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5143500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B45C"/>
    <a:srgbClr val="3C4951"/>
    <a:srgbClr val="FFF200"/>
    <a:srgbClr val="FAB424"/>
    <a:srgbClr val="DAE79A"/>
    <a:srgbClr val="4655E7"/>
    <a:srgbClr val="76D2F6"/>
    <a:srgbClr val="4E6155"/>
    <a:srgbClr val="127648"/>
    <a:srgbClr val="45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2" autoAdjust="0"/>
    <p:restoredTop sz="94660"/>
  </p:normalViewPr>
  <p:slideViewPr>
    <p:cSldViewPr snapToGrid="0" showGuides="1">
      <p:cViewPr varScale="1">
        <p:scale>
          <a:sx n="142" d="100"/>
          <a:sy n="142" d="100"/>
        </p:scale>
        <p:origin x="1980" y="10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5D019-A5D2-4518-BDE4-66451671E91A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7CE6-A759-40E6-8B4C-5B94A51E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57CE6-A759-40E6-8B4C-5B94A51E1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0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2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781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505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0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4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5608-E6C8-4C23-BF9B-2B4322FBA6E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215" y="-5392"/>
            <a:ext cx="6858000" cy="5143500"/>
          </a:xfrm>
          <a:prstGeom prst="rect">
            <a:avLst/>
          </a:prstGeom>
          <a:gradFill flip="none" rotWithShape="1">
            <a:gsLst>
              <a:gs pos="100000">
                <a:srgbClr val="76D2F6">
                  <a:lumMod val="61000"/>
                  <a:lumOff val="39000"/>
                </a:srgbClr>
              </a:gs>
              <a:gs pos="15000">
                <a:srgbClr val="76D2F6">
                  <a:lumMod val="89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22309"/>
            <a:ext cx="6843792" cy="2715799"/>
          </a:xfrm>
          <a:custGeom>
            <a:avLst/>
            <a:gdLst>
              <a:gd name="connsiteX0" fmla="*/ 0 w 9200644"/>
              <a:gd name="connsiteY0" fmla="*/ 0 h 2327472"/>
              <a:gd name="connsiteX1" fmla="*/ 9200644 w 9200644"/>
              <a:gd name="connsiteY1" fmla="*/ 0 h 2327472"/>
              <a:gd name="connsiteX2" fmla="*/ 9200644 w 9200644"/>
              <a:gd name="connsiteY2" fmla="*/ 2327472 h 2327472"/>
              <a:gd name="connsiteX3" fmla="*/ 0 w 9200644"/>
              <a:gd name="connsiteY3" fmla="*/ 2327472 h 2327472"/>
              <a:gd name="connsiteX4" fmla="*/ 0 w 9200644"/>
              <a:gd name="connsiteY4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9200644 w 9200644"/>
              <a:gd name="connsiteY2" fmla="*/ 0 h 2327472"/>
              <a:gd name="connsiteX3" fmla="*/ 9200644 w 9200644"/>
              <a:gd name="connsiteY3" fmla="*/ 2327472 h 2327472"/>
              <a:gd name="connsiteX4" fmla="*/ 0 w 9200644"/>
              <a:gd name="connsiteY4" fmla="*/ 2327472 h 2327472"/>
              <a:gd name="connsiteX5" fmla="*/ 0 w 9200644"/>
              <a:gd name="connsiteY5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9200644 w 9200644"/>
              <a:gd name="connsiteY3" fmla="*/ 0 h 2327472"/>
              <a:gd name="connsiteX4" fmla="*/ 9200644 w 9200644"/>
              <a:gd name="connsiteY4" fmla="*/ 2327472 h 2327472"/>
              <a:gd name="connsiteX5" fmla="*/ 0 w 9200644"/>
              <a:gd name="connsiteY5" fmla="*/ 2327472 h 2327472"/>
              <a:gd name="connsiteX6" fmla="*/ 0 w 9200644"/>
              <a:gd name="connsiteY6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9200644 w 9200644"/>
              <a:gd name="connsiteY4" fmla="*/ 0 h 2327472"/>
              <a:gd name="connsiteX5" fmla="*/ 9200644 w 9200644"/>
              <a:gd name="connsiteY5" fmla="*/ 2327472 h 2327472"/>
              <a:gd name="connsiteX6" fmla="*/ 0 w 9200644"/>
              <a:gd name="connsiteY6" fmla="*/ 2327472 h 2327472"/>
              <a:gd name="connsiteX7" fmla="*/ 0 w 9200644"/>
              <a:gd name="connsiteY7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40071 w 9200644"/>
              <a:gd name="connsiteY4" fmla="*/ 1140977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704885 w 9200644"/>
              <a:gd name="connsiteY4" fmla="*/ 1246174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278152 w 9200644"/>
              <a:gd name="connsiteY6" fmla="*/ 477430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07703 w 9200644"/>
              <a:gd name="connsiteY5" fmla="*/ 1213806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62746 w 9200644"/>
              <a:gd name="connsiteY3" fmla="*/ 1628905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04462 w 9200644"/>
              <a:gd name="connsiteY5" fmla="*/ 1301109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00644" h="2327472">
                <a:moveTo>
                  <a:pt x="0" y="0"/>
                </a:moveTo>
                <a:lnTo>
                  <a:pt x="1310910" y="121381"/>
                </a:lnTo>
                <a:lnTo>
                  <a:pt x="3034513" y="1076241"/>
                </a:lnTo>
                <a:lnTo>
                  <a:pt x="3749040" y="1380180"/>
                </a:lnTo>
                <a:lnTo>
                  <a:pt x="5211271" y="865848"/>
                </a:lnTo>
                <a:lnTo>
                  <a:pt x="6604462" y="1301109"/>
                </a:lnTo>
                <a:lnTo>
                  <a:pt x="8059667" y="339866"/>
                </a:lnTo>
                <a:lnTo>
                  <a:pt x="9200644" y="0"/>
                </a:lnTo>
                <a:lnTo>
                  <a:pt x="9200644" y="2327472"/>
                </a:lnTo>
                <a:lnTo>
                  <a:pt x="0" y="23274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2000">
                <a:srgbClr val="587F3B"/>
              </a:gs>
              <a:gs pos="55000">
                <a:srgbClr val="82B45C"/>
              </a:gs>
              <a:gs pos="40000">
                <a:srgbClr val="82B45C">
                  <a:lumMod val="65000"/>
                </a:srgbClr>
              </a:gs>
              <a:gs pos="100000">
                <a:srgbClr val="82B45C"/>
              </a:gs>
              <a:gs pos="0">
                <a:srgbClr val="82B45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endParaRPr lang="en-US" sz="800" dirty="0"/>
          </a:p>
          <a:p>
            <a:endParaRPr lang="en-US" sz="800" dirty="0"/>
          </a:p>
        </p:txBody>
      </p:sp>
      <p:sp>
        <p:nvSpPr>
          <p:cNvPr id="15" name="Freeform 14"/>
          <p:cNvSpPr/>
          <p:nvPr/>
        </p:nvSpPr>
        <p:spPr>
          <a:xfrm>
            <a:off x="-12941" y="2731835"/>
            <a:ext cx="6870495" cy="1044602"/>
          </a:xfrm>
          <a:custGeom>
            <a:avLst/>
            <a:gdLst>
              <a:gd name="connsiteX0" fmla="*/ 0 w 9233013"/>
              <a:gd name="connsiteY0" fmla="*/ 946362 h 1251933"/>
              <a:gd name="connsiteX1" fmla="*/ 2379059 w 9233013"/>
              <a:gd name="connsiteY1" fmla="*/ 274723 h 1251933"/>
              <a:gd name="connsiteX2" fmla="*/ 3957006 w 9233013"/>
              <a:gd name="connsiteY2" fmla="*/ 1245767 h 1251933"/>
              <a:gd name="connsiteX3" fmla="*/ 5097983 w 9233013"/>
              <a:gd name="connsiteY3" fmla="*/ 711693 h 1251933"/>
              <a:gd name="connsiteX4" fmla="*/ 6570733 w 9233013"/>
              <a:gd name="connsiteY4" fmla="*/ 1181031 h 1251933"/>
              <a:gd name="connsiteX5" fmla="*/ 8294337 w 9233013"/>
              <a:gd name="connsiteY5" fmla="*/ 80514 h 1251933"/>
              <a:gd name="connsiteX6" fmla="*/ 9233013 w 9233013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2565"/>
              <a:gd name="connsiteX1" fmla="*/ 2306230 w 9572878"/>
              <a:gd name="connsiteY1" fmla="*/ 250447 h 1252565"/>
              <a:gd name="connsiteX2" fmla="*/ 4296871 w 9572878"/>
              <a:gd name="connsiteY2" fmla="*/ 1245767 h 1252565"/>
              <a:gd name="connsiteX3" fmla="*/ 5437848 w 9572878"/>
              <a:gd name="connsiteY3" fmla="*/ 711693 h 1252565"/>
              <a:gd name="connsiteX4" fmla="*/ 6910598 w 9572878"/>
              <a:gd name="connsiteY4" fmla="*/ 1181031 h 1252565"/>
              <a:gd name="connsiteX5" fmla="*/ 8634202 w 9572878"/>
              <a:gd name="connsiteY5" fmla="*/ 80514 h 1252565"/>
              <a:gd name="connsiteX6" fmla="*/ 9572878 w 9572878"/>
              <a:gd name="connsiteY6" fmla="*/ 169526 h 1252565"/>
              <a:gd name="connsiteX0" fmla="*/ 0 w 9325269"/>
              <a:gd name="connsiteY0" fmla="*/ 1133551 h 1286006"/>
              <a:gd name="connsiteX1" fmla="*/ 2306230 w 9325269"/>
              <a:gd name="connsiteY1" fmla="*/ 283888 h 1286006"/>
              <a:gd name="connsiteX2" fmla="*/ 4296871 w 9325269"/>
              <a:gd name="connsiteY2" fmla="*/ 1279208 h 1286006"/>
              <a:gd name="connsiteX3" fmla="*/ 5437848 w 9325269"/>
              <a:gd name="connsiteY3" fmla="*/ 745134 h 1286006"/>
              <a:gd name="connsiteX4" fmla="*/ 6910598 w 9325269"/>
              <a:gd name="connsiteY4" fmla="*/ 1214472 h 1286006"/>
              <a:gd name="connsiteX5" fmla="*/ 8634202 w 9325269"/>
              <a:gd name="connsiteY5" fmla="*/ 113955 h 1286006"/>
              <a:gd name="connsiteX6" fmla="*/ 9325269 w 9325269"/>
              <a:gd name="connsiteY6" fmla="*/ 122046 h 1286006"/>
              <a:gd name="connsiteX0" fmla="*/ 0 w 9325269"/>
              <a:gd name="connsiteY0" fmla="*/ 1096641 h 1249096"/>
              <a:gd name="connsiteX1" fmla="*/ 2306230 w 9325269"/>
              <a:gd name="connsiteY1" fmla="*/ 246978 h 1249096"/>
              <a:gd name="connsiteX2" fmla="*/ 4296871 w 9325269"/>
              <a:gd name="connsiteY2" fmla="*/ 1242298 h 1249096"/>
              <a:gd name="connsiteX3" fmla="*/ 5437848 w 9325269"/>
              <a:gd name="connsiteY3" fmla="*/ 708224 h 1249096"/>
              <a:gd name="connsiteX4" fmla="*/ 6910598 w 9325269"/>
              <a:gd name="connsiteY4" fmla="*/ 1177562 h 1249096"/>
              <a:gd name="connsiteX5" fmla="*/ 8634202 w 9325269"/>
              <a:gd name="connsiteY5" fmla="*/ 77045 h 1249096"/>
              <a:gd name="connsiteX6" fmla="*/ 9325269 w 9325269"/>
              <a:gd name="connsiteY6" fmla="*/ 85136 h 1249096"/>
              <a:gd name="connsiteX0" fmla="*/ 0 w 9325269"/>
              <a:gd name="connsiteY0" fmla="*/ 1011505 h 1163960"/>
              <a:gd name="connsiteX1" fmla="*/ 2306230 w 9325269"/>
              <a:gd name="connsiteY1" fmla="*/ 161842 h 1163960"/>
              <a:gd name="connsiteX2" fmla="*/ 4296871 w 9325269"/>
              <a:gd name="connsiteY2" fmla="*/ 1157162 h 1163960"/>
              <a:gd name="connsiteX3" fmla="*/ 5437848 w 9325269"/>
              <a:gd name="connsiteY3" fmla="*/ 623088 h 1163960"/>
              <a:gd name="connsiteX4" fmla="*/ 6910598 w 9325269"/>
              <a:gd name="connsiteY4" fmla="*/ 1092426 h 1163960"/>
              <a:gd name="connsiteX5" fmla="*/ 8234833 w 9325269"/>
              <a:gd name="connsiteY5" fmla="*/ 210394 h 1163960"/>
              <a:gd name="connsiteX6" fmla="*/ 9325269 w 9325269"/>
              <a:gd name="connsiteY6" fmla="*/ 0 h 1163960"/>
              <a:gd name="connsiteX0" fmla="*/ 0 w 9325269"/>
              <a:gd name="connsiteY0" fmla="*/ 1038815 h 1191270"/>
              <a:gd name="connsiteX1" fmla="*/ 2306230 w 9325269"/>
              <a:gd name="connsiteY1" fmla="*/ 189152 h 1191270"/>
              <a:gd name="connsiteX2" fmla="*/ 4296871 w 9325269"/>
              <a:gd name="connsiteY2" fmla="*/ 1184472 h 1191270"/>
              <a:gd name="connsiteX3" fmla="*/ 5437848 w 9325269"/>
              <a:gd name="connsiteY3" fmla="*/ 650398 h 1191270"/>
              <a:gd name="connsiteX4" fmla="*/ 6910598 w 9325269"/>
              <a:gd name="connsiteY4" fmla="*/ 1119736 h 1191270"/>
              <a:gd name="connsiteX5" fmla="*/ 8234833 w 9325269"/>
              <a:gd name="connsiteY5" fmla="*/ 237704 h 1191270"/>
              <a:gd name="connsiteX6" fmla="*/ 9325269 w 9325269"/>
              <a:gd name="connsiteY6" fmla="*/ 27310 h 1191270"/>
              <a:gd name="connsiteX0" fmla="*/ 0 w 9325269"/>
              <a:gd name="connsiteY0" fmla="*/ 1042085 h 1194540"/>
              <a:gd name="connsiteX1" fmla="*/ 2306230 w 9325269"/>
              <a:gd name="connsiteY1" fmla="*/ 192422 h 1194540"/>
              <a:gd name="connsiteX2" fmla="*/ 4296871 w 9325269"/>
              <a:gd name="connsiteY2" fmla="*/ 1187742 h 1194540"/>
              <a:gd name="connsiteX3" fmla="*/ 5437848 w 9325269"/>
              <a:gd name="connsiteY3" fmla="*/ 653668 h 1194540"/>
              <a:gd name="connsiteX4" fmla="*/ 6910598 w 9325269"/>
              <a:gd name="connsiteY4" fmla="*/ 1123006 h 1194540"/>
              <a:gd name="connsiteX5" fmla="*/ 8234833 w 9325269"/>
              <a:gd name="connsiteY5" fmla="*/ 240974 h 1194540"/>
              <a:gd name="connsiteX6" fmla="*/ 9325269 w 9325269"/>
              <a:gd name="connsiteY6" fmla="*/ 30580 h 119454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3779"/>
              <a:gd name="connsiteY0" fmla="*/ 1011505 h 1163960"/>
              <a:gd name="connsiteX1" fmla="*/ 2306230 w 9303779"/>
              <a:gd name="connsiteY1" fmla="*/ 161842 h 1163960"/>
              <a:gd name="connsiteX2" fmla="*/ 4296871 w 9303779"/>
              <a:gd name="connsiteY2" fmla="*/ 1157162 h 1163960"/>
              <a:gd name="connsiteX3" fmla="*/ 5437848 w 9303779"/>
              <a:gd name="connsiteY3" fmla="*/ 623088 h 1163960"/>
              <a:gd name="connsiteX4" fmla="*/ 6910598 w 9303779"/>
              <a:gd name="connsiteY4" fmla="*/ 1092426 h 1163960"/>
              <a:gd name="connsiteX5" fmla="*/ 8234833 w 9303779"/>
              <a:gd name="connsiteY5" fmla="*/ 210394 h 1163960"/>
              <a:gd name="connsiteX6" fmla="*/ 9303779 w 9303779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8963522"/>
              <a:gd name="connsiteY0" fmla="*/ 1004248 h 1167589"/>
              <a:gd name="connsiteX1" fmla="*/ 1969555 w 8963522"/>
              <a:gd name="connsiteY1" fmla="*/ 165471 h 1167589"/>
              <a:gd name="connsiteX2" fmla="*/ 3960196 w 8963522"/>
              <a:gd name="connsiteY2" fmla="*/ 1160791 h 1167589"/>
              <a:gd name="connsiteX3" fmla="*/ 5101173 w 8963522"/>
              <a:gd name="connsiteY3" fmla="*/ 626717 h 1167589"/>
              <a:gd name="connsiteX4" fmla="*/ 6573923 w 8963522"/>
              <a:gd name="connsiteY4" fmla="*/ 1096055 h 1167589"/>
              <a:gd name="connsiteX5" fmla="*/ 7898158 w 8963522"/>
              <a:gd name="connsiteY5" fmla="*/ 214023 h 1167589"/>
              <a:gd name="connsiteX6" fmla="*/ 8963522 w 8963522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56645"/>
              <a:gd name="connsiteY0" fmla="*/ 982476 h 1167589"/>
              <a:gd name="connsiteX1" fmla="*/ 2062678 w 9056645"/>
              <a:gd name="connsiteY1" fmla="*/ 165471 h 1167589"/>
              <a:gd name="connsiteX2" fmla="*/ 4053319 w 9056645"/>
              <a:gd name="connsiteY2" fmla="*/ 1160791 h 1167589"/>
              <a:gd name="connsiteX3" fmla="*/ 5194296 w 9056645"/>
              <a:gd name="connsiteY3" fmla="*/ 626717 h 1167589"/>
              <a:gd name="connsiteX4" fmla="*/ 6667046 w 9056645"/>
              <a:gd name="connsiteY4" fmla="*/ 1096055 h 1167589"/>
              <a:gd name="connsiteX5" fmla="*/ 7991281 w 9056645"/>
              <a:gd name="connsiteY5" fmla="*/ 214023 h 1167589"/>
              <a:gd name="connsiteX6" fmla="*/ 9056645 w 9056645"/>
              <a:gd name="connsiteY6" fmla="*/ 0 h 1167589"/>
              <a:gd name="connsiteX0" fmla="*/ 0 w 9010083"/>
              <a:gd name="connsiteY0" fmla="*/ 989734 h 1167589"/>
              <a:gd name="connsiteX1" fmla="*/ 2016116 w 9010083"/>
              <a:gd name="connsiteY1" fmla="*/ 165471 h 1167589"/>
              <a:gd name="connsiteX2" fmla="*/ 4006757 w 9010083"/>
              <a:gd name="connsiteY2" fmla="*/ 1160791 h 1167589"/>
              <a:gd name="connsiteX3" fmla="*/ 5147734 w 9010083"/>
              <a:gd name="connsiteY3" fmla="*/ 626717 h 1167589"/>
              <a:gd name="connsiteX4" fmla="*/ 6620484 w 9010083"/>
              <a:gd name="connsiteY4" fmla="*/ 1096055 h 1167589"/>
              <a:gd name="connsiteX5" fmla="*/ 7944719 w 9010083"/>
              <a:gd name="connsiteY5" fmla="*/ 214023 h 1167589"/>
              <a:gd name="connsiteX6" fmla="*/ 9010083 w 9010083"/>
              <a:gd name="connsiteY6" fmla="*/ 0 h 1167589"/>
              <a:gd name="connsiteX0" fmla="*/ 0 w 9031572"/>
              <a:gd name="connsiteY0" fmla="*/ 989734 h 1167589"/>
              <a:gd name="connsiteX1" fmla="*/ 2037605 w 9031572"/>
              <a:gd name="connsiteY1" fmla="*/ 165471 h 1167589"/>
              <a:gd name="connsiteX2" fmla="*/ 4028246 w 9031572"/>
              <a:gd name="connsiteY2" fmla="*/ 1160791 h 1167589"/>
              <a:gd name="connsiteX3" fmla="*/ 5169223 w 9031572"/>
              <a:gd name="connsiteY3" fmla="*/ 626717 h 1167589"/>
              <a:gd name="connsiteX4" fmla="*/ 6641973 w 9031572"/>
              <a:gd name="connsiteY4" fmla="*/ 1096055 h 1167589"/>
              <a:gd name="connsiteX5" fmla="*/ 7966208 w 9031572"/>
              <a:gd name="connsiteY5" fmla="*/ 214023 h 1167589"/>
              <a:gd name="connsiteX6" fmla="*/ 9031572 w 9031572"/>
              <a:gd name="connsiteY6" fmla="*/ 0 h 1167589"/>
              <a:gd name="connsiteX0" fmla="*/ 0 w 9042317"/>
              <a:gd name="connsiteY0" fmla="*/ 989734 h 1167589"/>
              <a:gd name="connsiteX1" fmla="*/ 2048350 w 9042317"/>
              <a:gd name="connsiteY1" fmla="*/ 165471 h 1167589"/>
              <a:gd name="connsiteX2" fmla="*/ 4038991 w 9042317"/>
              <a:gd name="connsiteY2" fmla="*/ 1160791 h 1167589"/>
              <a:gd name="connsiteX3" fmla="*/ 5179968 w 9042317"/>
              <a:gd name="connsiteY3" fmla="*/ 626717 h 1167589"/>
              <a:gd name="connsiteX4" fmla="*/ 6652718 w 9042317"/>
              <a:gd name="connsiteY4" fmla="*/ 1096055 h 1167589"/>
              <a:gd name="connsiteX5" fmla="*/ 7976953 w 9042317"/>
              <a:gd name="connsiteY5" fmla="*/ 214023 h 1167589"/>
              <a:gd name="connsiteX6" fmla="*/ 9042317 w 9042317"/>
              <a:gd name="connsiteY6" fmla="*/ 0 h 1167589"/>
              <a:gd name="connsiteX0" fmla="*/ 0 w 9042317"/>
              <a:gd name="connsiteY0" fmla="*/ 905616 h 1083471"/>
              <a:gd name="connsiteX1" fmla="*/ 2048350 w 9042317"/>
              <a:gd name="connsiteY1" fmla="*/ 81353 h 1083471"/>
              <a:gd name="connsiteX2" fmla="*/ 4038991 w 9042317"/>
              <a:gd name="connsiteY2" fmla="*/ 1076673 h 1083471"/>
              <a:gd name="connsiteX3" fmla="*/ 5179968 w 9042317"/>
              <a:gd name="connsiteY3" fmla="*/ 542599 h 1083471"/>
              <a:gd name="connsiteX4" fmla="*/ 6652718 w 9042317"/>
              <a:gd name="connsiteY4" fmla="*/ 1011937 h 1083471"/>
              <a:gd name="connsiteX5" fmla="*/ 7976953 w 9042317"/>
              <a:gd name="connsiteY5" fmla="*/ 129905 h 1083471"/>
              <a:gd name="connsiteX6" fmla="*/ 9042317 w 9042317"/>
              <a:gd name="connsiteY6" fmla="*/ 407 h 1083471"/>
              <a:gd name="connsiteX0" fmla="*/ 0 w 8996809"/>
              <a:gd name="connsiteY0" fmla="*/ 1074258 h 1252113"/>
              <a:gd name="connsiteX1" fmla="*/ 2048350 w 8996809"/>
              <a:gd name="connsiteY1" fmla="*/ 249995 h 1252113"/>
              <a:gd name="connsiteX2" fmla="*/ 4038991 w 8996809"/>
              <a:gd name="connsiteY2" fmla="*/ 1245315 h 1252113"/>
              <a:gd name="connsiteX3" fmla="*/ 5179968 w 8996809"/>
              <a:gd name="connsiteY3" fmla="*/ 711241 h 1252113"/>
              <a:gd name="connsiteX4" fmla="*/ 6652718 w 8996809"/>
              <a:gd name="connsiteY4" fmla="*/ 1180579 h 1252113"/>
              <a:gd name="connsiteX5" fmla="*/ 7976953 w 8996809"/>
              <a:gd name="connsiteY5" fmla="*/ 298547 h 1252113"/>
              <a:gd name="connsiteX6" fmla="*/ 8996809 w 8996809"/>
              <a:gd name="connsiteY6" fmla="*/ 0 h 1252113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976953 w 9049901"/>
              <a:gd name="connsiteY5" fmla="*/ 413808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30615"/>
              <a:gd name="connsiteY0" fmla="*/ 1134812 h 1312667"/>
              <a:gd name="connsiteX1" fmla="*/ 2048350 w 9030615"/>
              <a:gd name="connsiteY1" fmla="*/ 310549 h 1312667"/>
              <a:gd name="connsiteX2" fmla="*/ 4038991 w 9030615"/>
              <a:gd name="connsiteY2" fmla="*/ 1305869 h 1312667"/>
              <a:gd name="connsiteX3" fmla="*/ 5179968 w 9030615"/>
              <a:gd name="connsiteY3" fmla="*/ 771795 h 1312667"/>
              <a:gd name="connsiteX4" fmla="*/ 6652718 w 9030615"/>
              <a:gd name="connsiteY4" fmla="*/ 1241133 h 1312667"/>
              <a:gd name="connsiteX5" fmla="*/ 7749381 w 9030615"/>
              <a:gd name="connsiteY5" fmla="*/ 468517 h 1312667"/>
              <a:gd name="connsiteX6" fmla="*/ 9030615 w 9030615"/>
              <a:gd name="connsiteY6" fmla="*/ 0 h 1312667"/>
              <a:gd name="connsiteX0" fmla="*/ 0 w 9030615"/>
              <a:gd name="connsiteY0" fmla="*/ 1173889 h 1351744"/>
              <a:gd name="connsiteX1" fmla="*/ 2048350 w 9030615"/>
              <a:gd name="connsiteY1" fmla="*/ 349626 h 1351744"/>
              <a:gd name="connsiteX2" fmla="*/ 4038991 w 9030615"/>
              <a:gd name="connsiteY2" fmla="*/ 1344946 h 1351744"/>
              <a:gd name="connsiteX3" fmla="*/ 5179968 w 9030615"/>
              <a:gd name="connsiteY3" fmla="*/ 810872 h 1351744"/>
              <a:gd name="connsiteX4" fmla="*/ 6652718 w 9030615"/>
              <a:gd name="connsiteY4" fmla="*/ 1280210 h 1351744"/>
              <a:gd name="connsiteX5" fmla="*/ 7749381 w 9030615"/>
              <a:gd name="connsiteY5" fmla="*/ 507594 h 1351744"/>
              <a:gd name="connsiteX6" fmla="*/ 9030615 w 9030615"/>
              <a:gd name="connsiteY6" fmla="*/ 0 h 1351744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08"/>
              <a:gd name="connsiteX1" fmla="*/ 2048350 w 9049900"/>
              <a:gd name="connsiteY1" fmla="*/ 357442 h 1359508"/>
              <a:gd name="connsiteX2" fmla="*/ 4038991 w 9049900"/>
              <a:gd name="connsiteY2" fmla="*/ 1352762 h 1359508"/>
              <a:gd name="connsiteX3" fmla="*/ 5179968 w 9049900"/>
              <a:gd name="connsiteY3" fmla="*/ 818688 h 1359508"/>
              <a:gd name="connsiteX4" fmla="*/ 6533147 w 9049900"/>
              <a:gd name="connsiteY4" fmla="*/ 1295842 h 1359508"/>
              <a:gd name="connsiteX5" fmla="*/ 7749381 w 9049900"/>
              <a:gd name="connsiteY5" fmla="*/ 515410 h 1359508"/>
              <a:gd name="connsiteX6" fmla="*/ 9049900 w 9049900"/>
              <a:gd name="connsiteY6" fmla="*/ 0 h 1359508"/>
              <a:gd name="connsiteX0" fmla="*/ 0 w 9049900"/>
              <a:gd name="connsiteY0" fmla="*/ 1181705 h 1359430"/>
              <a:gd name="connsiteX1" fmla="*/ 2048350 w 9049900"/>
              <a:gd name="connsiteY1" fmla="*/ 357442 h 1359430"/>
              <a:gd name="connsiteX2" fmla="*/ 4038991 w 9049900"/>
              <a:gd name="connsiteY2" fmla="*/ 1352762 h 1359430"/>
              <a:gd name="connsiteX3" fmla="*/ 5179968 w 9049900"/>
              <a:gd name="connsiteY3" fmla="*/ 818688 h 1359430"/>
              <a:gd name="connsiteX4" fmla="*/ 6533147 w 9049900"/>
              <a:gd name="connsiteY4" fmla="*/ 1295842 h 1359430"/>
              <a:gd name="connsiteX5" fmla="*/ 7749381 w 9049900"/>
              <a:gd name="connsiteY5" fmla="*/ 515410 h 1359430"/>
              <a:gd name="connsiteX6" fmla="*/ 9049900 w 9049900"/>
              <a:gd name="connsiteY6" fmla="*/ 0 h 1359430"/>
              <a:gd name="connsiteX0" fmla="*/ 0 w 9049900"/>
              <a:gd name="connsiteY0" fmla="*/ 1181705 h 1351801"/>
              <a:gd name="connsiteX1" fmla="*/ 2048350 w 9049900"/>
              <a:gd name="connsiteY1" fmla="*/ 357442 h 1351801"/>
              <a:gd name="connsiteX2" fmla="*/ 3842277 w 9049900"/>
              <a:gd name="connsiteY2" fmla="*/ 1344947 h 1351801"/>
              <a:gd name="connsiteX3" fmla="*/ 5179968 w 9049900"/>
              <a:gd name="connsiteY3" fmla="*/ 818688 h 1351801"/>
              <a:gd name="connsiteX4" fmla="*/ 6533147 w 9049900"/>
              <a:gd name="connsiteY4" fmla="*/ 1295842 h 1351801"/>
              <a:gd name="connsiteX5" fmla="*/ 7749381 w 9049900"/>
              <a:gd name="connsiteY5" fmla="*/ 515410 h 1351801"/>
              <a:gd name="connsiteX6" fmla="*/ 9049900 w 9049900"/>
              <a:gd name="connsiteY6" fmla="*/ 0 h 1351801"/>
              <a:gd name="connsiteX0" fmla="*/ 0 w 9049900"/>
              <a:gd name="connsiteY0" fmla="*/ 1181705 h 1346790"/>
              <a:gd name="connsiteX1" fmla="*/ 2048350 w 9049900"/>
              <a:gd name="connsiteY1" fmla="*/ 357442 h 1346790"/>
              <a:gd name="connsiteX2" fmla="*/ 3842277 w 9049900"/>
              <a:gd name="connsiteY2" fmla="*/ 1344947 h 1346790"/>
              <a:gd name="connsiteX3" fmla="*/ 5179968 w 9049900"/>
              <a:gd name="connsiteY3" fmla="*/ 818688 h 1346790"/>
              <a:gd name="connsiteX4" fmla="*/ 6533147 w 9049900"/>
              <a:gd name="connsiteY4" fmla="*/ 1295842 h 1346790"/>
              <a:gd name="connsiteX5" fmla="*/ 7749381 w 9049900"/>
              <a:gd name="connsiteY5" fmla="*/ 515410 h 1346790"/>
              <a:gd name="connsiteX6" fmla="*/ 9049900 w 9049900"/>
              <a:gd name="connsiteY6" fmla="*/ 0 h 1346790"/>
              <a:gd name="connsiteX0" fmla="*/ 0 w 9049900"/>
              <a:gd name="connsiteY0" fmla="*/ 1181705 h 1463754"/>
              <a:gd name="connsiteX1" fmla="*/ 2048350 w 9049900"/>
              <a:gd name="connsiteY1" fmla="*/ 357442 h 1463754"/>
              <a:gd name="connsiteX2" fmla="*/ 3792134 w 9049900"/>
              <a:gd name="connsiteY2" fmla="*/ 1462177 h 1463754"/>
              <a:gd name="connsiteX3" fmla="*/ 5179968 w 9049900"/>
              <a:gd name="connsiteY3" fmla="*/ 818688 h 1463754"/>
              <a:gd name="connsiteX4" fmla="*/ 6533147 w 9049900"/>
              <a:gd name="connsiteY4" fmla="*/ 1295842 h 1463754"/>
              <a:gd name="connsiteX5" fmla="*/ 7749381 w 9049900"/>
              <a:gd name="connsiteY5" fmla="*/ 515410 h 1463754"/>
              <a:gd name="connsiteX6" fmla="*/ 9049900 w 9049900"/>
              <a:gd name="connsiteY6" fmla="*/ 0 h 1463754"/>
              <a:gd name="connsiteX0" fmla="*/ 0 w 9049900"/>
              <a:gd name="connsiteY0" fmla="*/ 1181705 h 1374073"/>
              <a:gd name="connsiteX1" fmla="*/ 2048350 w 9049900"/>
              <a:gd name="connsiteY1" fmla="*/ 357442 h 1374073"/>
              <a:gd name="connsiteX2" fmla="*/ 3603133 w 9049900"/>
              <a:gd name="connsiteY2" fmla="*/ 1372300 h 1374073"/>
              <a:gd name="connsiteX3" fmla="*/ 5179968 w 9049900"/>
              <a:gd name="connsiteY3" fmla="*/ 818688 h 1374073"/>
              <a:gd name="connsiteX4" fmla="*/ 6533147 w 9049900"/>
              <a:gd name="connsiteY4" fmla="*/ 1295842 h 1374073"/>
              <a:gd name="connsiteX5" fmla="*/ 7749381 w 9049900"/>
              <a:gd name="connsiteY5" fmla="*/ 515410 h 1374073"/>
              <a:gd name="connsiteX6" fmla="*/ 9049900 w 9049900"/>
              <a:gd name="connsiteY6" fmla="*/ 0 h 1374073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8755"/>
              <a:gd name="connsiteX1" fmla="*/ 1955777 w 9049900"/>
              <a:gd name="connsiteY1" fmla="*/ 365257 h 1378755"/>
              <a:gd name="connsiteX2" fmla="*/ 3603133 w 9049900"/>
              <a:gd name="connsiteY2" fmla="*/ 1372300 h 1378755"/>
              <a:gd name="connsiteX3" fmla="*/ 5179968 w 9049900"/>
              <a:gd name="connsiteY3" fmla="*/ 818688 h 1378755"/>
              <a:gd name="connsiteX4" fmla="*/ 6533147 w 9049900"/>
              <a:gd name="connsiteY4" fmla="*/ 1295842 h 1378755"/>
              <a:gd name="connsiteX5" fmla="*/ 7749381 w 9049900"/>
              <a:gd name="connsiteY5" fmla="*/ 515410 h 1378755"/>
              <a:gd name="connsiteX6" fmla="*/ 9049900 w 9049900"/>
              <a:gd name="connsiteY6" fmla="*/ 0 h 1378755"/>
              <a:gd name="connsiteX0" fmla="*/ 0 w 8988186"/>
              <a:gd name="connsiteY0" fmla="*/ 0 h 1553019"/>
              <a:gd name="connsiteX1" fmla="*/ 1894063 w 8988186"/>
              <a:gd name="connsiteY1" fmla="*/ 539521 h 1553019"/>
              <a:gd name="connsiteX2" fmla="*/ 3541419 w 8988186"/>
              <a:gd name="connsiteY2" fmla="*/ 1546564 h 1553019"/>
              <a:gd name="connsiteX3" fmla="*/ 5118254 w 8988186"/>
              <a:gd name="connsiteY3" fmla="*/ 992952 h 1553019"/>
              <a:gd name="connsiteX4" fmla="*/ 6471433 w 8988186"/>
              <a:gd name="connsiteY4" fmla="*/ 1470106 h 1553019"/>
              <a:gd name="connsiteX5" fmla="*/ 7687667 w 8988186"/>
              <a:gd name="connsiteY5" fmla="*/ 689674 h 1553019"/>
              <a:gd name="connsiteX6" fmla="*/ 8988186 w 8988186"/>
              <a:gd name="connsiteY6" fmla="*/ 174264 h 1553019"/>
              <a:gd name="connsiteX0" fmla="*/ 0 w 8988186"/>
              <a:gd name="connsiteY0" fmla="*/ 0 h 1455326"/>
              <a:gd name="connsiteX1" fmla="*/ 1894063 w 8988186"/>
              <a:gd name="connsiteY1" fmla="*/ 441828 h 1455326"/>
              <a:gd name="connsiteX2" fmla="*/ 3541419 w 8988186"/>
              <a:gd name="connsiteY2" fmla="*/ 1448871 h 1455326"/>
              <a:gd name="connsiteX3" fmla="*/ 5118254 w 8988186"/>
              <a:gd name="connsiteY3" fmla="*/ 895259 h 1455326"/>
              <a:gd name="connsiteX4" fmla="*/ 6471433 w 8988186"/>
              <a:gd name="connsiteY4" fmla="*/ 1372413 h 1455326"/>
              <a:gd name="connsiteX5" fmla="*/ 7687667 w 8988186"/>
              <a:gd name="connsiteY5" fmla="*/ 591981 h 1455326"/>
              <a:gd name="connsiteX6" fmla="*/ 8988186 w 8988186"/>
              <a:gd name="connsiteY6" fmla="*/ 76571 h 1455326"/>
              <a:gd name="connsiteX0" fmla="*/ 0 w 8988186"/>
              <a:gd name="connsiteY0" fmla="*/ 204 h 1455530"/>
              <a:gd name="connsiteX1" fmla="*/ 1894063 w 8988186"/>
              <a:gd name="connsiteY1" fmla="*/ 442032 h 1455530"/>
              <a:gd name="connsiteX2" fmla="*/ 3541419 w 8988186"/>
              <a:gd name="connsiteY2" fmla="*/ 1449075 h 1455530"/>
              <a:gd name="connsiteX3" fmla="*/ 5118254 w 8988186"/>
              <a:gd name="connsiteY3" fmla="*/ 895463 h 1455530"/>
              <a:gd name="connsiteX4" fmla="*/ 6471433 w 8988186"/>
              <a:gd name="connsiteY4" fmla="*/ 1372617 h 1455530"/>
              <a:gd name="connsiteX5" fmla="*/ 7687667 w 8988186"/>
              <a:gd name="connsiteY5" fmla="*/ 592185 h 1455530"/>
              <a:gd name="connsiteX6" fmla="*/ 8988186 w 8988186"/>
              <a:gd name="connsiteY6" fmla="*/ 76775 h 1455530"/>
              <a:gd name="connsiteX0" fmla="*/ 0 w 9046043"/>
              <a:gd name="connsiteY0" fmla="*/ 233 h 1424298"/>
              <a:gd name="connsiteX1" fmla="*/ 1951920 w 9046043"/>
              <a:gd name="connsiteY1" fmla="*/ 410800 h 1424298"/>
              <a:gd name="connsiteX2" fmla="*/ 3599276 w 9046043"/>
              <a:gd name="connsiteY2" fmla="*/ 1417843 h 1424298"/>
              <a:gd name="connsiteX3" fmla="*/ 5176111 w 9046043"/>
              <a:gd name="connsiteY3" fmla="*/ 864231 h 1424298"/>
              <a:gd name="connsiteX4" fmla="*/ 6529290 w 9046043"/>
              <a:gd name="connsiteY4" fmla="*/ 1341385 h 1424298"/>
              <a:gd name="connsiteX5" fmla="*/ 7745524 w 9046043"/>
              <a:gd name="connsiteY5" fmla="*/ 560953 h 1424298"/>
              <a:gd name="connsiteX6" fmla="*/ 9046043 w 9046043"/>
              <a:gd name="connsiteY6" fmla="*/ 45543 h 1424298"/>
              <a:gd name="connsiteX0" fmla="*/ 0 w 9046043"/>
              <a:gd name="connsiteY0" fmla="*/ 246 h 1412588"/>
              <a:gd name="connsiteX1" fmla="*/ 1951920 w 9046043"/>
              <a:gd name="connsiteY1" fmla="*/ 399090 h 1412588"/>
              <a:gd name="connsiteX2" fmla="*/ 3599276 w 9046043"/>
              <a:gd name="connsiteY2" fmla="*/ 1406133 h 1412588"/>
              <a:gd name="connsiteX3" fmla="*/ 5176111 w 9046043"/>
              <a:gd name="connsiteY3" fmla="*/ 852521 h 1412588"/>
              <a:gd name="connsiteX4" fmla="*/ 6529290 w 9046043"/>
              <a:gd name="connsiteY4" fmla="*/ 1329675 h 1412588"/>
              <a:gd name="connsiteX5" fmla="*/ 7745524 w 9046043"/>
              <a:gd name="connsiteY5" fmla="*/ 549243 h 1412588"/>
              <a:gd name="connsiteX6" fmla="*/ 9046043 w 9046043"/>
              <a:gd name="connsiteY6" fmla="*/ 33833 h 1412588"/>
              <a:gd name="connsiteX0" fmla="*/ 0 w 9042186"/>
              <a:gd name="connsiteY0" fmla="*/ 1582 h 1378755"/>
              <a:gd name="connsiteX1" fmla="*/ 1948063 w 9042186"/>
              <a:gd name="connsiteY1" fmla="*/ 365257 h 1378755"/>
              <a:gd name="connsiteX2" fmla="*/ 3595419 w 9042186"/>
              <a:gd name="connsiteY2" fmla="*/ 1372300 h 1378755"/>
              <a:gd name="connsiteX3" fmla="*/ 5172254 w 9042186"/>
              <a:gd name="connsiteY3" fmla="*/ 818688 h 1378755"/>
              <a:gd name="connsiteX4" fmla="*/ 6525433 w 9042186"/>
              <a:gd name="connsiteY4" fmla="*/ 1295842 h 1378755"/>
              <a:gd name="connsiteX5" fmla="*/ 7741667 w 9042186"/>
              <a:gd name="connsiteY5" fmla="*/ 515410 h 1378755"/>
              <a:gd name="connsiteX6" fmla="*/ 9042186 w 9042186"/>
              <a:gd name="connsiteY6" fmla="*/ 0 h 1378755"/>
              <a:gd name="connsiteX0" fmla="*/ 0 w 9034472"/>
              <a:gd name="connsiteY0" fmla="*/ 254 h 1404780"/>
              <a:gd name="connsiteX1" fmla="*/ 1940349 w 9034472"/>
              <a:gd name="connsiteY1" fmla="*/ 391282 h 1404780"/>
              <a:gd name="connsiteX2" fmla="*/ 3587705 w 9034472"/>
              <a:gd name="connsiteY2" fmla="*/ 1398325 h 1404780"/>
              <a:gd name="connsiteX3" fmla="*/ 5164540 w 9034472"/>
              <a:gd name="connsiteY3" fmla="*/ 844713 h 1404780"/>
              <a:gd name="connsiteX4" fmla="*/ 6517719 w 9034472"/>
              <a:gd name="connsiteY4" fmla="*/ 1321867 h 1404780"/>
              <a:gd name="connsiteX5" fmla="*/ 7733953 w 9034472"/>
              <a:gd name="connsiteY5" fmla="*/ 541435 h 1404780"/>
              <a:gd name="connsiteX6" fmla="*/ 9034472 w 9034472"/>
              <a:gd name="connsiteY6" fmla="*/ 26025 h 1404780"/>
              <a:gd name="connsiteX0" fmla="*/ 0 w 9034472"/>
              <a:gd name="connsiteY0" fmla="*/ 9398 h 1378755"/>
              <a:gd name="connsiteX1" fmla="*/ 1940349 w 9034472"/>
              <a:gd name="connsiteY1" fmla="*/ 365257 h 1378755"/>
              <a:gd name="connsiteX2" fmla="*/ 3587705 w 9034472"/>
              <a:gd name="connsiteY2" fmla="*/ 1372300 h 1378755"/>
              <a:gd name="connsiteX3" fmla="*/ 5164540 w 9034472"/>
              <a:gd name="connsiteY3" fmla="*/ 818688 h 1378755"/>
              <a:gd name="connsiteX4" fmla="*/ 6517719 w 9034472"/>
              <a:gd name="connsiteY4" fmla="*/ 1295842 h 1378755"/>
              <a:gd name="connsiteX5" fmla="*/ 7733953 w 9034472"/>
              <a:gd name="connsiteY5" fmla="*/ 515410 h 1378755"/>
              <a:gd name="connsiteX6" fmla="*/ 9034472 w 9034472"/>
              <a:gd name="connsiteY6" fmla="*/ 0 h 1378755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6043"/>
              <a:gd name="connsiteY0" fmla="*/ 275 h 1389170"/>
              <a:gd name="connsiteX1" fmla="*/ 1951920 w 9046043"/>
              <a:gd name="connsiteY1" fmla="*/ 375672 h 1389170"/>
              <a:gd name="connsiteX2" fmla="*/ 3599276 w 9046043"/>
              <a:gd name="connsiteY2" fmla="*/ 1382715 h 1389170"/>
              <a:gd name="connsiteX3" fmla="*/ 5176111 w 9046043"/>
              <a:gd name="connsiteY3" fmla="*/ 829103 h 1389170"/>
              <a:gd name="connsiteX4" fmla="*/ 6529290 w 9046043"/>
              <a:gd name="connsiteY4" fmla="*/ 1306257 h 1389170"/>
              <a:gd name="connsiteX5" fmla="*/ 7745524 w 9046043"/>
              <a:gd name="connsiteY5" fmla="*/ 525825 h 1389170"/>
              <a:gd name="connsiteX6" fmla="*/ 9046043 w 9046043"/>
              <a:gd name="connsiteY6" fmla="*/ 10415 h 1389170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2186"/>
              <a:gd name="connsiteY0" fmla="*/ 269 h 1393072"/>
              <a:gd name="connsiteX1" fmla="*/ 1948063 w 9042186"/>
              <a:gd name="connsiteY1" fmla="*/ 379574 h 1393072"/>
              <a:gd name="connsiteX2" fmla="*/ 3595419 w 9042186"/>
              <a:gd name="connsiteY2" fmla="*/ 1386617 h 1393072"/>
              <a:gd name="connsiteX3" fmla="*/ 5172254 w 9042186"/>
              <a:gd name="connsiteY3" fmla="*/ 833005 h 1393072"/>
              <a:gd name="connsiteX4" fmla="*/ 6525433 w 9042186"/>
              <a:gd name="connsiteY4" fmla="*/ 1310159 h 1393072"/>
              <a:gd name="connsiteX5" fmla="*/ 7741667 w 9042186"/>
              <a:gd name="connsiteY5" fmla="*/ 529727 h 1393072"/>
              <a:gd name="connsiteX6" fmla="*/ 9042186 w 9042186"/>
              <a:gd name="connsiteY6" fmla="*/ 14317 h 1393072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2186" h="1392803">
                <a:moveTo>
                  <a:pt x="0" y="0"/>
                </a:moveTo>
                <a:cubicBezTo>
                  <a:pt x="1009677" y="16629"/>
                  <a:pt x="1279397" y="109170"/>
                  <a:pt x="1948063" y="379305"/>
                </a:cubicBezTo>
                <a:cubicBezTo>
                  <a:pt x="2616729" y="649440"/>
                  <a:pt x="3058054" y="1310776"/>
                  <a:pt x="3595419" y="1386348"/>
                </a:cubicBezTo>
                <a:cubicBezTo>
                  <a:pt x="4132784" y="1461920"/>
                  <a:pt x="4633775" y="849387"/>
                  <a:pt x="5172254" y="832736"/>
                </a:cubicBezTo>
                <a:cubicBezTo>
                  <a:pt x="5710733" y="816085"/>
                  <a:pt x="6158434" y="1338858"/>
                  <a:pt x="6525433" y="1309890"/>
                </a:cubicBezTo>
                <a:cubicBezTo>
                  <a:pt x="6892432" y="1280922"/>
                  <a:pt x="7001896" y="998809"/>
                  <a:pt x="7374250" y="658930"/>
                </a:cubicBezTo>
                <a:cubicBezTo>
                  <a:pt x="7746604" y="319051"/>
                  <a:pt x="8076391" y="14165"/>
                  <a:pt x="9042186" y="14048"/>
                </a:cubicBezTo>
              </a:path>
            </a:pathLst>
          </a:custGeom>
          <a:noFill/>
          <a:ln w="574675" cap="flat" cmpd="sng">
            <a:gradFill flip="none" rotWithShape="1">
              <a:gsLst>
                <a:gs pos="100000">
                  <a:srgbClr val="717272"/>
                </a:gs>
                <a:gs pos="6000">
                  <a:srgbClr val="717272"/>
                </a:gs>
                <a:gs pos="39000">
                  <a:srgbClr val="45484A"/>
                </a:gs>
                <a:gs pos="73000">
                  <a:srgbClr val="45484A"/>
                </a:gs>
                <a:gs pos="56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rou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 dirty="0"/>
          </a:p>
        </p:txBody>
      </p:sp>
      <p:sp>
        <p:nvSpPr>
          <p:cNvPr id="16" name="Freeform 15"/>
          <p:cNvSpPr/>
          <p:nvPr/>
        </p:nvSpPr>
        <p:spPr>
          <a:xfrm>
            <a:off x="143929" y="2735363"/>
            <a:ext cx="6724839" cy="1038533"/>
          </a:xfrm>
          <a:custGeom>
            <a:avLst/>
            <a:gdLst>
              <a:gd name="connsiteX0" fmla="*/ 0 w 9233013"/>
              <a:gd name="connsiteY0" fmla="*/ 946362 h 1251933"/>
              <a:gd name="connsiteX1" fmla="*/ 2379059 w 9233013"/>
              <a:gd name="connsiteY1" fmla="*/ 274723 h 1251933"/>
              <a:gd name="connsiteX2" fmla="*/ 3957006 w 9233013"/>
              <a:gd name="connsiteY2" fmla="*/ 1245767 h 1251933"/>
              <a:gd name="connsiteX3" fmla="*/ 5097983 w 9233013"/>
              <a:gd name="connsiteY3" fmla="*/ 711693 h 1251933"/>
              <a:gd name="connsiteX4" fmla="*/ 6570733 w 9233013"/>
              <a:gd name="connsiteY4" fmla="*/ 1181031 h 1251933"/>
              <a:gd name="connsiteX5" fmla="*/ 8294337 w 9233013"/>
              <a:gd name="connsiteY5" fmla="*/ 80514 h 1251933"/>
              <a:gd name="connsiteX6" fmla="*/ 9233013 w 9233013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2565"/>
              <a:gd name="connsiteX1" fmla="*/ 2306230 w 9572878"/>
              <a:gd name="connsiteY1" fmla="*/ 250447 h 1252565"/>
              <a:gd name="connsiteX2" fmla="*/ 4296871 w 9572878"/>
              <a:gd name="connsiteY2" fmla="*/ 1245767 h 1252565"/>
              <a:gd name="connsiteX3" fmla="*/ 5437848 w 9572878"/>
              <a:gd name="connsiteY3" fmla="*/ 711693 h 1252565"/>
              <a:gd name="connsiteX4" fmla="*/ 6910598 w 9572878"/>
              <a:gd name="connsiteY4" fmla="*/ 1181031 h 1252565"/>
              <a:gd name="connsiteX5" fmla="*/ 8634202 w 9572878"/>
              <a:gd name="connsiteY5" fmla="*/ 80514 h 1252565"/>
              <a:gd name="connsiteX6" fmla="*/ 9572878 w 9572878"/>
              <a:gd name="connsiteY6" fmla="*/ 169526 h 1252565"/>
              <a:gd name="connsiteX0" fmla="*/ 0 w 9325269"/>
              <a:gd name="connsiteY0" fmla="*/ 1133551 h 1286006"/>
              <a:gd name="connsiteX1" fmla="*/ 2306230 w 9325269"/>
              <a:gd name="connsiteY1" fmla="*/ 283888 h 1286006"/>
              <a:gd name="connsiteX2" fmla="*/ 4296871 w 9325269"/>
              <a:gd name="connsiteY2" fmla="*/ 1279208 h 1286006"/>
              <a:gd name="connsiteX3" fmla="*/ 5437848 w 9325269"/>
              <a:gd name="connsiteY3" fmla="*/ 745134 h 1286006"/>
              <a:gd name="connsiteX4" fmla="*/ 6910598 w 9325269"/>
              <a:gd name="connsiteY4" fmla="*/ 1214472 h 1286006"/>
              <a:gd name="connsiteX5" fmla="*/ 8634202 w 9325269"/>
              <a:gd name="connsiteY5" fmla="*/ 113955 h 1286006"/>
              <a:gd name="connsiteX6" fmla="*/ 9325269 w 9325269"/>
              <a:gd name="connsiteY6" fmla="*/ 122046 h 1286006"/>
              <a:gd name="connsiteX0" fmla="*/ 0 w 9325269"/>
              <a:gd name="connsiteY0" fmla="*/ 1096641 h 1249096"/>
              <a:gd name="connsiteX1" fmla="*/ 2306230 w 9325269"/>
              <a:gd name="connsiteY1" fmla="*/ 246978 h 1249096"/>
              <a:gd name="connsiteX2" fmla="*/ 4296871 w 9325269"/>
              <a:gd name="connsiteY2" fmla="*/ 1242298 h 1249096"/>
              <a:gd name="connsiteX3" fmla="*/ 5437848 w 9325269"/>
              <a:gd name="connsiteY3" fmla="*/ 708224 h 1249096"/>
              <a:gd name="connsiteX4" fmla="*/ 6910598 w 9325269"/>
              <a:gd name="connsiteY4" fmla="*/ 1177562 h 1249096"/>
              <a:gd name="connsiteX5" fmla="*/ 8634202 w 9325269"/>
              <a:gd name="connsiteY5" fmla="*/ 77045 h 1249096"/>
              <a:gd name="connsiteX6" fmla="*/ 9325269 w 9325269"/>
              <a:gd name="connsiteY6" fmla="*/ 85136 h 1249096"/>
              <a:gd name="connsiteX0" fmla="*/ 0 w 9325269"/>
              <a:gd name="connsiteY0" fmla="*/ 1011505 h 1163960"/>
              <a:gd name="connsiteX1" fmla="*/ 2306230 w 9325269"/>
              <a:gd name="connsiteY1" fmla="*/ 161842 h 1163960"/>
              <a:gd name="connsiteX2" fmla="*/ 4296871 w 9325269"/>
              <a:gd name="connsiteY2" fmla="*/ 1157162 h 1163960"/>
              <a:gd name="connsiteX3" fmla="*/ 5437848 w 9325269"/>
              <a:gd name="connsiteY3" fmla="*/ 623088 h 1163960"/>
              <a:gd name="connsiteX4" fmla="*/ 6910598 w 9325269"/>
              <a:gd name="connsiteY4" fmla="*/ 1092426 h 1163960"/>
              <a:gd name="connsiteX5" fmla="*/ 8234833 w 9325269"/>
              <a:gd name="connsiteY5" fmla="*/ 210394 h 1163960"/>
              <a:gd name="connsiteX6" fmla="*/ 9325269 w 9325269"/>
              <a:gd name="connsiteY6" fmla="*/ 0 h 1163960"/>
              <a:gd name="connsiteX0" fmla="*/ 0 w 9325269"/>
              <a:gd name="connsiteY0" fmla="*/ 1038815 h 1191270"/>
              <a:gd name="connsiteX1" fmla="*/ 2306230 w 9325269"/>
              <a:gd name="connsiteY1" fmla="*/ 189152 h 1191270"/>
              <a:gd name="connsiteX2" fmla="*/ 4296871 w 9325269"/>
              <a:gd name="connsiteY2" fmla="*/ 1184472 h 1191270"/>
              <a:gd name="connsiteX3" fmla="*/ 5437848 w 9325269"/>
              <a:gd name="connsiteY3" fmla="*/ 650398 h 1191270"/>
              <a:gd name="connsiteX4" fmla="*/ 6910598 w 9325269"/>
              <a:gd name="connsiteY4" fmla="*/ 1119736 h 1191270"/>
              <a:gd name="connsiteX5" fmla="*/ 8234833 w 9325269"/>
              <a:gd name="connsiteY5" fmla="*/ 237704 h 1191270"/>
              <a:gd name="connsiteX6" fmla="*/ 9325269 w 9325269"/>
              <a:gd name="connsiteY6" fmla="*/ 27310 h 1191270"/>
              <a:gd name="connsiteX0" fmla="*/ 0 w 9325269"/>
              <a:gd name="connsiteY0" fmla="*/ 1042085 h 1194540"/>
              <a:gd name="connsiteX1" fmla="*/ 2306230 w 9325269"/>
              <a:gd name="connsiteY1" fmla="*/ 192422 h 1194540"/>
              <a:gd name="connsiteX2" fmla="*/ 4296871 w 9325269"/>
              <a:gd name="connsiteY2" fmla="*/ 1187742 h 1194540"/>
              <a:gd name="connsiteX3" fmla="*/ 5437848 w 9325269"/>
              <a:gd name="connsiteY3" fmla="*/ 653668 h 1194540"/>
              <a:gd name="connsiteX4" fmla="*/ 6910598 w 9325269"/>
              <a:gd name="connsiteY4" fmla="*/ 1123006 h 1194540"/>
              <a:gd name="connsiteX5" fmla="*/ 8234833 w 9325269"/>
              <a:gd name="connsiteY5" fmla="*/ 240974 h 1194540"/>
              <a:gd name="connsiteX6" fmla="*/ 9325269 w 9325269"/>
              <a:gd name="connsiteY6" fmla="*/ 30580 h 119454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3779"/>
              <a:gd name="connsiteY0" fmla="*/ 1011505 h 1163960"/>
              <a:gd name="connsiteX1" fmla="*/ 2306230 w 9303779"/>
              <a:gd name="connsiteY1" fmla="*/ 161842 h 1163960"/>
              <a:gd name="connsiteX2" fmla="*/ 4296871 w 9303779"/>
              <a:gd name="connsiteY2" fmla="*/ 1157162 h 1163960"/>
              <a:gd name="connsiteX3" fmla="*/ 5437848 w 9303779"/>
              <a:gd name="connsiteY3" fmla="*/ 623088 h 1163960"/>
              <a:gd name="connsiteX4" fmla="*/ 6910598 w 9303779"/>
              <a:gd name="connsiteY4" fmla="*/ 1092426 h 1163960"/>
              <a:gd name="connsiteX5" fmla="*/ 8234833 w 9303779"/>
              <a:gd name="connsiteY5" fmla="*/ 210394 h 1163960"/>
              <a:gd name="connsiteX6" fmla="*/ 9303779 w 9303779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8963522"/>
              <a:gd name="connsiteY0" fmla="*/ 1004248 h 1167589"/>
              <a:gd name="connsiteX1" fmla="*/ 1969555 w 8963522"/>
              <a:gd name="connsiteY1" fmla="*/ 165471 h 1167589"/>
              <a:gd name="connsiteX2" fmla="*/ 3960196 w 8963522"/>
              <a:gd name="connsiteY2" fmla="*/ 1160791 h 1167589"/>
              <a:gd name="connsiteX3" fmla="*/ 5101173 w 8963522"/>
              <a:gd name="connsiteY3" fmla="*/ 626717 h 1167589"/>
              <a:gd name="connsiteX4" fmla="*/ 6573923 w 8963522"/>
              <a:gd name="connsiteY4" fmla="*/ 1096055 h 1167589"/>
              <a:gd name="connsiteX5" fmla="*/ 7898158 w 8963522"/>
              <a:gd name="connsiteY5" fmla="*/ 214023 h 1167589"/>
              <a:gd name="connsiteX6" fmla="*/ 8963522 w 8963522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56645"/>
              <a:gd name="connsiteY0" fmla="*/ 982476 h 1167589"/>
              <a:gd name="connsiteX1" fmla="*/ 2062678 w 9056645"/>
              <a:gd name="connsiteY1" fmla="*/ 165471 h 1167589"/>
              <a:gd name="connsiteX2" fmla="*/ 4053319 w 9056645"/>
              <a:gd name="connsiteY2" fmla="*/ 1160791 h 1167589"/>
              <a:gd name="connsiteX3" fmla="*/ 5194296 w 9056645"/>
              <a:gd name="connsiteY3" fmla="*/ 626717 h 1167589"/>
              <a:gd name="connsiteX4" fmla="*/ 6667046 w 9056645"/>
              <a:gd name="connsiteY4" fmla="*/ 1096055 h 1167589"/>
              <a:gd name="connsiteX5" fmla="*/ 7991281 w 9056645"/>
              <a:gd name="connsiteY5" fmla="*/ 214023 h 1167589"/>
              <a:gd name="connsiteX6" fmla="*/ 9056645 w 9056645"/>
              <a:gd name="connsiteY6" fmla="*/ 0 h 1167589"/>
              <a:gd name="connsiteX0" fmla="*/ 0 w 9010083"/>
              <a:gd name="connsiteY0" fmla="*/ 989734 h 1167589"/>
              <a:gd name="connsiteX1" fmla="*/ 2016116 w 9010083"/>
              <a:gd name="connsiteY1" fmla="*/ 165471 h 1167589"/>
              <a:gd name="connsiteX2" fmla="*/ 4006757 w 9010083"/>
              <a:gd name="connsiteY2" fmla="*/ 1160791 h 1167589"/>
              <a:gd name="connsiteX3" fmla="*/ 5147734 w 9010083"/>
              <a:gd name="connsiteY3" fmla="*/ 626717 h 1167589"/>
              <a:gd name="connsiteX4" fmla="*/ 6620484 w 9010083"/>
              <a:gd name="connsiteY4" fmla="*/ 1096055 h 1167589"/>
              <a:gd name="connsiteX5" fmla="*/ 7944719 w 9010083"/>
              <a:gd name="connsiteY5" fmla="*/ 214023 h 1167589"/>
              <a:gd name="connsiteX6" fmla="*/ 9010083 w 9010083"/>
              <a:gd name="connsiteY6" fmla="*/ 0 h 1167589"/>
              <a:gd name="connsiteX0" fmla="*/ 0 w 9031572"/>
              <a:gd name="connsiteY0" fmla="*/ 989734 h 1167589"/>
              <a:gd name="connsiteX1" fmla="*/ 2037605 w 9031572"/>
              <a:gd name="connsiteY1" fmla="*/ 165471 h 1167589"/>
              <a:gd name="connsiteX2" fmla="*/ 4028246 w 9031572"/>
              <a:gd name="connsiteY2" fmla="*/ 1160791 h 1167589"/>
              <a:gd name="connsiteX3" fmla="*/ 5169223 w 9031572"/>
              <a:gd name="connsiteY3" fmla="*/ 626717 h 1167589"/>
              <a:gd name="connsiteX4" fmla="*/ 6641973 w 9031572"/>
              <a:gd name="connsiteY4" fmla="*/ 1096055 h 1167589"/>
              <a:gd name="connsiteX5" fmla="*/ 7966208 w 9031572"/>
              <a:gd name="connsiteY5" fmla="*/ 214023 h 1167589"/>
              <a:gd name="connsiteX6" fmla="*/ 9031572 w 9031572"/>
              <a:gd name="connsiteY6" fmla="*/ 0 h 1167589"/>
              <a:gd name="connsiteX0" fmla="*/ 0 w 9042317"/>
              <a:gd name="connsiteY0" fmla="*/ 989734 h 1167589"/>
              <a:gd name="connsiteX1" fmla="*/ 2048350 w 9042317"/>
              <a:gd name="connsiteY1" fmla="*/ 165471 h 1167589"/>
              <a:gd name="connsiteX2" fmla="*/ 4038991 w 9042317"/>
              <a:gd name="connsiteY2" fmla="*/ 1160791 h 1167589"/>
              <a:gd name="connsiteX3" fmla="*/ 5179968 w 9042317"/>
              <a:gd name="connsiteY3" fmla="*/ 626717 h 1167589"/>
              <a:gd name="connsiteX4" fmla="*/ 6652718 w 9042317"/>
              <a:gd name="connsiteY4" fmla="*/ 1096055 h 1167589"/>
              <a:gd name="connsiteX5" fmla="*/ 7976953 w 9042317"/>
              <a:gd name="connsiteY5" fmla="*/ 214023 h 1167589"/>
              <a:gd name="connsiteX6" fmla="*/ 9042317 w 9042317"/>
              <a:gd name="connsiteY6" fmla="*/ 0 h 1167589"/>
              <a:gd name="connsiteX0" fmla="*/ 0 w 9042317"/>
              <a:gd name="connsiteY0" fmla="*/ 905616 h 1083471"/>
              <a:gd name="connsiteX1" fmla="*/ 2048350 w 9042317"/>
              <a:gd name="connsiteY1" fmla="*/ 81353 h 1083471"/>
              <a:gd name="connsiteX2" fmla="*/ 4038991 w 9042317"/>
              <a:gd name="connsiteY2" fmla="*/ 1076673 h 1083471"/>
              <a:gd name="connsiteX3" fmla="*/ 5179968 w 9042317"/>
              <a:gd name="connsiteY3" fmla="*/ 542599 h 1083471"/>
              <a:gd name="connsiteX4" fmla="*/ 6652718 w 9042317"/>
              <a:gd name="connsiteY4" fmla="*/ 1011937 h 1083471"/>
              <a:gd name="connsiteX5" fmla="*/ 7976953 w 9042317"/>
              <a:gd name="connsiteY5" fmla="*/ 129905 h 1083471"/>
              <a:gd name="connsiteX6" fmla="*/ 9042317 w 9042317"/>
              <a:gd name="connsiteY6" fmla="*/ 407 h 1083471"/>
              <a:gd name="connsiteX0" fmla="*/ 0 w 8996809"/>
              <a:gd name="connsiteY0" fmla="*/ 1074258 h 1252113"/>
              <a:gd name="connsiteX1" fmla="*/ 2048350 w 8996809"/>
              <a:gd name="connsiteY1" fmla="*/ 249995 h 1252113"/>
              <a:gd name="connsiteX2" fmla="*/ 4038991 w 8996809"/>
              <a:gd name="connsiteY2" fmla="*/ 1245315 h 1252113"/>
              <a:gd name="connsiteX3" fmla="*/ 5179968 w 8996809"/>
              <a:gd name="connsiteY3" fmla="*/ 711241 h 1252113"/>
              <a:gd name="connsiteX4" fmla="*/ 6652718 w 8996809"/>
              <a:gd name="connsiteY4" fmla="*/ 1180579 h 1252113"/>
              <a:gd name="connsiteX5" fmla="*/ 7976953 w 8996809"/>
              <a:gd name="connsiteY5" fmla="*/ 298547 h 1252113"/>
              <a:gd name="connsiteX6" fmla="*/ 8996809 w 8996809"/>
              <a:gd name="connsiteY6" fmla="*/ 0 h 1252113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976953 w 9049901"/>
              <a:gd name="connsiteY5" fmla="*/ 413808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30615"/>
              <a:gd name="connsiteY0" fmla="*/ 1134812 h 1312667"/>
              <a:gd name="connsiteX1" fmla="*/ 2048350 w 9030615"/>
              <a:gd name="connsiteY1" fmla="*/ 310549 h 1312667"/>
              <a:gd name="connsiteX2" fmla="*/ 4038991 w 9030615"/>
              <a:gd name="connsiteY2" fmla="*/ 1305869 h 1312667"/>
              <a:gd name="connsiteX3" fmla="*/ 5179968 w 9030615"/>
              <a:gd name="connsiteY3" fmla="*/ 771795 h 1312667"/>
              <a:gd name="connsiteX4" fmla="*/ 6652718 w 9030615"/>
              <a:gd name="connsiteY4" fmla="*/ 1241133 h 1312667"/>
              <a:gd name="connsiteX5" fmla="*/ 7749381 w 9030615"/>
              <a:gd name="connsiteY5" fmla="*/ 468517 h 1312667"/>
              <a:gd name="connsiteX6" fmla="*/ 9030615 w 9030615"/>
              <a:gd name="connsiteY6" fmla="*/ 0 h 1312667"/>
              <a:gd name="connsiteX0" fmla="*/ 0 w 9030615"/>
              <a:gd name="connsiteY0" fmla="*/ 1173889 h 1351744"/>
              <a:gd name="connsiteX1" fmla="*/ 2048350 w 9030615"/>
              <a:gd name="connsiteY1" fmla="*/ 349626 h 1351744"/>
              <a:gd name="connsiteX2" fmla="*/ 4038991 w 9030615"/>
              <a:gd name="connsiteY2" fmla="*/ 1344946 h 1351744"/>
              <a:gd name="connsiteX3" fmla="*/ 5179968 w 9030615"/>
              <a:gd name="connsiteY3" fmla="*/ 810872 h 1351744"/>
              <a:gd name="connsiteX4" fmla="*/ 6652718 w 9030615"/>
              <a:gd name="connsiteY4" fmla="*/ 1280210 h 1351744"/>
              <a:gd name="connsiteX5" fmla="*/ 7749381 w 9030615"/>
              <a:gd name="connsiteY5" fmla="*/ 507594 h 1351744"/>
              <a:gd name="connsiteX6" fmla="*/ 9030615 w 9030615"/>
              <a:gd name="connsiteY6" fmla="*/ 0 h 1351744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08"/>
              <a:gd name="connsiteX1" fmla="*/ 2048350 w 9049900"/>
              <a:gd name="connsiteY1" fmla="*/ 357442 h 1359508"/>
              <a:gd name="connsiteX2" fmla="*/ 4038991 w 9049900"/>
              <a:gd name="connsiteY2" fmla="*/ 1352762 h 1359508"/>
              <a:gd name="connsiteX3" fmla="*/ 5179968 w 9049900"/>
              <a:gd name="connsiteY3" fmla="*/ 818688 h 1359508"/>
              <a:gd name="connsiteX4" fmla="*/ 6533147 w 9049900"/>
              <a:gd name="connsiteY4" fmla="*/ 1295842 h 1359508"/>
              <a:gd name="connsiteX5" fmla="*/ 7749381 w 9049900"/>
              <a:gd name="connsiteY5" fmla="*/ 515410 h 1359508"/>
              <a:gd name="connsiteX6" fmla="*/ 9049900 w 9049900"/>
              <a:gd name="connsiteY6" fmla="*/ 0 h 1359508"/>
              <a:gd name="connsiteX0" fmla="*/ 0 w 9049900"/>
              <a:gd name="connsiteY0" fmla="*/ 1181705 h 1359430"/>
              <a:gd name="connsiteX1" fmla="*/ 2048350 w 9049900"/>
              <a:gd name="connsiteY1" fmla="*/ 357442 h 1359430"/>
              <a:gd name="connsiteX2" fmla="*/ 4038991 w 9049900"/>
              <a:gd name="connsiteY2" fmla="*/ 1352762 h 1359430"/>
              <a:gd name="connsiteX3" fmla="*/ 5179968 w 9049900"/>
              <a:gd name="connsiteY3" fmla="*/ 818688 h 1359430"/>
              <a:gd name="connsiteX4" fmla="*/ 6533147 w 9049900"/>
              <a:gd name="connsiteY4" fmla="*/ 1295842 h 1359430"/>
              <a:gd name="connsiteX5" fmla="*/ 7749381 w 9049900"/>
              <a:gd name="connsiteY5" fmla="*/ 515410 h 1359430"/>
              <a:gd name="connsiteX6" fmla="*/ 9049900 w 9049900"/>
              <a:gd name="connsiteY6" fmla="*/ 0 h 1359430"/>
              <a:gd name="connsiteX0" fmla="*/ 0 w 9049900"/>
              <a:gd name="connsiteY0" fmla="*/ 1181705 h 1351801"/>
              <a:gd name="connsiteX1" fmla="*/ 2048350 w 9049900"/>
              <a:gd name="connsiteY1" fmla="*/ 357442 h 1351801"/>
              <a:gd name="connsiteX2" fmla="*/ 3842277 w 9049900"/>
              <a:gd name="connsiteY2" fmla="*/ 1344947 h 1351801"/>
              <a:gd name="connsiteX3" fmla="*/ 5179968 w 9049900"/>
              <a:gd name="connsiteY3" fmla="*/ 818688 h 1351801"/>
              <a:gd name="connsiteX4" fmla="*/ 6533147 w 9049900"/>
              <a:gd name="connsiteY4" fmla="*/ 1295842 h 1351801"/>
              <a:gd name="connsiteX5" fmla="*/ 7749381 w 9049900"/>
              <a:gd name="connsiteY5" fmla="*/ 515410 h 1351801"/>
              <a:gd name="connsiteX6" fmla="*/ 9049900 w 9049900"/>
              <a:gd name="connsiteY6" fmla="*/ 0 h 1351801"/>
              <a:gd name="connsiteX0" fmla="*/ 0 w 9049900"/>
              <a:gd name="connsiteY0" fmla="*/ 1181705 h 1346790"/>
              <a:gd name="connsiteX1" fmla="*/ 2048350 w 9049900"/>
              <a:gd name="connsiteY1" fmla="*/ 357442 h 1346790"/>
              <a:gd name="connsiteX2" fmla="*/ 3842277 w 9049900"/>
              <a:gd name="connsiteY2" fmla="*/ 1344947 h 1346790"/>
              <a:gd name="connsiteX3" fmla="*/ 5179968 w 9049900"/>
              <a:gd name="connsiteY3" fmla="*/ 818688 h 1346790"/>
              <a:gd name="connsiteX4" fmla="*/ 6533147 w 9049900"/>
              <a:gd name="connsiteY4" fmla="*/ 1295842 h 1346790"/>
              <a:gd name="connsiteX5" fmla="*/ 7749381 w 9049900"/>
              <a:gd name="connsiteY5" fmla="*/ 515410 h 1346790"/>
              <a:gd name="connsiteX6" fmla="*/ 9049900 w 9049900"/>
              <a:gd name="connsiteY6" fmla="*/ 0 h 1346790"/>
              <a:gd name="connsiteX0" fmla="*/ 0 w 9049900"/>
              <a:gd name="connsiteY0" fmla="*/ 1181705 h 1463754"/>
              <a:gd name="connsiteX1" fmla="*/ 2048350 w 9049900"/>
              <a:gd name="connsiteY1" fmla="*/ 357442 h 1463754"/>
              <a:gd name="connsiteX2" fmla="*/ 3792134 w 9049900"/>
              <a:gd name="connsiteY2" fmla="*/ 1462177 h 1463754"/>
              <a:gd name="connsiteX3" fmla="*/ 5179968 w 9049900"/>
              <a:gd name="connsiteY3" fmla="*/ 818688 h 1463754"/>
              <a:gd name="connsiteX4" fmla="*/ 6533147 w 9049900"/>
              <a:gd name="connsiteY4" fmla="*/ 1295842 h 1463754"/>
              <a:gd name="connsiteX5" fmla="*/ 7749381 w 9049900"/>
              <a:gd name="connsiteY5" fmla="*/ 515410 h 1463754"/>
              <a:gd name="connsiteX6" fmla="*/ 9049900 w 9049900"/>
              <a:gd name="connsiteY6" fmla="*/ 0 h 1463754"/>
              <a:gd name="connsiteX0" fmla="*/ 0 w 9049900"/>
              <a:gd name="connsiteY0" fmla="*/ 1181705 h 1374073"/>
              <a:gd name="connsiteX1" fmla="*/ 2048350 w 9049900"/>
              <a:gd name="connsiteY1" fmla="*/ 357442 h 1374073"/>
              <a:gd name="connsiteX2" fmla="*/ 3603133 w 9049900"/>
              <a:gd name="connsiteY2" fmla="*/ 1372300 h 1374073"/>
              <a:gd name="connsiteX3" fmla="*/ 5179968 w 9049900"/>
              <a:gd name="connsiteY3" fmla="*/ 818688 h 1374073"/>
              <a:gd name="connsiteX4" fmla="*/ 6533147 w 9049900"/>
              <a:gd name="connsiteY4" fmla="*/ 1295842 h 1374073"/>
              <a:gd name="connsiteX5" fmla="*/ 7749381 w 9049900"/>
              <a:gd name="connsiteY5" fmla="*/ 515410 h 1374073"/>
              <a:gd name="connsiteX6" fmla="*/ 9049900 w 9049900"/>
              <a:gd name="connsiteY6" fmla="*/ 0 h 1374073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8755"/>
              <a:gd name="connsiteX1" fmla="*/ 1955777 w 9049900"/>
              <a:gd name="connsiteY1" fmla="*/ 365257 h 1378755"/>
              <a:gd name="connsiteX2" fmla="*/ 3603133 w 9049900"/>
              <a:gd name="connsiteY2" fmla="*/ 1372300 h 1378755"/>
              <a:gd name="connsiteX3" fmla="*/ 5179968 w 9049900"/>
              <a:gd name="connsiteY3" fmla="*/ 818688 h 1378755"/>
              <a:gd name="connsiteX4" fmla="*/ 6533147 w 9049900"/>
              <a:gd name="connsiteY4" fmla="*/ 1295842 h 1378755"/>
              <a:gd name="connsiteX5" fmla="*/ 7749381 w 9049900"/>
              <a:gd name="connsiteY5" fmla="*/ 515410 h 1378755"/>
              <a:gd name="connsiteX6" fmla="*/ 9049900 w 9049900"/>
              <a:gd name="connsiteY6" fmla="*/ 0 h 1378755"/>
              <a:gd name="connsiteX0" fmla="*/ 0 w 8988186"/>
              <a:gd name="connsiteY0" fmla="*/ 0 h 1553019"/>
              <a:gd name="connsiteX1" fmla="*/ 1894063 w 8988186"/>
              <a:gd name="connsiteY1" fmla="*/ 539521 h 1553019"/>
              <a:gd name="connsiteX2" fmla="*/ 3541419 w 8988186"/>
              <a:gd name="connsiteY2" fmla="*/ 1546564 h 1553019"/>
              <a:gd name="connsiteX3" fmla="*/ 5118254 w 8988186"/>
              <a:gd name="connsiteY3" fmla="*/ 992952 h 1553019"/>
              <a:gd name="connsiteX4" fmla="*/ 6471433 w 8988186"/>
              <a:gd name="connsiteY4" fmla="*/ 1470106 h 1553019"/>
              <a:gd name="connsiteX5" fmla="*/ 7687667 w 8988186"/>
              <a:gd name="connsiteY5" fmla="*/ 689674 h 1553019"/>
              <a:gd name="connsiteX6" fmla="*/ 8988186 w 8988186"/>
              <a:gd name="connsiteY6" fmla="*/ 174264 h 1553019"/>
              <a:gd name="connsiteX0" fmla="*/ 0 w 8988186"/>
              <a:gd name="connsiteY0" fmla="*/ 0 h 1455326"/>
              <a:gd name="connsiteX1" fmla="*/ 1894063 w 8988186"/>
              <a:gd name="connsiteY1" fmla="*/ 441828 h 1455326"/>
              <a:gd name="connsiteX2" fmla="*/ 3541419 w 8988186"/>
              <a:gd name="connsiteY2" fmla="*/ 1448871 h 1455326"/>
              <a:gd name="connsiteX3" fmla="*/ 5118254 w 8988186"/>
              <a:gd name="connsiteY3" fmla="*/ 895259 h 1455326"/>
              <a:gd name="connsiteX4" fmla="*/ 6471433 w 8988186"/>
              <a:gd name="connsiteY4" fmla="*/ 1372413 h 1455326"/>
              <a:gd name="connsiteX5" fmla="*/ 7687667 w 8988186"/>
              <a:gd name="connsiteY5" fmla="*/ 591981 h 1455326"/>
              <a:gd name="connsiteX6" fmla="*/ 8988186 w 8988186"/>
              <a:gd name="connsiteY6" fmla="*/ 76571 h 1455326"/>
              <a:gd name="connsiteX0" fmla="*/ 0 w 8988186"/>
              <a:gd name="connsiteY0" fmla="*/ 204 h 1455530"/>
              <a:gd name="connsiteX1" fmla="*/ 1894063 w 8988186"/>
              <a:gd name="connsiteY1" fmla="*/ 442032 h 1455530"/>
              <a:gd name="connsiteX2" fmla="*/ 3541419 w 8988186"/>
              <a:gd name="connsiteY2" fmla="*/ 1449075 h 1455530"/>
              <a:gd name="connsiteX3" fmla="*/ 5118254 w 8988186"/>
              <a:gd name="connsiteY3" fmla="*/ 895463 h 1455530"/>
              <a:gd name="connsiteX4" fmla="*/ 6471433 w 8988186"/>
              <a:gd name="connsiteY4" fmla="*/ 1372617 h 1455530"/>
              <a:gd name="connsiteX5" fmla="*/ 7687667 w 8988186"/>
              <a:gd name="connsiteY5" fmla="*/ 592185 h 1455530"/>
              <a:gd name="connsiteX6" fmla="*/ 8988186 w 8988186"/>
              <a:gd name="connsiteY6" fmla="*/ 76775 h 1455530"/>
              <a:gd name="connsiteX0" fmla="*/ 0 w 9046043"/>
              <a:gd name="connsiteY0" fmla="*/ 233 h 1424298"/>
              <a:gd name="connsiteX1" fmla="*/ 1951920 w 9046043"/>
              <a:gd name="connsiteY1" fmla="*/ 410800 h 1424298"/>
              <a:gd name="connsiteX2" fmla="*/ 3599276 w 9046043"/>
              <a:gd name="connsiteY2" fmla="*/ 1417843 h 1424298"/>
              <a:gd name="connsiteX3" fmla="*/ 5176111 w 9046043"/>
              <a:gd name="connsiteY3" fmla="*/ 864231 h 1424298"/>
              <a:gd name="connsiteX4" fmla="*/ 6529290 w 9046043"/>
              <a:gd name="connsiteY4" fmla="*/ 1341385 h 1424298"/>
              <a:gd name="connsiteX5" fmla="*/ 7745524 w 9046043"/>
              <a:gd name="connsiteY5" fmla="*/ 560953 h 1424298"/>
              <a:gd name="connsiteX6" fmla="*/ 9046043 w 9046043"/>
              <a:gd name="connsiteY6" fmla="*/ 45543 h 1424298"/>
              <a:gd name="connsiteX0" fmla="*/ 0 w 9046043"/>
              <a:gd name="connsiteY0" fmla="*/ 246 h 1412588"/>
              <a:gd name="connsiteX1" fmla="*/ 1951920 w 9046043"/>
              <a:gd name="connsiteY1" fmla="*/ 399090 h 1412588"/>
              <a:gd name="connsiteX2" fmla="*/ 3599276 w 9046043"/>
              <a:gd name="connsiteY2" fmla="*/ 1406133 h 1412588"/>
              <a:gd name="connsiteX3" fmla="*/ 5176111 w 9046043"/>
              <a:gd name="connsiteY3" fmla="*/ 852521 h 1412588"/>
              <a:gd name="connsiteX4" fmla="*/ 6529290 w 9046043"/>
              <a:gd name="connsiteY4" fmla="*/ 1329675 h 1412588"/>
              <a:gd name="connsiteX5" fmla="*/ 7745524 w 9046043"/>
              <a:gd name="connsiteY5" fmla="*/ 549243 h 1412588"/>
              <a:gd name="connsiteX6" fmla="*/ 9046043 w 9046043"/>
              <a:gd name="connsiteY6" fmla="*/ 33833 h 1412588"/>
              <a:gd name="connsiteX0" fmla="*/ 0 w 9042186"/>
              <a:gd name="connsiteY0" fmla="*/ 1582 h 1378755"/>
              <a:gd name="connsiteX1" fmla="*/ 1948063 w 9042186"/>
              <a:gd name="connsiteY1" fmla="*/ 365257 h 1378755"/>
              <a:gd name="connsiteX2" fmla="*/ 3595419 w 9042186"/>
              <a:gd name="connsiteY2" fmla="*/ 1372300 h 1378755"/>
              <a:gd name="connsiteX3" fmla="*/ 5172254 w 9042186"/>
              <a:gd name="connsiteY3" fmla="*/ 818688 h 1378755"/>
              <a:gd name="connsiteX4" fmla="*/ 6525433 w 9042186"/>
              <a:gd name="connsiteY4" fmla="*/ 1295842 h 1378755"/>
              <a:gd name="connsiteX5" fmla="*/ 7741667 w 9042186"/>
              <a:gd name="connsiteY5" fmla="*/ 515410 h 1378755"/>
              <a:gd name="connsiteX6" fmla="*/ 9042186 w 9042186"/>
              <a:gd name="connsiteY6" fmla="*/ 0 h 1378755"/>
              <a:gd name="connsiteX0" fmla="*/ 0 w 9034472"/>
              <a:gd name="connsiteY0" fmla="*/ 254 h 1404780"/>
              <a:gd name="connsiteX1" fmla="*/ 1940349 w 9034472"/>
              <a:gd name="connsiteY1" fmla="*/ 391282 h 1404780"/>
              <a:gd name="connsiteX2" fmla="*/ 3587705 w 9034472"/>
              <a:gd name="connsiteY2" fmla="*/ 1398325 h 1404780"/>
              <a:gd name="connsiteX3" fmla="*/ 5164540 w 9034472"/>
              <a:gd name="connsiteY3" fmla="*/ 844713 h 1404780"/>
              <a:gd name="connsiteX4" fmla="*/ 6517719 w 9034472"/>
              <a:gd name="connsiteY4" fmla="*/ 1321867 h 1404780"/>
              <a:gd name="connsiteX5" fmla="*/ 7733953 w 9034472"/>
              <a:gd name="connsiteY5" fmla="*/ 541435 h 1404780"/>
              <a:gd name="connsiteX6" fmla="*/ 9034472 w 9034472"/>
              <a:gd name="connsiteY6" fmla="*/ 26025 h 1404780"/>
              <a:gd name="connsiteX0" fmla="*/ 0 w 9034472"/>
              <a:gd name="connsiteY0" fmla="*/ 9398 h 1378755"/>
              <a:gd name="connsiteX1" fmla="*/ 1940349 w 9034472"/>
              <a:gd name="connsiteY1" fmla="*/ 365257 h 1378755"/>
              <a:gd name="connsiteX2" fmla="*/ 3587705 w 9034472"/>
              <a:gd name="connsiteY2" fmla="*/ 1372300 h 1378755"/>
              <a:gd name="connsiteX3" fmla="*/ 5164540 w 9034472"/>
              <a:gd name="connsiteY3" fmla="*/ 818688 h 1378755"/>
              <a:gd name="connsiteX4" fmla="*/ 6517719 w 9034472"/>
              <a:gd name="connsiteY4" fmla="*/ 1295842 h 1378755"/>
              <a:gd name="connsiteX5" fmla="*/ 7733953 w 9034472"/>
              <a:gd name="connsiteY5" fmla="*/ 515410 h 1378755"/>
              <a:gd name="connsiteX6" fmla="*/ 9034472 w 9034472"/>
              <a:gd name="connsiteY6" fmla="*/ 0 h 1378755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6043"/>
              <a:gd name="connsiteY0" fmla="*/ 275 h 1389170"/>
              <a:gd name="connsiteX1" fmla="*/ 1951920 w 9046043"/>
              <a:gd name="connsiteY1" fmla="*/ 375672 h 1389170"/>
              <a:gd name="connsiteX2" fmla="*/ 3599276 w 9046043"/>
              <a:gd name="connsiteY2" fmla="*/ 1382715 h 1389170"/>
              <a:gd name="connsiteX3" fmla="*/ 5176111 w 9046043"/>
              <a:gd name="connsiteY3" fmla="*/ 829103 h 1389170"/>
              <a:gd name="connsiteX4" fmla="*/ 6529290 w 9046043"/>
              <a:gd name="connsiteY4" fmla="*/ 1306257 h 1389170"/>
              <a:gd name="connsiteX5" fmla="*/ 7745524 w 9046043"/>
              <a:gd name="connsiteY5" fmla="*/ 525825 h 1389170"/>
              <a:gd name="connsiteX6" fmla="*/ 9046043 w 9046043"/>
              <a:gd name="connsiteY6" fmla="*/ 10415 h 1389170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2186"/>
              <a:gd name="connsiteY0" fmla="*/ 269 h 1393072"/>
              <a:gd name="connsiteX1" fmla="*/ 1948063 w 9042186"/>
              <a:gd name="connsiteY1" fmla="*/ 379574 h 1393072"/>
              <a:gd name="connsiteX2" fmla="*/ 3595419 w 9042186"/>
              <a:gd name="connsiteY2" fmla="*/ 1386617 h 1393072"/>
              <a:gd name="connsiteX3" fmla="*/ 5172254 w 9042186"/>
              <a:gd name="connsiteY3" fmla="*/ 833005 h 1393072"/>
              <a:gd name="connsiteX4" fmla="*/ 6525433 w 9042186"/>
              <a:gd name="connsiteY4" fmla="*/ 1310159 h 1393072"/>
              <a:gd name="connsiteX5" fmla="*/ 7741667 w 9042186"/>
              <a:gd name="connsiteY5" fmla="*/ 529727 h 1393072"/>
              <a:gd name="connsiteX6" fmla="*/ 9042186 w 9042186"/>
              <a:gd name="connsiteY6" fmla="*/ 14317 h 1393072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8962313"/>
              <a:gd name="connsiteY0" fmla="*/ 0 h 1392803"/>
              <a:gd name="connsiteX1" fmla="*/ 1948063 w 8962313"/>
              <a:gd name="connsiteY1" fmla="*/ 379305 h 1392803"/>
              <a:gd name="connsiteX2" fmla="*/ 3595419 w 8962313"/>
              <a:gd name="connsiteY2" fmla="*/ 1386348 h 1392803"/>
              <a:gd name="connsiteX3" fmla="*/ 5172254 w 8962313"/>
              <a:gd name="connsiteY3" fmla="*/ 832736 h 1392803"/>
              <a:gd name="connsiteX4" fmla="*/ 6525433 w 8962313"/>
              <a:gd name="connsiteY4" fmla="*/ 1309890 h 1392803"/>
              <a:gd name="connsiteX5" fmla="*/ 7374250 w 8962313"/>
              <a:gd name="connsiteY5" fmla="*/ 658930 h 1392803"/>
              <a:gd name="connsiteX6" fmla="*/ 8962313 w 8962313"/>
              <a:gd name="connsiteY6" fmla="*/ 14048 h 1392803"/>
              <a:gd name="connsiteX0" fmla="*/ 0 w 8874452"/>
              <a:gd name="connsiteY0" fmla="*/ 0 h 1384711"/>
              <a:gd name="connsiteX1" fmla="*/ 1860202 w 8874452"/>
              <a:gd name="connsiteY1" fmla="*/ 371213 h 1384711"/>
              <a:gd name="connsiteX2" fmla="*/ 3507558 w 8874452"/>
              <a:gd name="connsiteY2" fmla="*/ 1378256 h 1384711"/>
              <a:gd name="connsiteX3" fmla="*/ 5084393 w 8874452"/>
              <a:gd name="connsiteY3" fmla="*/ 824644 h 1384711"/>
              <a:gd name="connsiteX4" fmla="*/ 6437572 w 8874452"/>
              <a:gd name="connsiteY4" fmla="*/ 1301798 h 1384711"/>
              <a:gd name="connsiteX5" fmla="*/ 7286389 w 8874452"/>
              <a:gd name="connsiteY5" fmla="*/ 650838 h 1384711"/>
              <a:gd name="connsiteX6" fmla="*/ 8874452 w 8874452"/>
              <a:gd name="connsiteY6" fmla="*/ 5956 h 1384711"/>
              <a:gd name="connsiteX0" fmla="*/ 0 w 8874452"/>
              <a:gd name="connsiteY0" fmla="*/ 0 h 1384711"/>
              <a:gd name="connsiteX1" fmla="*/ 1860202 w 8874452"/>
              <a:gd name="connsiteY1" fmla="*/ 371213 h 1384711"/>
              <a:gd name="connsiteX2" fmla="*/ 3507558 w 8874452"/>
              <a:gd name="connsiteY2" fmla="*/ 1378256 h 1384711"/>
              <a:gd name="connsiteX3" fmla="*/ 5084393 w 8874452"/>
              <a:gd name="connsiteY3" fmla="*/ 824644 h 1384711"/>
              <a:gd name="connsiteX4" fmla="*/ 6437572 w 8874452"/>
              <a:gd name="connsiteY4" fmla="*/ 1301798 h 1384711"/>
              <a:gd name="connsiteX5" fmla="*/ 7286389 w 8874452"/>
              <a:gd name="connsiteY5" fmla="*/ 650838 h 1384711"/>
              <a:gd name="connsiteX6" fmla="*/ 8874452 w 8874452"/>
              <a:gd name="connsiteY6" fmla="*/ 5956 h 1384711"/>
              <a:gd name="connsiteX0" fmla="*/ 0 w 8850490"/>
              <a:gd name="connsiteY0" fmla="*/ 0 h 1384711"/>
              <a:gd name="connsiteX1" fmla="*/ 1836240 w 8850490"/>
              <a:gd name="connsiteY1" fmla="*/ 371213 h 1384711"/>
              <a:gd name="connsiteX2" fmla="*/ 3483596 w 8850490"/>
              <a:gd name="connsiteY2" fmla="*/ 1378256 h 1384711"/>
              <a:gd name="connsiteX3" fmla="*/ 5060431 w 8850490"/>
              <a:gd name="connsiteY3" fmla="*/ 824644 h 1384711"/>
              <a:gd name="connsiteX4" fmla="*/ 6413610 w 8850490"/>
              <a:gd name="connsiteY4" fmla="*/ 1301798 h 1384711"/>
              <a:gd name="connsiteX5" fmla="*/ 7262427 w 8850490"/>
              <a:gd name="connsiteY5" fmla="*/ 650838 h 1384711"/>
              <a:gd name="connsiteX6" fmla="*/ 8850490 w 8850490"/>
              <a:gd name="connsiteY6" fmla="*/ 5956 h 1384711"/>
              <a:gd name="connsiteX0" fmla="*/ 0 w 8850490"/>
              <a:gd name="connsiteY0" fmla="*/ 0 h 1384711"/>
              <a:gd name="connsiteX1" fmla="*/ 1836240 w 8850490"/>
              <a:gd name="connsiteY1" fmla="*/ 371213 h 1384711"/>
              <a:gd name="connsiteX2" fmla="*/ 3483596 w 8850490"/>
              <a:gd name="connsiteY2" fmla="*/ 1378256 h 1384711"/>
              <a:gd name="connsiteX3" fmla="*/ 5060431 w 8850490"/>
              <a:gd name="connsiteY3" fmla="*/ 824644 h 1384711"/>
              <a:gd name="connsiteX4" fmla="*/ 6413610 w 8850490"/>
              <a:gd name="connsiteY4" fmla="*/ 1301798 h 1384711"/>
              <a:gd name="connsiteX5" fmla="*/ 7262427 w 8850490"/>
              <a:gd name="connsiteY5" fmla="*/ 650838 h 1384711"/>
              <a:gd name="connsiteX6" fmla="*/ 8850490 w 8850490"/>
              <a:gd name="connsiteY6" fmla="*/ 5956 h 1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0490" h="1384711">
                <a:moveTo>
                  <a:pt x="0" y="0"/>
                </a:moveTo>
                <a:cubicBezTo>
                  <a:pt x="1009677" y="16629"/>
                  <a:pt x="1255641" y="141504"/>
                  <a:pt x="1836240" y="371213"/>
                </a:cubicBezTo>
                <a:cubicBezTo>
                  <a:pt x="2416839" y="600922"/>
                  <a:pt x="2946231" y="1302684"/>
                  <a:pt x="3483596" y="1378256"/>
                </a:cubicBezTo>
                <a:cubicBezTo>
                  <a:pt x="4020961" y="1453828"/>
                  <a:pt x="4521952" y="841295"/>
                  <a:pt x="5060431" y="824644"/>
                </a:cubicBezTo>
                <a:cubicBezTo>
                  <a:pt x="5598910" y="807993"/>
                  <a:pt x="6046611" y="1330766"/>
                  <a:pt x="6413610" y="1301798"/>
                </a:cubicBezTo>
                <a:cubicBezTo>
                  <a:pt x="6780609" y="1272830"/>
                  <a:pt x="6848292" y="972008"/>
                  <a:pt x="7262427" y="650838"/>
                </a:cubicBezTo>
                <a:cubicBezTo>
                  <a:pt x="7676562" y="329668"/>
                  <a:pt x="7884695" y="6073"/>
                  <a:pt x="8850490" y="5956"/>
                </a:cubicBezTo>
              </a:path>
            </a:pathLst>
          </a:custGeom>
          <a:noFill/>
          <a:ln w="50800">
            <a:solidFill>
              <a:srgbClr val="FFFF00"/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316926" y="2978022"/>
            <a:ext cx="481430" cy="628280"/>
            <a:chOff x="621064" y="2506340"/>
            <a:chExt cx="1954873" cy="2551161"/>
          </a:xfrm>
        </p:grpSpPr>
        <p:grpSp>
          <p:nvGrpSpPr>
            <p:cNvPr id="20" name="Group 19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21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41" y="977860"/>
            <a:ext cx="1195664" cy="898322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Ntsuam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xyuas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kev</a:t>
            </a:r>
            <a:r>
              <a:rPr lang="en-US" sz="1100" dirty="0">
                <a:solidFill>
                  <a:schemeClr val="bg1"/>
                </a:solidFill>
              </a:rPr>
              <a:t> HBsAg </a:t>
            </a:r>
            <a:r>
              <a:rPr lang="en-US" sz="1100" dirty="0" err="1">
                <a:solidFill>
                  <a:schemeClr val="bg1"/>
                </a:solidFill>
              </a:rPr>
              <a:t>kuaj</a:t>
            </a:r>
            <a:r>
              <a:rPr lang="en-US" sz="1100" dirty="0">
                <a:solidFill>
                  <a:schemeClr val="bg1"/>
                </a:solidFill>
              </a:rPr>
              <a:t> los </a:t>
            </a:r>
            <a:r>
              <a:rPr lang="en-US" sz="1100" dirty="0" err="1">
                <a:solidFill>
                  <a:schemeClr val="bg1"/>
                </a:solidFill>
              </a:rPr>
              <a:t>ntawm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kws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kho</a:t>
            </a:r>
            <a:r>
              <a:rPr lang="en-US" sz="1100" dirty="0">
                <a:solidFill>
                  <a:schemeClr val="bg1"/>
                </a:solidFill>
              </a:rPr>
              <a:t> mob </a:t>
            </a:r>
            <a:r>
              <a:rPr lang="en-US" sz="1100" dirty="0" err="1">
                <a:solidFill>
                  <a:schemeClr val="bg1"/>
                </a:solidFill>
              </a:rPr>
              <a:t>yog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cev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tsis</a:t>
            </a:r>
            <a:r>
              <a:rPr lang="en-US" sz="1100" dirty="0">
                <a:solidFill>
                  <a:schemeClr val="bg1"/>
                </a:solidFill>
              </a:rPr>
              <a:t> tab </a:t>
            </a:r>
            <a:r>
              <a:rPr lang="en-US" sz="1100" dirty="0" err="1">
                <a:solidFill>
                  <a:schemeClr val="bg1"/>
                </a:solidFill>
              </a:rPr>
              <a:t>seeb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 flipV="1">
            <a:off x="353687" y="1926784"/>
            <a:ext cx="89605" cy="1231711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587578"/>
              <a:gd name="connsiteX1" fmla="*/ 0 w 295275"/>
              <a:gd name="connsiteY1" fmla="*/ 190500 h 1587578"/>
              <a:gd name="connsiteX2" fmla="*/ 0 w 295275"/>
              <a:gd name="connsiteY2" fmla="*/ 1587578 h 1587578"/>
              <a:gd name="connsiteX0" fmla="*/ 295275 w 295275"/>
              <a:gd name="connsiteY0" fmla="*/ 0 h 1587578"/>
              <a:gd name="connsiteX1" fmla="*/ 0 w 295275"/>
              <a:gd name="connsiteY1" fmla="*/ 263492 h 1587578"/>
              <a:gd name="connsiteX2" fmla="*/ 0 w 295275"/>
              <a:gd name="connsiteY2" fmla="*/ 1587578 h 158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1587578">
                <a:moveTo>
                  <a:pt x="295275" y="0"/>
                </a:moveTo>
                <a:lnTo>
                  <a:pt x="0" y="263492"/>
                </a:lnTo>
                <a:lnTo>
                  <a:pt x="0" y="1587578"/>
                </a:ln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7047" y="763400"/>
            <a:ext cx="1474415" cy="729045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 err="1">
                <a:solidFill>
                  <a:schemeClr val="bg1"/>
                </a:solidFill>
              </a:rPr>
              <a:t>Txhaj</a:t>
            </a:r>
            <a:r>
              <a:rPr lang="en-US" sz="1100" dirty="0">
                <a:solidFill>
                  <a:schemeClr val="bg1"/>
                </a:solidFill>
              </a:rPr>
              <a:t> 1 - me </a:t>
            </a:r>
            <a:r>
              <a:rPr lang="en-US" sz="1100" dirty="0" err="1">
                <a:solidFill>
                  <a:schemeClr val="bg1"/>
                </a:solidFill>
              </a:rPr>
              <a:t>nyuam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mos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yuav</a:t>
            </a:r>
            <a:r>
              <a:rPr lang="en-US" sz="1100" dirty="0">
                <a:solidFill>
                  <a:schemeClr val="bg1"/>
                </a:solidFill>
              </a:rPr>
              <a:t> tau </a:t>
            </a:r>
            <a:r>
              <a:rPr lang="en-US" sz="1100" dirty="0" err="1">
                <a:solidFill>
                  <a:schemeClr val="bg1"/>
                </a:solidFill>
              </a:rPr>
              <a:t>txhaj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koob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tshuaj</a:t>
            </a:r>
            <a:r>
              <a:rPr lang="en-US" sz="1100" dirty="0">
                <a:solidFill>
                  <a:schemeClr val="bg1"/>
                </a:solidFill>
              </a:rPr>
              <a:t> no </a:t>
            </a:r>
            <a:r>
              <a:rPr lang="en-US" sz="1100" dirty="0" err="1">
                <a:solidFill>
                  <a:schemeClr val="bg1"/>
                </a:solidFill>
              </a:rPr>
              <a:t>thaum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nyuam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qhuav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yug</a:t>
            </a:r>
            <a:r>
              <a:rPr lang="en-US" sz="1100" dirty="0">
                <a:solidFill>
                  <a:schemeClr val="bg1"/>
                </a:solidFill>
              </a:rPr>
              <a:t> los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34578" y="1212433"/>
            <a:ext cx="1474415" cy="836767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 err="1">
                <a:solidFill>
                  <a:schemeClr val="bg1"/>
                </a:solidFill>
              </a:rPr>
              <a:t>Koob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thij</a:t>
            </a:r>
            <a:r>
              <a:rPr lang="en-US" sz="1100" dirty="0">
                <a:solidFill>
                  <a:schemeClr val="bg1"/>
                </a:solidFill>
              </a:rPr>
              <a:t> # 2 - </a:t>
            </a:r>
            <a:r>
              <a:rPr lang="en-US" dirty="0"/>
              <a:t> </a:t>
            </a:r>
            <a:r>
              <a:rPr lang="en-US" sz="1100" dirty="0" err="1">
                <a:solidFill>
                  <a:schemeClr val="bg1"/>
                </a:solidFill>
              </a:rPr>
              <a:t>tsawg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lub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hlis</a:t>
            </a:r>
            <a:r>
              <a:rPr lang="en-US" sz="1100" dirty="0">
                <a:solidFill>
                  <a:schemeClr val="bg1"/>
                </a:solidFill>
              </a:rPr>
              <a:t> (los </a:t>
            </a:r>
            <a:r>
              <a:rPr lang="en-US" sz="1100" dirty="0" err="1">
                <a:solidFill>
                  <a:schemeClr val="bg1"/>
                </a:solidFill>
              </a:rPr>
              <a:t>yog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hnub</a:t>
            </a:r>
            <a:r>
              <a:rPr lang="en-US" sz="1100" dirty="0">
                <a:solidFill>
                  <a:schemeClr val="bg1"/>
                </a:solidFill>
              </a:rPr>
              <a:t> 28) tom </a:t>
            </a:r>
            <a:r>
              <a:rPr lang="en-US" sz="1100" dirty="0" err="1">
                <a:solidFill>
                  <a:schemeClr val="bg1"/>
                </a:solidFill>
              </a:rPr>
              <a:t>qab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txhaj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koob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tshuaj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thib</a:t>
            </a:r>
            <a:r>
              <a:rPr lang="en-US" sz="11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25496" y="768240"/>
            <a:ext cx="1474415" cy="559768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 err="1">
                <a:solidFill>
                  <a:schemeClr val="bg1"/>
                </a:solidFill>
              </a:rPr>
              <a:t>koob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thij</a:t>
            </a:r>
            <a:r>
              <a:rPr lang="en-US" sz="1100" dirty="0">
                <a:solidFill>
                  <a:schemeClr val="bg1"/>
                </a:solidFill>
              </a:rPr>
              <a:t> # 3– </a:t>
            </a:r>
            <a:r>
              <a:rPr lang="en-US" sz="1100" dirty="0" err="1">
                <a:solidFill>
                  <a:schemeClr val="bg1"/>
                </a:solidFill>
              </a:rPr>
              <a:t>tsawg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kawg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yog</a:t>
            </a:r>
            <a:r>
              <a:rPr lang="en-US" sz="1100" dirty="0">
                <a:solidFill>
                  <a:schemeClr val="bg1"/>
                </a:solidFill>
              </a:rPr>
              <a:t> 6 </a:t>
            </a:r>
            <a:r>
              <a:rPr lang="en-US" sz="1100" dirty="0" err="1">
                <a:solidFill>
                  <a:schemeClr val="bg1"/>
                </a:solidFill>
              </a:rPr>
              <a:t>lub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hlis</a:t>
            </a:r>
            <a:r>
              <a:rPr lang="en-US" sz="1100" dirty="0">
                <a:solidFill>
                  <a:schemeClr val="bg1"/>
                </a:solidFill>
              </a:rPr>
              <a:t> tom </a:t>
            </a:r>
            <a:r>
              <a:rPr lang="en-US" sz="1100" dirty="0" err="1">
                <a:solidFill>
                  <a:schemeClr val="bg1"/>
                </a:solidFill>
              </a:rPr>
              <a:t>qab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txhaj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tshuaj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tas</a:t>
            </a:r>
            <a:r>
              <a:rPr lang="en-US" sz="1100" dirty="0">
                <a:solidFill>
                  <a:schemeClr val="bg1"/>
                </a:solidFill>
              </a:rPr>
              <a:t> 2.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42103" y="1029670"/>
            <a:ext cx="1474415" cy="1406153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 err="1">
                <a:solidFill>
                  <a:schemeClr val="bg1"/>
                </a:solidFill>
              </a:rPr>
              <a:t>Yog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hais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tias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kab</a:t>
            </a:r>
            <a:r>
              <a:rPr lang="en-US" sz="1100" dirty="0">
                <a:solidFill>
                  <a:schemeClr val="bg1"/>
                </a:solidFill>
              </a:rPr>
              <a:t> mob </a:t>
            </a:r>
            <a:r>
              <a:rPr lang="en-US" sz="1100" dirty="0" err="1">
                <a:solidFill>
                  <a:schemeClr val="bg1"/>
                </a:solidFill>
              </a:rPr>
              <a:t>siab</a:t>
            </a:r>
            <a:r>
              <a:rPr lang="en-US" sz="1100" dirty="0">
                <a:solidFill>
                  <a:schemeClr val="bg1"/>
                </a:solidFill>
              </a:rPr>
              <a:t> B </a:t>
            </a:r>
            <a:r>
              <a:rPr lang="en-US" sz="1100" dirty="0" err="1">
                <a:solidFill>
                  <a:schemeClr val="bg1"/>
                </a:solidFill>
              </a:rPr>
              <a:t>lawm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hais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kws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kho</a:t>
            </a:r>
            <a:r>
              <a:rPr lang="en-US" sz="1100" dirty="0">
                <a:solidFill>
                  <a:schemeClr val="bg1"/>
                </a:solidFill>
              </a:rPr>
              <a:t> mob </a:t>
            </a:r>
            <a:r>
              <a:rPr lang="en-US" sz="1100" dirty="0" err="1">
                <a:solidFill>
                  <a:schemeClr val="bg1"/>
                </a:solidFill>
              </a:rPr>
              <a:t>kuaj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tus</a:t>
            </a:r>
            <a:r>
              <a:rPr lang="en-US" sz="1100" dirty="0">
                <a:solidFill>
                  <a:schemeClr val="bg1"/>
                </a:solidFill>
              </a:rPr>
              <a:t> me </a:t>
            </a:r>
            <a:r>
              <a:rPr lang="en-US" sz="1100" dirty="0" err="1">
                <a:solidFill>
                  <a:schemeClr val="bg1"/>
                </a:solidFill>
              </a:rPr>
              <a:t>nyuam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ntshav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kom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thiaj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paub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meej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tias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qhov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tshuaj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tiv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thaiv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puas</a:t>
            </a:r>
            <a:r>
              <a:rPr lang="en-US" sz="1100" dirty="0">
                <a:solidFill>
                  <a:schemeClr val="bg1"/>
                </a:solidFill>
              </a:rPr>
              <a:t> tau </a:t>
            </a:r>
            <a:r>
              <a:rPr lang="en-US" sz="1100" dirty="0" err="1">
                <a:solidFill>
                  <a:schemeClr val="bg1"/>
                </a:solidFill>
              </a:rPr>
              <a:t>hauj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lwm</a:t>
            </a:r>
            <a:r>
              <a:rPr lang="en-US" sz="1100" dirty="0">
                <a:solidFill>
                  <a:schemeClr val="bg1"/>
                </a:solidFill>
              </a:rPr>
              <a:t>.</a:t>
            </a:r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8840" y="2066142"/>
            <a:ext cx="103937" cy="225061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none" lIns="51434" tIns="25717" rIns="51434" bIns="25717" rtlCol="0">
            <a:spAutoFit/>
          </a:bodyPr>
          <a:lstStyle/>
          <a:p>
            <a:pPr defTabSz="514337"/>
            <a:endParaRPr lang="en-US" sz="1125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 rot="703814">
            <a:off x="1270083" y="3325701"/>
            <a:ext cx="395292" cy="515867"/>
            <a:chOff x="621064" y="2506340"/>
            <a:chExt cx="1954873" cy="2551161"/>
          </a:xfrm>
        </p:grpSpPr>
        <p:grpSp>
          <p:nvGrpSpPr>
            <p:cNvPr id="44" name="Group 43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46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8" name="Freeform 27"/>
          <p:cNvSpPr/>
          <p:nvPr/>
        </p:nvSpPr>
        <p:spPr>
          <a:xfrm flipV="1">
            <a:off x="1426037" y="1492445"/>
            <a:ext cx="45719" cy="1998113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812699"/>
              <a:gd name="connsiteX1" fmla="*/ 0 w 295275"/>
              <a:gd name="connsiteY1" fmla="*/ 190500 h 1812699"/>
              <a:gd name="connsiteX2" fmla="*/ 0 w 295275"/>
              <a:gd name="connsiteY2" fmla="*/ 1812699 h 1812699"/>
              <a:gd name="connsiteX0" fmla="*/ 295275 w 295275"/>
              <a:gd name="connsiteY0" fmla="*/ 0 h 1812699"/>
              <a:gd name="connsiteX1" fmla="*/ 8100 w 295275"/>
              <a:gd name="connsiteY1" fmla="*/ 140241 h 1812699"/>
              <a:gd name="connsiteX2" fmla="*/ 0 w 295275"/>
              <a:gd name="connsiteY2" fmla="*/ 1812699 h 1812699"/>
              <a:gd name="connsiteX0" fmla="*/ 295275 w 295275"/>
              <a:gd name="connsiteY0" fmla="*/ 0 h 1812699"/>
              <a:gd name="connsiteX1" fmla="*/ 16200 w 295275"/>
              <a:gd name="connsiteY1" fmla="*/ 121394 h 1812699"/>
              <a:gd name="connsiteX2" fmla="*/ 0 w 295275"/>
              <a:gd name="connsiteY2" fmla="*/ 1812699 h 1812699"/>
              <a:gd name="connsiteX0" fmla="*/ 295275 w 295275"/>
              <a:gd name="connsiteY0" fmla="*/ 0 h 1568026"/>
              <a:gd name="connsiteX1" fmla="*/ 16200 w 295275"/>
              <a:gd name="connsiteY1" fmla="*/ 121394 h 1568026"/>
              <a:gd name="connsiteX2" fmla="*/ 0 w 295275"/>
              <a:gd name="connsiteY2" fmla="*/ 1568026 h 1568026"/>
              <a:gd name="connsiteX0" fmla="*/ 295275 w 295275"/>
              <a:gd name="connsiteY0" fmla="*/ 0 h 1593049"/>
              <a:gd name="connsiteX1" fmla="*/ 16200 w 295275"/>
              <a:gd name="connsiteY1" fmla="*/ 121394 h 1593049"/>
              <a:gd name="connsiteX2" fmla="*/ 0 w 295275"/>
              <a:gd name="connsiteY2" fmla="*/ 1593049 h 15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1593049">
                <a:moveTo>
                  <a:pt x="295275" y="0"/>
                </a:moveTo>
                <a:lnTo>
                  <a:pt x="16200" y="121394"/>
                </a:lnTo>
                <a:cubicBezTo>
                  <a:pt x="16200" y="662127"/>
                  <a:pt x="0" y="1052316"/>
                  <a:pt x="0" y="1593049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 rot="21229894">
            <a:off x="2790254" y="3836220"/>
            <a:ext cx="296786" cy="387314"/>
            <a:chOff x="621064" y="2506340"/>
            <a:chExt cx="1954873" cy="2551161"/>
          </a:xfrm>
        </p:grpSpPr>
        <p:grpSp>
          <p:nvGrpSpPr>
            <p:cNvPr id="52" name="Group 51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54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5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58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9" name="Freeform 38"/>
          <p:cNvSpPr/>
          <p:nvPr/>
        </p:nvSpPr>
        <p:spPr>
          <a:xfrm flipV="1">
            <a:off x="2773261" y="2091875"/>
            <a:ext cx="183234" cy="1819391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245797"/>
              <a:gd name="connsiteX1" fmla="*/ 0 w 295275"/>
              <a:gd name="connsiteY1" fmla="*/ 190500 h 1245797"/>
              <a:gd name="connsiteX2" fmla="*/ 0 w 295275"/>
              <a:gd name="connsiteY2" fmla="*/ 1245797 h 1245797"/>
              <a:gd name="connsiteX0" fmla="*/ 295275 w 295275"/>
              <a:gd name="connsiteY0" fmla="*/ 0 h 1084222"/>
              <a:gd name="connsiteX1" fmla="*/ 0 w 295275"/>
              <a:gd name="connsiteY1" fmla="*/ 190500 h 1084222"/>
              <a:gd name="connsiteX2" fmla="*/ 0 w 295275"/>
              <a:gd name="connsiteY2" fmla="*/ 1084222 h 1084222"/>
              <a:gd name="connsiteX0" fmla="*/ 295275 w 295275"/>
              <a:gd name="connsiteY0" fmla="*/ 0 h 1084222"/>
              <a:gd name="connsiteX1" fmla="*/ 0 w 295275"/>
              <a:gd name="connsiteY1" fmla="*/ 109394 h 1084222"/>
              <a:gd name="connsiteX2" fmla="*/ 0 w 295275"/>
              <a:gd name="connsiteY2" fmla="*/ 1084222 h 1084222"/>
              <a:gd name="connsiteX0" fmla="*/ 295275 w 295275"/>
              <a:gd name="connsiteY0" fmla="*/ 0 h 1084222"/>
              <a:gd name="connsiteX1" fmla="*/ 0 w 295275"/>
              <a:gd name="connsiteY1" fmla="*/ 81586 h 1084222"/>
              <a:gd name="connsiteX2" fmla="*/ 0 w 295275"/>
              <a:gd name="connsiteY2" fmla="*/ 1084222 h 1084222"/>
              <a:gd name="connsiteX0" fmla="*/ 295275 w 295275"/>
              <a:gd name="connsiteY0" fmla="*/ 0 h 893467"/>
              <a:gd name="connsiteX1" fmla="*/ 0 w 295275"/>
              <a:gd name="connsiteY1" fmla="*/ 81586 h 893467"/>
              <a:gd name="connsiteX2" fmla="*/ 0 w 295275"/>
              <a:gd name="connsiteY2" fmla="*/ 893467 h 89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893467">
                <a:moveTo>
                  <a:pt x="295275" y="0"/>
                </a:moveTo>
                <a:lnTo>
                  <a:pt x="0" y="81586"/>
                </a:lnTo>
                <a:lnTo>
                  <a:pt x="0" y="893467"/>
                </a:ln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164643" y="3704368"/>
            <a:ext cx="304507" cy="397391"/>
            <a:chOff x="621064" y="2506340"/>
            <a:chExt cx="1954873" cy="2551161"/>
          </a:xfrm>
        </p:grpSpPr>
        <p:grpSp>
          <p:nvGrpSpPr>
            <p:cNvPr id="57" name="Group 56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63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4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0" name="Freeform 39"/>
          <p:cNvSpPr/>
          <p:nvPr/>
        </p:nvSpPr>
        <p:spPr>
          <a:xfrm flipV="1">
            <a:off x="4229088" y="1458177"/>
            <a:ext cx="75035" cy="2326372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9825 w 295275"/>
              <a:gd name="connsiteY1" fmla="*/ 120228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9825 w 295275"/>
              <a:gd name="connsiteY1" fmla="*/ 85092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17925 w 295275"/>
              <a:gd name="connsiteY1" fmla="*/ 57735 h 1009650"/>
              <a:gd name="connsiteX2" fmla="*/ 0 w 295275"/>
              <a:gd name="connsiteY2" fmla="*/ 1009650 h 1009650"/>
              <a:gd name="connsiteX0" fmla="*/ 288105 w 288105"/>
              <a:gd name="connsiteY0" fmla="*/ 0 h 838635"/>
              <a:gd name="connsiteX1" fmla="*/ 10755 w 288105"/>
              <a:gd name="connsiteY1" fmla="*/ 57735 h 838635"/>
              <a:gd name="connsiteX2" fmla="*/ 0 w 288105"/>
              <a:gd name="connsiteY2" fmla="*/ 838635 h 838635"/>
              <a:gd name="connsiteX0" fmla="*/ 280936 w 280936"/>
              <a:gd name="connsiteY0" fmla="*/ 0 h 893118"/>
              <a:gd name="connsiteX1" fmla="*/ 3586 w 280936"/>
              <a:gd name="connsiteY1" fmla="*/ 57735 h 893118"/>
              <a:gd name="connsiteX2" fmla="*/ 0 w 280936"/>
              <a:gd name="connsiteY2" fmla="*/ 893118 h 89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936" h="893118">
                <a:moveTo>
                  <a:pt x="280936" y="0"/>
                </a:moveTo>
                <a:cubicBezTo>
                  <a:pt x="185786" y="28364"/>
                  <a:pt x="98736" y="29371"/>
                  <a:pt x="3586" y="57735"/>
                </a:cubicBezTo>
                <a:cubicBezTo>
                  <a:pt x="3586" y="330785"/>
                  <a:pt x="0" y="620068"/>
                  <a:pt x="0" y="893118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948378" y="3358970"/>
            <a:ext cx="414446" cy="484882"/>
            <a:chOff x="621064" y="2506340"/>
            <a:chExt cx="1954873" cy="2551161"/>
          </a:xfrm>
        </p:grpSpPr>
        <p:grpSp>
          <p:nvGrpSpPr>
            <p:cNvPr id="66" name="Group 65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68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1" name="Freeform 40"/>
          <p:cNvSpPr/>
          <p:nvPr/>
        </p:nvSpPr>
        <p:spPr>
          <a:xfrm flipV="1">
            <a:off x="5918077" y="2466662"/>
            <a:ext cx="91051" cy="1038268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8100 w 295275"/>
              <a:gd name="connsiteY1" fmla="*/ 72459 h 1009650"/>
              <a:gd name="connsiteX2" fmla="*/ 0 w 295275"/>
              <a:gd name="connsiteY2" fmla="*/ 1009650 h 1009650"/>
              <a:gd name="connsiteX0" fmla="*/ 295275 w 295275"/>
              <a:gd name="connsiteY0" fmla="*/ 0 h 963214"/>
              <a:gd name="connsiteX1" fmla="*/ 8100 w 295275"/>
              <a:gd name="connsiteY1" fmla="*/ 72459 h 963214"/>
              <a:gd name="connsiteX2" fmla="*/ 0 w 295275"/>
              <a:gd name="connsiteY2" fmla="*/ 963214 h 963214"/>
              <a:gd name="connsiteX0" fmla="*/ 295275 w 295275"/>
              <a:gd name="connsiteY0" fmla="*/ 0 h 763924"/>
              <a:gd name="connsiteX1" fmla="*/ 8100 w 295275"/>
              <a:gd name="connsiteY1" fmla="*/ 72459 h 763924"/>
              <a:gd name="connsiteX2" fmla="*/ 0 w 295275"/>
              <a:gd name="connsiteY2" fmla="*/ 763924 h 76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763924">
                <a:moveTo>
                  <a:pt x="295275" y="0"/>
                </a:moveTo>
                <a:lnTo>
                  <a:pt x="8100" y="72459"/>
                </a:lnTo>
                <a:cubicBezTo>
                  <a:pt x="8100" y="345509"/>
                  <a:pt x="0" y="490874"/>
                  <a:pt x="0" y="763924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</a:endParaRPr>
          </a:p>
        </p:txBody>
      </p:sp>
      <p:pic>
        <p:nvPicPr>
          <p:cNvPr id="7" name="Picture 6" descr="A picture containing indoor, small, girl, holding&#10;&#10;Description automatically generated">
            <a:extLst>
              <a:ext uri="{FF2B5EF4-FFF2-40B4-BE49-F238E27FC236}">
                <a16:creationId xmlns:a16="http://schemas.microsoft.com/office/drawing/2014/main" id="{1332F55F-0C3E-41A0-8F07-0FA4885DC1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34" y="1816509"/>
            <a:ext cx="463669" cy="1324769"/>
          </a:xfrm>
          <a:prstGeom prst="rect">
            <a:avLst/>
          </a:prstGeom>
        </p:spPr>
      </p:pic>
      <p:pic>
        <p:nvPicPr>
          <p:cNvPr id="9" name="Picture 8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6DD8FE82-C36D-46AB-A42D-1408C8F901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10" y="2240895"/>
            <a:ext cx="1382391" cy="1088633"/>
          </a:xfrm>
          <a:prstGeom prst="rect">
            <a:avLst/>
          </a:prstGeom>
        </p:spPr>
      </p:pic>
      <p:pic>
        <p:nvPicPr>
          <p:cNvPr id="11" name="Picture 10" descr="A picture containing cake, indoor, table, white&#10;&#10;Description automatically generated">
            <a:extLst>
              <a:ext uri="{FF2B5EF4-FFF2-40B4-BE49-F238E27FC236}">
                <a16:creationId xmlns:a16="http://schemas.microsoft.com/office/drawing/2014/main" id="{2E313B8D-FF4C-46C8-B020-C976FB143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112" y="2731835"/>
            <a:ext cx="882085" cy="982825"/>
          </a:xfrm>
          <a:prstGeom prst="rect">
            <a:avLst/>
          </a:prstGeom>
        </p:spPr>
      </p:pic>
      <p:pic>
        <p:nvPicPr>
          <p:cNvPr id="13" name="Picture 12" descr="A picture containing small, cake, looking, holding&#10;&#10;Description automatically generated">
            <a:extLst>
              <a:ext uri="{FF2B5EF4-FFF2-40B4-BE49-F238E27FC236}">
                <a16:creationId xmlns:a16="http://schemas.microsoft.com/office/drawing/2014/main" id="{7481B90A-6685-4CE6-AE68-4AA3DDE4F8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320" y="2333442"/>
            <a:ext cx="904846" cy="13161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65CE09-2F05-423E-A345-7B4BEE1DD2B6}"/>
              </a:ext>
            </a:extLst>
          </p:cNvPr>
          <p:cNvSpPr txBox="1"/>
          <p:nvPr/>
        </p:nvSpPr>
        <p:spPr>
          <a:xfrm>
            <a:off x="348841" y="4096947"/>
            <a:ext cx="17315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Tshuaj</a:t>
            </a:r>
            <a:r>
              <a:rPr lang="en-US" sz="1100" b="1" dirty="0"/>
              <a:t> </a:t>
            </a:r>
            <a:r>
              <a:rPr lang="en-US" sz="1100" b="1" dirty="0" err="1"/>
              <a:t>tiv</a:t>
            </a:r>
            <a:r>
              <a:rPr lang="en-US" sz="1100" b="1" dirty="0"/>
              <a:t> </a:t>
            </a:r>
            <a:r>
              <a:rPr lang="en-US" sz="1100" b="1" dirty="0" err="1"/>
              <a:t>thaiv</a:t>
            </a:r>
            <a:r>
              <a:rPr lang="en-US" sz="1100" b="1" dirty="0"/>
              <a:t> </a:t>
            </a:r>
            <a:r>
              <a:rPr lang="en-US" sz="1100" b="1" dirty="0" err="1"/>
              <a:t>kab</a:t>
            </a:r>
            <a:r>
              <a:rPr lang="en-US" sz="1100" b="1" dirty="0"/>
              <a:t> mob </a:t>
            </a:r>
            <a:r>
              <a:rPr lang="en-US" sz="1100" b="1" dirty="0" err="1"/>
              <a:t>siab</a:t>
            </a:r>
            <a:r>
              <a:rPr lang="en-US" sz="1100" b="1" dirty="0"/>
              <a:t> B </a:t>
            </a:r>
            <a:r>
              <a:rPr lang="en-US" sz="1100" b="1" dirty="0" err="1"/>
              <a:t>yog</a:t>
            </a:r>
            <a:r>
              <a:rPr lang="en-US" sz="1100" b="1" dirty="0"/>
              <a:t> </a:t>
            </a:r>
            <a:r>
              <a:rPr lang="en-US" sz="1100" b="1" dirty="0" err="1"/>
              <a:t>ib</a:t>
            </a:r>
            <a:r>
              <a:rPr lang="en-US" sz="1100" b="1" dirty="0"/>
              <a:t> yam </a:t>
            </a:r>
            <a:r>
              <a:rPr lang="en-US" sz="1100" b="1" dirty="0" err="1"/>
              <a:t>tshuaj</a:t>
            </a:r>
            <a:r>
              <a:rPr lang="en-US" sz="1100" b="1" dirty="0"/>
              <a:t> </a:t>
            </a:r>
            <a:r>
              <a:rPr lang="en-US" sz="1100" b="1" dirty="0" err="1"/>
              <a:t>tiv</a:t>
            </a:r>
            <a:r>
              <a:rPr lang="en-US" sz="1100" b="1" dirty="0"/>
              <a:t> </a:t>
            </a:r>
            <a:r>
              <a:rPr lang="en-US" sz="1100" b="1" dirty="0" err="1"/>
              <a:t>thaiv</a:t>
            </a:r>
            <a:r>
              <a:rPr lang="en-US" sz="1100" b="1" dirty="0"/>
              <a:t> </a:t>
            </a:r>
            <a:r>
              <a:rPr lang="en-US" sz="1100" b="1" dirty="0" err="1"/>
              <a:t>uas</a:t>
            </a:r>
            <a:r>
              <a:rPr lang="en-US" sz="1100" b="1" dirty="0"/>
              <a:t> </a:t>
            </a:r>
            <a:r>
              <a:rPr lang="en-US" sz="1100" b="1" dirty="0" err="1"/>
              <a:t>tsis</a:t>
            </a:r>
            <a:r>
              <a:rPr lang="en-US" sz="1100" b="1" dirty="0"/>
              <a:t> </a:t>
            </a:r>
            <a:r>
              <a:rPr lang="en-US" sz="1100" b="1" dirty="0" err="1"/>
              <a:t>txaus</a:t>
            </a:r>
            <a:r>
              <a:rPr lang="en-US" sz="1100" b="1" dirty="0"/>
              <a:t> </a:t>
            </a:r>
            <a:r>
              <a:rPr lang="en-US" sz="1100" b="1" dirty="0" err="1"/>
              <a:t>ntshai</a:t>
            </a:r>
            <a:r>
              <a:rPr lang="en-US" sz="1100" b="1" dirty="0"/>
              <a:t> </a:t>
            </a:r>
            <a:r>
              <a:rPr lang="en-US" sz="1100" b="1" dirty="0" err="1"/>
              <a:t>thiab</a:t>
            </a:r>
            <a:r>
              <a:rPr lang="en-US" sz="1100" b="1" dirty="0"/>
              <a:t> </a:t>
            </a:r>
            <a:r>
              <a:rPr lang="en-US" sz="1100" b="1" dirty="0" err="1"/>
              <a:t>ua</a:t>
            </a:r>
            <a:r>
              <a:rPr lang="en-US" sz="1100" b="1" dirty="0"/>
              <a:t> </a:t>
            </a:r>
            <a:r>
              <a:rPr lang="en-US" sz="1100" b="1" dirty="0" err="1"/>
              <a:t>hauj</a:t>
            </a:r>
            <a:r>
              <a:rPr lang="en-US" sz="1100" b="1" dirty="0"/>
              <a:t> </a:t>
            </a:r>
            <a:r>
              <a:rPr lang="en-US" sz="1100" b="1" dirty="0" err="1"/>
              <a:t>lwm</a:t>
            </a:r>
            <a:r>
              <a:rPr lang="en-US" sz="1100" b="1" dirty="0"/>
              <a:t> zoo </a:t>
            </a:r>
            <a:r>
              <a:rPr lang="en-US" sz="1100" b="1" dirty="0" err="1"/>
              <a:t>tshaj</a:t>
            </a:r>
            <a:r>
              <a:rPr lang="en-US" sz="1100" b="1" dirty="0"/>
              <a:t> </a:t>
            </a:r>
            <a:r>
              <a:rPr lang="en-US" sz="1100" b="1" dirty="0" err="1"/>
              <a:t>plaws</a:t>
            </a:r>
            <a:r>
              <a:rPr lang="en-US" sz="1100" b="1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AF4E33-B49B-48DA-AED2-185281BD8DC1}"/>
              </a:ext>
            </a:extLst>
          </p:cNvPr>
          <p:cNvSpPr txBox="1"/>
          <p:nvPr/>
        </p:nvSpPr>
        <p:spPr>
          <a:xfrm>
            <a:off x="4753210" y="4056158"/>
            <a:ext cx="2164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Yog</a:t>
            </a:r>
            <a:r>
              <a:rPr lang="en-US" sz="1100" b="1" dirty="0"/>
              <a:t> </a:t>
            </a:r>
            <a:r>
              <a:rPr lang="en-US" sz="1100" b="1" dirty="0" err="1"/>
              <a:t>tsis</a:t>
            </a:r>
            <a:r>
              <a:rPr lang="en-US" sz="1100" b="1" dirty="0"/>
              <a:t> </a:t>
            </a:r>
            <a:r>
              <a:rPr lang="en-US" sz="1100" b="1" dirty="0" err="1"/>
              <a:t>nrhiav</a:t>
            </a:r>
            <a:r>
              <a:rPr lang="en-US" sz="1100" b="1" dirty="0"/>
              <a:t> </a:t>
            </a:r>
            <a:r>
              <a:rPr lang="en-US" sz="1100" b="1" dirty="0" err="1"/>
              <a:t>kev</a:t>
            </a:r>
            <a:r>
              <a:rPr lang="en-US" sz="1100" b="1" dirty="0"/>
              <a:t> </a:t>
            </a:r>
            <a:r>
              <a:rPr lang="en-US" sz="1100" b="1" dirty="0" err="1"/>
              <a:t>pab</a:t>
            </a:r>
            <a:r>
              <a:rPr lang="en-US" sz="1100" b="1" dirty="0"/>
              <a:t> </a:t>
            </a:r>
            <a:r>
              <a:rPr lang="en-US" sz="1100" b="1" dirty="0" err="1"/>
              <a:t>thiab</a:t>
            </a:r>
            <a:r>
              <a:rPr lang="en-US" sz="1100" b="1" dirty="0"/>
              <a:t> </a:t>
            </a:r>
            <a:r>
              <a:rPr lang="en-US" sz="1100" b="1" dirty="0" err="1"/>
              <a:t>txhaj</a:t>
            </a:r>
            <a:r>
              <a:rPr lang="en-US" sz="1100" b="1" dirty="0"/>
              <a:t> </a:t>
            </a:r>
            <a:r>
              <a:rPr lang="en-US" sz="1100" b="1" dirty="0" err="1"/>
              <a:t>tshuaj</a:t>
            </a:r>
            <a:r>
              <a:rPr lang="en-US" sz="1100" b="1" dirty="0"/>
              <a:t> </a:t>
            </a:r>
            <a:r>
              <a:rPr lang="en-US" sz="1100" b="1" dirty="0" err="1"/>
              <a:t>ces</a:t>
            </a:r>
            <a:r>
              <a:rPr lang="en-US" sz="1100" b="1" dirty="0"/>
              <a:t> </a:t>
            </a:r>
            <a:r>
              <a:rPr lang="en-US" sz="1100" b="1" dirty="0" err="1"/>
              <a:t>tshaj</a:t>
            </a:r>
            <a:r>
              <a:rPr lang="en-US" sz="1100" b="1" dirty="0"/>
              <a:t> 90% </a:t>
            </a:r>
            <a:r>
              <a:rPr lang="en-US" sz="1100" b="1" dirty="0" err="1"/>
              <a:t>ntawm</a:t>
            </a:r>
            <a:r>
              <a:rPr lang="en-US" sz="1100" b="1" dirty="0"/>
              <a:t> </a:t>
            </a:r>
            <a:r>
              <a:rPr lang="en-US" sz="1100" b="1" dirty="0" err="1"/>
              <a:t>cov</a:t>
            </a:r>
            <a:r>
              <a:rPr lang="en-US" sz="1100" b="1" dirty="0"/>
              <a:t> me </a:t>
            </a:r>
            <a:r>
              <a:rPr lang="en-US" sz="1100" b="1" dirty="0" err="1"/>
              <a:t>nyuam</a:t>
            </a:r>
            <a:r>
              <a:rPr lang="en-US" sz="1100" b="1" dirty="0"/>
              <a:t> </a:t>
            </a:r>
            <a:r>
              <a:rPr lang="en-US" sz="1100" b="1" dirty="0" err="1"/>
              <a:t>mos</a:t>
            </a:r>
            <a:r>
              <a:rPr lang="en-US" sz="1100" b="1" dirty="0"/>
              <a:t> </a:t>
            </a:r>
            <a:r>
              <a:rPr lang="en-US" sz="1100" b="1" dirty="0" err="1"/>
              <a:t>yug</a:t>
            </a:r>
            <a:r>
              <a:rPr lang="en-US" sz="1100" b="1" dirty="0"/>
              <a:t> los </a:t>
            </a:r>
            <a:r>
              <a:rPr lang="en-US" sz="1100" b="1" dirty="0" err="1"/>
              <a:t>ntawm</a:t>
            </a:r>
            <a:r>
              <a:rPr lang="en-US" sz="1100" b="1" dirty="0"/>
              <a:t> </a:t>
            </a:r>
            <a:r>
              <a:rPr lang="en-US" sz="1100" b="1" dirty="0" err="1"/>
              <a:t>niam</a:t>
            </a:r>
            <a:r>
              <a:rPr lang="en-US" sz="1100" b="1" dirty="0"/>
              <a:t> </a:t>
            </a:r>
            <a:r>
              <a:rPr lang="en-US" sz="1100" b="1" dirty="0" err="1"/>
              <a:t>uas</a:t>
            </a:r>
            <a:r>
              <a:rPr lang="en-US" sz="1100" b="1" dirty="0"/>
              <a:t> </a:t>
            </a:r>
            <a:r>
              <a:rPr lang="en-US" sz="1100" b="1" dirty="0" err="1"/>
              <a:t>muaj</a:t>
            </a:r>
            <a:r>
              <a:rPr lang="en-US" sz="1100" b="1" dirty="0"/>
              <a:t> </a:t>
            </a:r>
            <a:r>
              <a:rPr lang="en-US" sz="1100" b="1" dirty="0" err="1"/>
              <a:t>Kab</a:t>
            </a:r>
            <a:r>
              <a:rPr lang="en-US" sz="1100" b="1" dirty="0"/>
              <a:t> Mob </a:t>
            </a:r>
            <a:r>
              <a:rPr lang="en-US" sz="1100" b="1" dirty="0" err="1"/>
              <a:t>Siab</a:t>
            </a:r>
            <a:r>
              <a:rPr lang="en-US" sz="1100" b="1" dirty="0"/>
              <a:t> B </a:t>
            </a:r>
            <a:r>
              <a:rPr lang="en-US" sz="1100" b="1" dirty="0" err="1"/>
              <a:t>yuav</a:t>
            </a:r>
            <a:r>
              <a:rPr lang="en-US" sz="1100" b="1" dirty="0"/>
              <a:t> </a:t>
            </a:r>
            <a:r>
              <a:rPr lang="en-US" sz="1100" b="1" dirty="0" err="1"/>
              <a:t>muaj</a:t>
            </a:r>
            <a:r>
              <a:rPr lang="en-US" sz="1100" b="1" dirty="0"/>
              <a:t> </a:t>
            </a:r>
            <a:r>
              <a:rPr lang="en-US" sz="1100" b="1" dirty="0" err="1"/>
              <a:t>Kab</a:t>
            </a:r>
            <a:r>
              <a:rPr lang="en-US" sz="1100" b="1" dirty="0"/>
              <a:t> Mob </a:t>
            </a:r>
            <a:r>
              <a:rPr lang="en-US" sz="1100" b="1" dirty="0" err="1"/>
              <a:t>Siab</a:t>
            </a:r>
            <a:r>
              <a:rPr lang="en-US" sz="1100" b="1" dirty="0"/>
              <a:t> B Chronic"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6DF24-2F05-4A9A-9900-BE0362827C7F}"/>
              </a:ext>
            </a:extLst>
          </p:cNvPr>
          <p:cNvSpPr txBox="1"/>
          <p:nvPr/>
        </p:nvSpPr>
        <p:spPr>
          <a:xfrm>
            <a:off x="2200677" y="4090509"/>
            <a:ext cx="24322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Yog</a:t>
            </a:r>
            <a:r>
              <a:rPr lang="en-US" sz="1100" b="1" dirty="0"/>
              <a:t> </a:t>
            </a:r>
            <a:r>
              <a:rPr lang="en-US" sz="1100" b="1" dirty="0" err="1"/>
              <a:t>koj</a:t>
            </a:r>
            <a:r>
              <a:rPr lang="en-US" sz="1100" b="1" dirty="0"/>
              <a:t> </a:t>
            </a:r>
            <a:r>
              <a:rPr lang="en-US" sz="1100" b="1" dirty="0" err="1"/>
              <a:t>muaj</a:t>
            </a:r>
            <a:r>
              <a:rPr lang="en-US" sz="1100" b="1" dirty="0"/>
              <a:t> </a:t>
            </a:r>
            <a:r>
              <a:rPr lang="en-US" sz="1100" b="1" dirty="0" err="1"/>
              <a:t>tus</a:t>
            </a:r>
            <a:r>
              <a:rPr lang="en-US" sz="1100" b="1" dirty="0"/>
              <a:t> </a:t>
            </a:r>
            <a:r>
              <a:rPr lang="en-US" sz="1100" b="1" dirty="0" err="1"/>
              <a:t>kab</a:t>
            </a:r>
            <a:r>
              <a:rPr lang="en-US" sz="1100" b="1" dirty="0"/>
              <a:t> mob </a:t>
            </a:r>
            <a:r>
              <a:rPr lang="en-US" sz="1100" b="1" dirty="0" err="1"/>
              <a:t>siab</a:t>
            </a:r>
            <a:r>
              <a:rPr lang="en-US" sz="1100" b="1" dirty="0"/>
              <a:t> b, </a:t>
            </a:r>
            <a:r>
              <a:rPr lang="en-US" sz="1100" b="1" dirty="0" err="1"/>
              <a:t>koj</a:t>
            </a:r>
            <a:r>
              <a:rPr lang="en-US" sz="1100" b="1" dirty="0"/>
              <a:t> </a:t>
            </a:r>
            <a:r>
              <a:rPr lang="en-US" sz="1100" b="1" dirty="0" err="1"/>
              <a:t>tus</a:t>
            </a:r>
            <a:r>
              <a:rPr lang="en-US" sz="1100" b="1" dirty="0"/>
              <a:t> me </a:t>
            </a:r>
            <a:r>
              <a:rPr lang="en-US" sz="1100" b="1" dirty="0" err="1"/>
              <a:t>nyuam</a:t>
            </a:r>
            <a:r>
              <a:rPr lang="en-US" sz="1100" b="1" dirty="0"/>
              <a:t> </a:t>
            </a:r>
            <a:r>
              <a:rPr lang="en-US" sz="1100" b="1" dirty="0" err="1"/>
              <a:t>yug</a:t>
            </a:r>
            <a:r>
              <a:rPr lang="en-US" sz="1100" b="1" dirty="0"/>
              <a:t> los </a:t>
            </a:r>
            <a:r>
              <a:rPr lang="en-US" sz="1100" b="1" dirty="0" err="1"/>
              <a:t>yuav</a:t>
            </a:r>
            <a:r>
              <a:rPr lang="en-US" sz="1100" b="1" dirty="0"/>
              <a:t> </a:t>
            </a:r>
            <a:r>
              <a:rPr lang="en-US" sz="1100" b="1" dirty="0" err="1"/>
              <a:t>tsum</a:t>
            </a:r>
            <a:r>
              <a:rPr lang="en-US" sz="1100" b="1" dirty="0"/>
              <a:t> tau </a:t>
            </a:r>
            <a:r>
              <a:rPr lang="en-US" sz="1100" b="1" dirty="0" err="1"/>
              <a:t>txhaj</a:t>
            </a:r>
            <a:r>
              <a:rPr lang="en-US" sz="1100" b="1" dirty="0"/>
              <a:t> </a:t>
            </a:r>
            <a:r>
              <a:rPr lang="en-US" sz="1100" b="1" dirty="0" err="1"/>
              <a:t>tus</a:t>
            </a:r>
            <a:r>
              <a:rPr lang="en-US" sz="1100" b="1" dirty="0"/>
              <a:t> </a:t>
            </a:r>
            <a:r>
              <a:rPr lang="en-US" sz="1100" b="1" dirty="0" err="1"/>
              <a:t>tshauj</a:t>
            </a:r>
            <a:r>
              <a:rPr lang="en-US" sz="1100" b="1" dirty="0"/>
              <a:t> hu </a:t>
            </a:r>
            <a:r>
              <a:rPr lang="en-US" sz="1100" b="1" dirty="0" err="1"/>
              <a:t>ua</a:t>
            </a:r>
            <a:r>
              <a:rPr lang="en-US" sz="1100" b="1" dirty="0"/>
              <a:t>  Hepatitis B Immune Globulin (HBIG) </a:t>
            </a:r>
            <a:r>
              <a:rPr lang="en-US" sz="1100" b="1" dirty="0" err="1"/>
              <a:t>thaum</a:t>
            </a:r>
            <a:r>
              <a:rPr lang="en-US" sz="1100" b="1" dirty="0"/>
              <a:t> </a:t>
            </a:r>
            <a:r>
              <a:rPr lang="en-US" sz="1100" b="1" dirty="0" err="1"/>
              <a:t>tseem</a:t>
            </a:r>
            <a:r>
              <a:rPr lang="en-US" sz="1100" b="1" dirty="0"/>
              <a:t> </a:t>
            </a:r>
            <a:r>
              <a:rPr lang="en-US" sz="1100" b="1" dirty="0" err="1"/>
              <a:t>nyob</a:t>
            </a:r>
            <a:r>
              <a:rPr lang="en-US" sz="1100" b="1" dirty="0"/>
              <a:t> </a:t>
            </a:r>
            <a:r>
              <a:rPr lang="en-US" sz="1100" b="1" dirty="0" err="1"/>
              <a:t>hauv</a:t>
            </a:r>
            <a:r>
              <a:rPr lang="en-US" sz="1100" b="1" dirty="0"/>
              <a:t> </a:t>
            </a:r>
            <a:r>
              <a:rPr lang="en-US" sz="1100" b="1" dirty="0" err="1"/>
              <a:t>lub</a:t>
            </a:r>
            <a:r>
              <a:rPr lang="en-US" sz="1100" b="1" dirty="0"/>
              <a:t> </a:t>
            </a:r>
            <a:r>
              <a:rPr lang="en-US" sz="1100" b="1" dirty="0" err="1"/>
              <a:t>hoob</a:t>
            </a:r>
            <a:r>
              <a:rPr lang="en-US" sz="1100" b="1" dirty="0"/>
              <a:t> </a:t>
            </a:r>
            <a:r>
              <a:rPr lang="en-US" sz="1100" b="1" dirty="0" err="1"/>
              <a:t>yug</a:t>
            </a:r>
            <a:r>
              <a:rPr lang="en-US" sz="1100" b="1" dirty="0"/>
              <a:t> me </a:t>
            </a:r>
            <a:r>
              <a:rPr lang="en-US" sz="1100" b="1" dirty="0" err="1"/>
              <a:t>nyaum</a:t>
            </a:r>
            <a:r>
              <a:rPr lang="en-US" sz="1100" b="1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8DB655-AEBB-473B-B2EB-E3D7359953A2}"/>
              </a:ext>
            </a:extLst>
          </p:cNvPr>
          <p:cNvSpPr txBox="1"/>
          <p:nvPr/>
        </p:nvSpPr>
        <p:spPr>
          <a:xfrm>
            <a:off x="24939" y="3541972"/>
            <a:ext cx="134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KOJ PUAS PAUB</a:t>
            </a:r>
          </a:p>
        </p:txBody>
      </p:sp>
      <p:pic>
        <p:nvPicPr>
          <p:cNvPr id="17" name="Graphic 16" descr="Lightbulb and gear">
            <a:extLst>
              <a:ext uri="{FF2B5EF4-FFF2-40B4-BE49-F238E27FC236}">
                <a16:creationId xmlns:a16="http://schemas.microsoft.com/office/drawing/2014/main" id="{BB574752-BF5B-41DB-A920-88801FD2EC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424" y="3556609"/>
            <a:ext cx="437618" cy="479527"/>
          </a:xfrm>
          <a:prstGeom prst="rect">
            <a:avLst/>
          </a:prstGeom>
        </p:spPr>
      </p:pic>
      <p:pic>
        <p:nvPicPr>
          <p:cNvPr id="19" name="Graphic 18" descr="Needle">
            <a:extLst>
              <a:ext uri="{FF2B5EF4-FFF2-40B4-BE49-F238E27FC236}">
                <a16:creationId xmlns:a16="http://schemas.microsoft.com/office/drawing/2014/main" id="{F854D328-92F9-4B29-9FD9-3A0CC1A7EEB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181" y="4109940"/>
            <a:ext cx="318962" cy="318962"/>
          </a:xfrm>
          <a:prstGeom prst="rect">
            <a:avLst/>
          </a:prstGeom>
        </p:spPr>
      </p:pic>
      <p:pic>
        <p:nvPicPr>
          <p:cNvPr id="58" name="Graphic 57" descr="Needle">
            <a:extLst>
              <a:ext uri="{FF2B5EF4-FFF2-40B4-BE49-F238E27FC236}">
                <a16:creationId xmlns:a16="http://schemas.microsoft.com/office/drawing/2014/main" id="{DE969FEC-EF6E-4405-AE97-C282B2A880A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53068" y="4126747"/>
            <a:ext cx="290043" cy="290043"/>
          </a:xfrm>
          <a:prstGeom prst="rect">
            <a:avLst/>
          </a:prstGeom>
        </p:spPr>
      </p:pic>
      <p:pic>
        <p:nvPicPr>
          <p:cNvPr id="59" name="Graphic 58" descr="Needle">
            <a:extLst>
              <a:ext uri="{FF2B5EF4-FFF2-40B4-BE49-F238E27FC236}">
                <a16:creationId xmlns:a16="http://schemas.microsoft.com/office/drawing/2014/main" id="{22C72E27-5496-4AE8-BA1F-FA9973F689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33085" y="4110495"/>
            <a:ext cx="280351" cy="269712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BBB8620-AE75-40EC-AB42-B5477C57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29" y="195299"/>
            <a:ext cx="6142397" cy="41544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Kev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txhaj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tshuaj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tiv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thaiv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kab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mob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siab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B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rau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koj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tus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me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nyuam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51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4" grpId="0"/>
      <p:bldP spid="35" grpId="0"/>
      <p:bldP spid="36" grpId="0"/>
      <p:bldP spid="37" grpId="0"/>
      <p:bldP spid="2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197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Kev txhaj tshuaj tiv thaiv kab mob siab B rau koj tus me nyuam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judd</dc:creator>
  <cp:lastModifiedBy>GEORGE T YANG</cp:lastModifiedBy>
  <cp:revision>79</cp:revision>
  <dcterms:created xsi:type="dcterms:W3CDTF">2015-10-07T18:46:33Z</dcterms:created>
  <dcterms:modified xsi:type="dcterms:W3CDTF">2020-01-10T17:30:11Z</dcterms:modified>
</cp:coreProperties>
</file>