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0" r:id="rId2"/>
  </p:sldIdLst>
  <p:sldSz cx="6858000" cy="5143500"/>
  <p:notesSz cx="6858000" cy="9144000"/>
  <p:defaultTextStyle>
    <a:defPPr>
      <a:defRPr lang="en-US"/>
    </a:defPPr>
    <a:lvl1pPr marL="0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00"/>
    <a:srgbClr val="3C4951"/>
    <a:srgbClr val="82B45C"/>
    <a:srgbClr val="FAB424"/>
    <a:srgbClr val="DAE79A"/>
    <a:srgbClr val="4655E7"/>
    <a:srgbClr val="76D2F6"/>
    <a:srgbClr val="4E6155"/>
    <a:srgbClr val="127648"/>
    <a:srgbClr val="4548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2" autoAdjust="0"/>
    <p:restoredTop sz="94660"/>
  </p:normalViewPr>
  <p:slideViewPr>
    <p:cSldViewPr snapToGrid="0" showGuides="1">
      <p:cViewPr varScale="1">
        <p:scale>
          <a:sx n="142" d="100"/>
          <a:sy n="142" d="100"/>
        </p:scale>
        <p:origin x="1980" y="108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5D019-A5D2-4518-BDE4-66451671E91A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57CE6-A759-40E6-8B4C-5B94A51E1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88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journey through Hepatitis 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B57CE6-A759-40E6-8B4C-5B94A51E152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22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597821"/>
            <a:ext cx="58293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337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3600451"/>
            <a:ext cx="41148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4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4025505"/>
            <a:ext cx="41148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4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03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002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54782"/>
            <a:ext cx="154305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54782"/>
            <a:ext cx="451485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0781" y="60324"/>
            <a:ext cx="3674795" cy="428625"/>
          </a:xfrm>
        </p:spPr>
        <p:txBody>
          <a:bodyPr/>
          <a:lstStyle>
            <a:lvl1pPr algn="l">
              <a:defRPr sz="21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2505" y="520421"/>
            <a:ext cx="3086100" cy="1697236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342892" indent="0">
              <a:buNone/>
              <a:defRPr sz="1200"/>
            </a:lvl2pPr>
            <a:lvl3pPr marL="685784" indent="0">
              <a:buNone/>
              <a:defRPr sz="1200"/>
            </a:lvl3pPr>
            <a:lvl4pPr marL="1028675" indent="0">
              <a:buNone/>
              <a:defRPr sz="1200"/>
            </a:lvl4pPr>
            <a:lvl5pPr marL="1371566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569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50" y="60324"/>
            <a:ext cx="3674795" cy="428625"/>
          </a:xfrm>
        </p:spPr>
        <p:txBody>
          <a:bodyPr/>
          <a:lstStyle>
            <a:lvl1pPr algn="l">
              <a:defRPr sz="21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274" y="520421"/>
            <a:ext cx="3086100" cy="1697236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342892" indent="0">
              <a:buNone/>
              <a:defRPr sz="1200"/>
            </a:lvl2pPr>
            <a:lvl3pPr marL="685784" indent="0">
              <a:buNone/>
              <a:defRPr sz="1200"/>
            </a:lvl3pPr>
            <a:lvl4pPr marL="1028675" indent="0">
              <a:buNone/>
              <a:defRPr sz="1200"/>
            </a:lvl4pPr>
            <a:lvl5pPr marL="1371566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206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089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900114"/>
            <a:ext cx="3028950" cy="254555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900114"/>
            <a:ext cx="3028950" cy="254555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47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151335"/>
            <a:ext cx="303014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4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1631156"/>
            <a:ext cx="303014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1" y="1151335"/>
            <a:ext cx="303133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4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1" y="1631156"/>
            <a:ext cx="303133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55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8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547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2" y="204787"/>
            <a:ext cx="2256235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204790"/>
            <a:ext cx="3833813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1076328"/>
            <a:ext cx="2256235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4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484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857250"/>
          </a:xfrm>
          <a:prstGeom prst="rect">
            <a:avLst/>
          </a:prstGeom>
        </p:spPr>
        <p:txBody>
          <a:bodyPr vert="horz" lIns="91438" tIns="45719" rIns="91438" bIns="4571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200151"/>
            <a:ext cx="6172200" cy="3394472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4767264"/>
            <a:ext cx="16002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05608-E6C8-4C23-BF9B-2B4322FBA6EE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4767264"/>
            <a:ext cx="21717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4767264"/>
            <a:ext cx="16002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026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685784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9" indent="-257169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8" indent="-214307" algn="l" defTabSz="685784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1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4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D491F1AE-437D-4A68-BD56-E19916F03AE3}"/>
              </a:ext>
            </a:extLst>
          </p:cNvPr>
          <p:cNvSpPr/>
          <p:nvPr/>
        </p:nvSpPr>
        <p:spPr>
          <a:xfrm>
            <a:off x="0" y="-1948"/>
            <a:ext cx="6858000" cy="5143500"/>
          </a:xfrm>
          <a:prstGeom prst="rect">
            <a:avLst/>
          </a:prstGeom>
          <a:gradFill flip="none" rotWithShape="1">
            <a:gsLst>
              <a:gs pos="100000">
                <a:srgbClr val="76D2F6">
                  <a:lumMod val="61000"/>
                  <a:lumOff val="39000"/>
                </a:srgbClr>
              </a:gs>
              <a:gs pos="15000">
                <a:srgbClr val="76D2F6">
                  <a:lumMod val="89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spcCol="0" rtlCol="0" anchor="ctr"/>
          <a:lstStyle/>
          <a:p>
            <a:pPr algn="ctr"/>
            <a:endParaRPr lang="en-US" sz="1350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68" name="Explosion: 8 Points 167">
            <a:extLst>
              <a:ext uri="{FF2B5EF4-FFF2-40B4-BE49-F238E27FC236}">
                <a16:creationId xmlns:a16="http://schemas.microsoft.com/office/drawing/2014/main" id="{EF243259-4298-4064-9ABB-9B96B687FB04}"/>
              </a:ext>
            </a:extLst>
          </p:cNvPr>
          <p:cNvSpPr/>
          <p:nvPr/>
        </p:nvSpPr>
        <p:spPr>
          <a:xfrm>
            <a:off x="3106794" y="722171"/>
            <a:ext cx="1687803" cy="1461579"/>
          </a:xfrm>
          <a:prstGeom prst="irregularSeal1">
            <a:avLst/>
          </a:prstGeom>
          <a:solidFill>
            <a:srgbClr val="FFFF00">
              <a:alpha val="92000"/>
            </a:srgbClr>
          </a:solidFill>
          <a:ln>
            <a:solidFill>
              <a:srgbClr val="FFF200">
                <a:alpha val="5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1" name="Picture 120">
            <a:extLst>
              <a:ext uri="{FF2B5EF4-FFF2-40B4-BE49-F238E27FC236}">
                <a16:creationId xmlns:a16="http://schemas.microsoft.com/office/drawing/2014/main" id="{A35E9421-76EB-44B9-A1E9-78BBE49F7E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377" y="1631646"/>
            <a:ext cx="511144" cy="681525"/>
          </a:xfrm>
          <a:prstGeom prst="rect">
            <a:avLst/>
          </a:prstGeom>
        </p:spPr>
      </p:pic>
      <p:sp>
        <p:nvSpPr>
          <p:cNvPr id="63" name="Rectangle 2">
            <a:extLst>
              <a:ext uri="{FF2B5EF4-FFF2-40B4-BE49-F238E27FC236}">
                <a16:creationId xmlns:a16="http://schemas.microsoft.com/office/drawing/2014/main" id="{69E85186-0DD2-4550-88E8-0A7EE5E4FFA8}"/>
              </a:ext>
            </a:extLst>
          </p:cNvPr>
          <p:cNvSpPr/>
          <p:nvPr/>
        </p:nvSpPr>
        <p:spPr>
          <a:xfrm>
            <a:off x="-11912" y="3307542"/>
            <a:ext cx="6869912" cy="1845847"/>
          </a:xfrm>
          <a:custGeom>
            <a:avLst/>
            <a:gdLst>
              <a:gd name="connsiteX0" fmla="*/ 0 w 9200644"/>
              <a:gd name="connsiteY0" fmla="*/ 0 h 2327472"/>
              <a:gd name="connsiteX1" fmla="*/ 9200644 w 9200644"/>
              <a:gd name="connsiteY1" fmla="*/ 0 h 2327472"/>
              <a:gd name="connsiteX2" fmla="*/ 9200644 w 9200644"/>
              <a:gd name="connsiteY2" fmla="*/ 2327472 h 2327472"/>
              <a:gd name="connsiteX3" fmla="*/ 0 w 9200644"/>
              <a:gd name="connsiteY3" fmla="*/ 2327472 h 2327472"/>
              <a:gd name="connsiteX4" fmla="*/ 0 w 9200644"/>
              <a:gd name="connsiteY4" fmla="*/ 0 h 2327472"/>
              <a:gd name="connsiteX0" fmla="*/ 0 w 9200644"/>
              <a:gd name="connsiteY0" fmla="*/ 0 h 2327472"/>
              <a:gd name="connsiteX1" fmla="*/ 1319002 w 9200644"/>
              <a:gd name="connsiteY1" fmla="*/ 0 h 2327472"/>
              <a:gd name="connsiteX2" fmla="*/ 9200644 w 9200644"/>
              <a:gd name="connsiteY2" fmla="*/ 0 h 2327472"/>
              <a:gd name="connsiteX3" fmla="*/ 9200644 w 9200644"/>
              <a:gd name="connsiteY3" fmla="*/ 2327472 h 2327472"/>
              <a:gd name="connsiteX4" fmla="*/ 0 w 9200644"/>
              <a:gd name="connsiteY4" fmla="*/ 2327472 h 2327472"/>
              <a:gd name="connsiteX5" fmla="*/ 0 w 9200644"/>
              <a:gd name="connsiteY5" fmla="*/ 0 h 2327472"/>
              <a:gd name="connsiteX0" fmla="*/ 0 w 9200644"/>
              <a:gd name="connsiteY0" fmla="*/ 0 h 2327472"/>
              <a:gd name="connsiteX1" fmla="*/ 1319002 w 9200644"/>
              <a:gd name="connsiteY1" fmla="*/ 0 h 2327472"/>
              <a:gd name="connsiteX2" fmla="*/ 3163986 w 9200644"/>
              <a:gd name="connsiteY2" fmla="*/ 0 h 2327472"/>
              <a:gd name="connsiteX3" fmla="*/ 9200644 w 9200644"/>
              <a:gd name="connsiteY3" fmla="*/ 0 h 2327472"/>
              <a:gd name="connsiteX4" fmla="*/ 9200644 w 9200644"/>
              <a:gd name="connsiteY4" fmla="*/ 2327472 h 2327472"/>
              <a:gd name="connsiteX5" fmla="*/ 0 w 9200644"/>
              <a:gd name="connsiteY5" fmla="*/ 2327472 h 2327472"/>
              <a:gd name="connsiteX6" fmla="*/ 0 w 9200644"/>
              <a:gd name="connsiteY6" fmla="*/ 0 h 2327472"/>
              <a:gd name="connsiteX0" fmla="*/ 0 w 9200644"/>
              <a:gd name="connsiteY0" fmla="*/ 0 h 2327472"/>
              <a:gd name="connsiteX1" fmla="*/ 1319002 w 9200644"/>
              <a:gd name="connsiteY1" fmla="*/ 0 h 2327472"/>
              <a:gd name="connsiteX2" fmla="*/ 3163986 w 9200644"/>
              <a:gd name="connsiteY2" fmla="*/ 0 h 2327472"/>
              <a:gd name="connsiteX3" fmla="*/ 4903773 w 9200644"/>
              <a:gd name="connsiteY3" fmla="*/ 0 h 2327472"/>
              <a:gd name="connsiteX4" fmla="*/ 9200644 w 9200644"/>
              <a:gd name="connsiteY4" fmla="*/ 0 h 2327472"/>
              <a:gd name="connsiteX5" fmla="*/ 9200644 w 9200644"/>
              <a:gd name="connsiteY5" fmla="*/ 2327472 h 2327472"/>
              <a:gd name="connsiteX6" fmla="*/ 0 w 9200644"/>
              <a:gd name="connsiteY6" fmla="*/ 2327472 h 2327472"/>
              <a:gd name="connsiteX7" fmla="*/ 0 w 9200644"/>
              <a:gd name="connsiteY7" fmla="*/ 0 h 2327472"/>
              <a:gd name="connsiteX0" fmla="*/ 0 w 9200644"/>
              <a:gd name="connsiteY0" fmla="*/ 0 h 2327472"/>
              <a:gd name="connsiteX1" fmla="*/ 1319002 w 9200644"/>
              <a:gd name="connsiteY1" fmla="*/ 0 h 2327472"/>
              <a:gd name="connsiteX2" fmla="*/ 3163986 w 9200644"/>
              <a:gd name="connsiteY2" fmla="*/ 0 h 2327472"/>
              <a:gd name="connsiteX3" fmla="*/ 4903773 w 9200644"/>
              <a:gd name="connsiteY3" fmla="*/ 0 h 2327472"/>
              <a:gd name="connsiteX4" fmla="*/ 7031979 w 9200644"/>
              <a:gd name="connsiteY4" fmla="*/ 0 h 2327472"/>
              <a:gd name="connsiteX5" fmla="*/ 9200644 w 9200644"/>
              <a:gd name="connsiteY5" fmla="*/ 0 h 2327472"/>
              <a:gd name="connsiteX6" fmla="*/ 9200644 w 9200644"/>
              <a:gd name="connsiteY6" fmla="*/ 2327472 h 2327472"/>
              <a:gd name="connsiteX7" fmla="*/ 0 w 9200644"/>
              <a:gd name="connsiteY7" fmla="*/ 2327472 h 2327472"/>
              <a:gd name="connsiteX8" fmla="*/ 0 w 9200644"/>
              <a:gd name="connsiteY8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163986 w 9200644"/>
              <a:gd name="connsiteY2" fmla="*/ 0 h 2327472"/>
              <a:gd name="connsiteX3" fmla="*/ 4903773 w 9200644"/>
              <a:gd name="connsiteY3" fmla="*/ 0 h 2327472"/>
              <a:gd name="connsiteX4" fmla="*/ 7031979 w 9200644"/>
              <a:gd name="connsiteY4" fmla="*/ 0 h 2327472"/>
              <a:gd name="connsiteX5" fmla="*/ 9200644 w 9200644"/>
              <a:gd name="connsiteY5" fmla="*/ 0 h 2327472"/>
              <a:gd name="connsiteX6" fmla="*/ 9200644 w 9200644"/>
              <a:gd name="connsiteY6" fmla="*/ 2327472 h 2327472"/>
              <a:gd name="connsiteX7" fmla="*/ 0 w 9200644"/>
              <a:gd name="connsiteY7" fmla="*/ 2327472 h 2327472"/>
              <a:gd name="connsiteX8" fmla="*/ 0 w 9200644"/>
              <a:gd name="connsiteY8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4903773 w 9200644"/>
              <a:gd name="connsiteY3" fmla="*/ 0 h 2327472"/>
              <a:gd name="connsiteX4" fmla="*/ 7031979 w 9200644"/>
              <a:gd name="connsiteY4" fmla="*/ 0 h 2327472"/>
              <a:gd name="connsiteX5" fmla="*/ 9200644 w 9200644"/>
              <a:gd name="connsiteY5" fmla="*/ 0 h 2327472"/>
              <a:gd name="connsiteX6" fmla="*/ 9200644 w 9200644"/>
              <a:gd name="connsiteY6" fmla="*/ 2327472 h 2327472"/>
              <a:gd name="connsiteX7" fmla="*/ 0 w 9200644"/>
              <a:gd name="connsiteY7" fmla="*/ 2327472 h 2327472"/>
              <a:gd name="connsiteX8" fmla="*/ 0 w 9200644"/>
              <a:gd name="connsiteY8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70888 w 9200644"/>
              <a:gd name="connsiteY3" fmla="*/ 1416107 h 2327472"/>
              <a:gd name="connsiteX4" fmla="*/ 7031979 w 9200644"/>
              <a:gd name="connsiteY4" fmla="*/ 0 h 2327472"/>
              <a:gd name="connsiteX5" fmla="*/ 9200644 w 9200644"/>
              <a:gd name="connsiteY5" fmla="*/ 0 h 2327472"/>
              <a:gd name="connsiteX6" fmla="*/ 9200644 w 9200644"/>
              <a:gd name="connsiteY6" fmla="*/ 2327472 h 2327472"/>
              <a:gd name="connsiteX7" fmla="*/ 0 w 9200644"/>
              <a:gd name="connsiteY7" fmla="*/ 2327472 h 2327472"/>
              <a:gd name="connsiteX8" fmla="*/ 0 w 9200644"/>
              <a:gd name="connsiteY8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70888 w 9200644"/>
              <a:gd name="connsiteY3" fmla="*/ 1416107 h 2327472"/>
              <a:gd name="connsiteX4" fmla="*/ 7040071 w 9200644"/>
              <a:gd name="connsiteY4" fmla="*/ 1140977 h 2327472"/>
              <a:gd name="connsiteX5" fmla="*/ 9200644 w 9200644"/>
              <a:gd name="connsiteY5" fmla="*/ 0 h 2327472"/>
              <a:gd name="connsiteX6" fmla="*/ 9200644 w 9200644"/>
              <a:gd name="connsiteY6" fmla="*/ 2327472 h 2327472"/>
              <a:gd name="connsiteX7" fmla="*/ 0 w 9200644"/>
              <a:gd name="connsiteY7" fmla="*/ 2327472 h 2327472"/>
              <a:gd name="connsiteX8" fmla="*/ 0 w 9200644"/>
              <a:gd name="connsiteY8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70888 w 9200644"/>
              <a:gd name="connsiteY3" fmla="*/ 1416107 h 2327472"/>
              <a:gd name="connsiteX4" fmla="*/ 5704885 w 9200644"/>
              <a:gd name="connsiteY4" fmla="*/ 1246174 h 2327472"/>
              <a:gd name="connsiteX5" fmla="*/ 7040071 w 9200644"/>
              <a:gd name="connsiteY5" fmla="*/ 1140977 h 2327472"/>
              <a:gd name="connsiteX6" fmla="*/ 9200644 w 9200644"/>
              <a:gd name="connsiteY6" fmla="*/ 0 h 2327472"/>
              <a:gd name="connsiteX7" fmla="*/ 9200644 w 9200644"/>
              <a:gd name="connsiteY7" fmla="*/ 2327472 h 2327472"/>
              <a:gd name="connsiteX8" fmla="*/ 0 w 9200644"/>
              <a:gd name="connsiteY8" fmla="*/ 2327472 h 2327472"/>
              <a:gd name="connsiteX9" fmla="*/ 0 w 9200644"/>
              <a:gd name="connsiteY9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70888 w 9200644"/>
              <a:gd name="connsiteY3" fmla="*/ 1416107 h 2327472"/>
              <a:gd name="connsiteX4" fmla="*/ 5211271 w 9200644"/>
              <a:gd name="connsiteY4" fmla="*/ 865848 h 2327472"/>
              <a:gd name="connsiteX5" fmla="*/ 7040071 w 9200644"/>
              <a:gd name="connsiteY5" fmla="*/ 1140977 h 2327472"/>
              <a:gd name="connsiteX6" fmla="*/ 9200644 w 9200644"/>
              <a:gd name="connsiteY6" fmla="*/ 0 h 2327472"/>
              <a:gd name="connsiteX7" fmla="*/ 9200644 w 9200644"/>
              <a:gd name="connsiteY7" fmla="*/ 2327472 h 2327472"/>
              <a:gd name="connsiteX8" fmla="*/ 0 w 9200644"/>
              <a:gd name="connsiteY8" fmla="*/ 2327472 h 2327472"/>
              <a:gd name="connsiteX9" fmla="*/ 0 w 9200644"/>
              <a:gd name="connsiteY9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70888 w 9200644"/>
              <a:gd name="connsiteY3" fmla="*/ 1416107 h 2327472"/>
              <a:gd name="connsiteX4" fmla="*/ 5211271 w 9200644"/>
              <a:gd name="connsiteY4" fmla="*/ 865848 h 2327472"/>
              <a:gd name="connsiteX5" fmla="*/ 7040071 w 9200644"/>
              <a:gd name="connsiteY5" fmla="*/ 1140977 h 2327472"/>
              <a:gd name="connsiteX6" fmla="*/ 8278152 w 9200644"/>
              <a:gd name="connsiteY6" fmla="*/ 477430 h 2327472"/>
              <a:gd name="connsiteX7" fmla="*/ 9200644 w 9200644"/>
              <a:gd name="connsiteY7" fmla="*/ 0 h 2327472"/>
              <a:gd name="connsiteX8" fmla="*/ 9200644 w 9200644"/>
              <a:gd name="connsiteY8" fmla="*/ 2327472 h 2327472"/>
              <a:gd name="connsiteX9" fmla="*/ 0 w 9200644"/>
              <a:gd name="connsiteY9" fmla="*/ 2327472 h 2327472"/>
              <a:gd name="connsiteX10" fmla="*/ 0 w 9200644"/>
              <a:gd name="connsiteY10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70888 w 9200644"/>
              <a:gd name="connsiteY3" fmla="*/ 1416107 h 2327472"/>
              <a:gd name="connsiteX4" fmla="*/ 5211271 w 9200644"/>
              <a:gd name="connsiteY4" fmla="*/ 865848 h 2327472"/>
              <a:gd name="connsiteX5" fmla="*/ 7040071 w 9200644"/>
              <a:gd name="connsiteY5" fmla="*/ 1140977 h 2327472"/>
              <a:gd name="connsiteX6" fmla="*/ 8059667 w 9200644"/>
              <a:gd name="connsiteY6" fmla="*/ 339866 h 2327472"/>
              <a:gd name="connsiteX7" fmla="*/ 9200644 w 9200644"/>
              <a:gd name="connsiteY7" fmla="*/ 0 h 2327472"/>
              <a:gd name="connsiteX8" fmla="*/ 9200644 w 9200644"/>
              <a:gd name="connsiteY8" fmla="*/ 2327472 h 2327472"/>
              <a:gd name="connsiteX9" fmla="*/ 0 w 9200644"/>
              <a:gd name="connsiteY9" fmla="*/ 2327472 h 2327472"/>
              <a:gd name="connsiteX10" fmla="*/ 0 w 9200644"/>
              <a:gd name="connsiteY10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70888 w 9200644"/>
              <a:gd name="connsiteY3" fmla="*/ 1416107 h 2327472"/>
              <a:gd name="connsiteX4" fmla="*/ 5211271 w 9200644"/>
              <a:gd name="connsiteY4" fmla="*/ 865848 h 2327472"/>
              <a:gd name="connsiteX5" fmla="*/ 7007703 w 9200644"/>
              <a:gd name="connsiteY5" fmla="*/ 1213806 h 2327472"/>
              <a:gd name="connsiteX6" fmla="*/ 8059667 w 9200644"/>
              <a:gd name="connsiteY6" fmla="*/ 339866 h 2327472"/>
              <a:gd name="connsiteX7" fmla="*/ 9200644 w 9200644"/>
              <a:gd name="connsiteY7" fmla="*/ 0 h 2327472"/>
              <a:gd name="connsiteX8" fmla="*/ 9200644 w 9200644"/>
              <a:gd name="connsiteY8" fmla="*/ 2327472 h 2327472"/>
              <a:gd name="connsiteX9" fmla="*/ 0 w 9200644"/>
              <a:gd name="connsiteY9" fmla="*/ 2327472 h 2327472"/>
              <a:gd name="connsiteX10" fmla="*/ 0 w 9200644"/>
              <a:gd name="connsiteY10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70888 w 9200644"/>
              <a:gd name="connsiteY3" fmla="*/ 1416107 h 2327472"/>
              <a:gd name="connsiteX4" fmla="*/ 5211271 w 9200644"/>
              <a:gd name="connsiteY4" fmla="*/ 865848 h 2327472"/>
              <a:gd name="connsiteX5" fmla="*/ 6625022 w 9200644"/>
              <a:gd name="connsiteY5" fmla="*/ 1600710 h 2327472"/>
              <a:gd name="connsiteX6" fmla="*/ 8059667 w 9200644"/>
              <a:gd name="connsiteY6" fmla="*/ 339866 h 2327472"/>
              <a:gd name="connsiteX7" fmla="*/ 9200644 w 9200644"/>
              <a:gd name="connsiteY7" fmla="*/ 0 h 2327472"/>
              <a:gd name="connsiteX8" fmla="*/ 9200644 w 9200644"/>
              <a:gd name="connsiteY8" fmla="*/ 2327472 h 2327472"/>
              <a:gd name="connsiteX9" fmla="*/ 0 w 9200644"/>
              <a:gd name="connsiteY9" fmla="*/ 2327472 h 2327472"/>
              <a:gd name="connsiteX10" fmla="*/ 0 w 9200644"/>
              <a:gd name="connsiteY10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62746 w 9200644"/>
              <a:gd name="connsiteY3" fmla="*/ 1628905 h 2327472"/>
              <a:gd name="connsiteX4" fmla="*/ 5211271 w 9200644"/>
              <a:gd name="connsiteY4" fmla="*/ 865848 h 2327472"/>
              <a:gd name="connsiteX5" fmla="*/ 6625022 w 9200644"/>
              <a:gd name="connsiteY5" fmla="*/ 1600710 h 2327472"/>
              <a:gd name="connsiteX6" fmla="*/ 8059667 w 9200644"/>
              <a:gd name="connsiteY6" fmla="*/ 339866 h 2327472"/>
              <a:gd name="connsiteX7" fmla="*/ 9200644 w 9200644"/>
              <a:gd name="connsiteY7" fmla="*/ 0 h 2327472"/>
              <a:gd name="connsiteX8" fmla="*/ 9200644 w 9200644"/>
              <a:gd name="connsiteY8" fmla="*/ 2327472 h 2327472"/>
              <a:gd name="connsiteX9" fmla="*/ 0 w 9200644"/>
              <a:gd name="connsiteY9" fmla="*/ 2327472 h 2327472"/>
              <a:gd name="connsiteX10" fmla="*/ 0 w 9200644"/>
              <a:gd name="connsiteY10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49040 w 9200644"/>
              <a:gd name="connsiteY3" fmla="*/ 1380180 h 2327472"/>
              <a:gd name="connsiteX4" fmla="*/ 5211271 w 9200644"/>
              <a:gd name="connsiteY4" fmla="*/ 865848 h 2327472"/>
              <a:gd name="connsiteX5" fmla="*/ 6625022 w 9200644"/>
              <a:gd name="connsiteY5" fmla="*/ 1600710 h 2327472"/>
              <a:gd name="connsiteX6" fmla="*/ 8059667 w 9200644"/>
              <a:gd name="connsiteY6" fmla="*/ 339866 h 2327472"/>
              <a:gd name="connsiteX7" fmla="*/ 9200644 w 9200644"/>
              <a:gd name="connsiteY7" fmla="*/ 0 h 2327472"/>
              <a:gd name="connsiteX8" fmla="*/ 9200644 w 9200644"/>
              <a:gd name="connsiteY8" fmla="*/ 2327472 h 2327472"/>
              <a:gd name="connsiteX9" fmla="*/ 0 w 9200644"/>
              <a:gd name="connsiteY9" fmla="*/ 2327472 h 2327472"/>
              <a:gd name="connsiteX10" fmla="*/ 0 w 9200644"/>
              <a:gd name="connsiteY10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49040 w 9200644"/>
              <a:gd name="connsiteY3" fmla="*/ 1380180 h 2327472"/>
              <a:gd name="connsiteX4" fmla="*/ 5211271 w 9200644"/>
              <a:gd name="connsiteY4" fmla="*/ 865848 h 2327472"/>
              <a:gd name="connsiteX5" fmla="*/ 6604462 w 9200644"/>
              <a:gd name="connsiteY5" fmla="*/ 1301109 h 2327472"/>
              <a:gd name="connsiteX6" fmla="*/ 8059667 w 9200644"/>
              <a:gd name="connsiteY6" fmla="*/ 339866 h 2327472"/>
              <a:gd name="connsiteX7" fmla="*/ 9200644 w 9200644"/>
              <a:gd name="connsiteY7" fmla="*/ 0 h 2327472"/>
              <a:gd name="connsiteX8" fmla="*/ 9200644 w 9200644"/>
              <a:gd name="connsiteY8" fmla="*/ 2327472 h 2327472"/>
              <a:gd name="connsiteX9" fmla="*/ 0 w 9200644"/>
              <a:gd name="connsiteY9" fmla="*/ 2327472 h 2327472"/>
              <a:gd name="connsiteX10" fmla="*/ 0 w 9200644"/>
              <a:gd name="connsiteY10" fmla="*/ 0 h 2327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200644" h="2327472">
                <a:moveTo>
                  <a:pt x="0" y="0"/>
                </a:moveTo>
                <a:lnTo>
                  <a:pt x="1310910" y="121381"/>
                </a:lnTo>
                <a:lnTo>
                  <a:pt x="3034513" y="1076241"/>
                </a:lnTo>
                <a:lnTo>
                  <a:pt x="3749040" y="1380180"/>
                </a:lnTo>
                <a:lnTo>
                  <a:pt x="5211271" y="865848"/>
                </a:lnTo>
                <a:lnTo>
                  <a:pt x="6604462" y="1301109"/>
                </a:lnTo>
                <a:lnTo>
                  <a:pt x="8059667" y="339866"/>
                </a:lnTo>
                <a:lnTo>
                  <a:pt x="9200644" y="0"/>
                </a:lnTo>
                <a:lnTo>
                  <a:pt x="9200644" y="2327472"/>
                </a:lnTo>
                <a:lnTo>
                  <a:pt x="0" y="232747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72000">
                <a:srgbClr val="587F3B"/>
              </a:gs>
              <a:gs pos="55000">
                <a:srgbClr val="82B45C"/>
              </a:gs>
              <a:gs pos="40000">
                <a:srgbClr val="82B45C">
                  <a:lumMod val="65000"/>
                </a:srgbClr>
              </a:gs>
              <a:gs pos="100000">
                <a:srgbClr val="82B45C"/>
              </a:gs>
              <a:gs pos="0">
                <a:srgbClr val="82B45C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spcCol="0" rtlCol="0" anchor="ctr"/>
          <a:lstStyle/>
          <a:p>
            <a:endParaRPr lang="en-US" sz="800" dirty="0"/>
          </a:p>
          <a:p>
            <a:endParaRPr lang="en-US" sz="8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89A8C5B-E49B-457D-BA81-B96EAB1E8351}"/>
              </a:ext>
            </a:extLst>
          </p:cNvPr>
          <p:cNvSpPr/>
          <p:nvPr/>
        </p:nvSpPr>
        <p:spPr>
          <a:xfrm>
            <a:off x="410884" y="55139"/>
            <a:ext cx="57806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n w="3175">
                  <a:solidFill>
                    <a:srgbClr val="3C495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 w="3175">
                  <a:solidFill>
                    <a:srgbClr val="3C4951"/>
                  </a:solidFill>
                </a:ln>
                <a:solidFill>
                  <a:schemeClr val="bg1"/>
                </a:solidFill>
              </a:rPr>
              <a:t>Txhob</a:t>
            </a:r>
            <a:r>
              <a:rPr lang="en-US" sz="2800" dirty="0">
                <a:ln w="3175">
                  <a:solidFill>
                    <a:srgbClr val="3C4951"/>
                  </a:solidFill>
                </a:ln>
                <a:solidFill>
                  <a:schemeClr val="bg1"/>
                </a:solidFill>
              </a:rPr>
              <a:t> Tub </a:t>
            </a:r>
            <a:r>
              <a:rPr lang="en-US" sz="2800" dirty="0" err="1">
                <a:ln w="3175">
                  <a:solidFill>
                    <a:srgbClr val="3C4951"/>
                  </a:solidFill>
                </a:ln>
                <a:solidFill>
                  <a:schemeClr val="bg1"/>
                </a:solidFill>
              </a:rPr>
              <a:t>Nkeeg</a:t>
            </a:r>
            <a:r>
              <a:rPr lang="en-US" sz="2800" dirty="0">
                <a:ln w="3175">
                  <a:solidFill>
                    <a:srgbClr val="3C4951"/>
                  </a:solidFill>
                </a:ln>
                <a:solidFill>
                  <a:schemeClr val="bg1"/>
                </a:solidFill>
              </a:rPr>
              <a:t> Rau </a:t>
            </a:r>
            <a:r>
              <a:rPr lang="en-US" sz="2800" dirty="0" err="1">
                <a:ln w="3175">
                  <a:solidFill>
                    <a:srgbClr val="3C4951"/>
                  </a:solidFill>
                </a:ln>
                <a:solidFill>
                  <a:schemeClr val="bg1"/>
                </a:solidFill>
              </a:rPr>
              <a:t>Kab</a:t>
            </a:r>
            <a:r>
              <a:rPr lang="en-US" sz="2800" dirty="0">
                <a:ln w="3175">
                  <a:solidFill>
                    <a:srgbClr val="3C4951"/>
                  </a:solidFill>
                </a:ln>
                <a:solidFill>
                  <a:schemeClr val="bg1"/>
                </a:solidFill>
              </a:rPr>
              <a:t> Mob </a:t>
            </a:r>
            <a:r>
              <a:rPr lang="en-US" sz="2800" dirty="0" err="1">
                <a:ln w="3175">
                  <a:solidFill>
                    <a:srgbClr val="3C4951"/>
                  </a:solidFill>
                </a:ln>
                <a:solidFill>
                  <a:schemeClr val="bg1"/>
                </a:solidFill>
              </a:rPr>
              <a:t>Siab</a:t>
            </a:r>
            <a:r>
              <a:rPr lang="en-US" sz="2800" dirty="0">
                <a:ln w="3175">
                  <a:solidFill>
                    <a:srgbClr val="3C4951"/>
                  </a:solidFill>
                </a:ln>
                <a:solidFill>
                  <a:schemeClr val="bg1"/>
                </a:solidFill>
              </a:rPr>
              <a:t> B</a:t>
            </a:r>
            <a:endParaRPr lang="en-US" sz="28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24F92C2-1D6B-4645-B363-6573FFF25D04}"/>
              </a:ext>
            </a:extLst>
          </p:cNvPr>
          <p:cNvSpPr txBox="1"/>
          <p:nvPr/>
        </p:nvSpPr>
        <p:spPr>
          <a:xfrm>
            <a:off x="1134424" y="437704"/>
            <a:ext cx="3429000" cy="328935"/>
          </a:xfrm>
          <a:prstGeom prst="rect">
            <a:avLst/>
          </a:prstGeom>
          <a:noFill/>
          <a:effectLst>
            <a:outerShdw blurRad="114300" dir="2700000" algn="tl" rotWithShape="0">
              <a:schemeClr val="accent1">
                <a:lumMod val="50000"/>
              </a:schemeClr>
            </a:outerShdw>
          </a:effectLst>
        </p:spPr>
        <p:txBody>
          <a:bodyPr wrap="square" lIns="51434" tIns="25717" rIns="51434" bIns="25717" rtlCol="0">
            <a:spAutoFit/>
          </a:bodyPr>
          <a:lstStyle/>
          <a:p>
            <a:pPr algn="ctr" defTabSz="514337"/>
            <a:r>
              <a:rPr lang="en-US" dirty="0" err="1">
                <a:solidFill>
                  <a:schemeClr val="bg1"/>
                </a:solidFill>
                <a:latin typeface="Arial Black" panose="020B0A04020102020204" pitchFamily="34" charset="0"/>
              </a:rPr>
              <a:t>Yuav</a:t>
            </a:r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 tau </a:t>
            </a:r>
            <a:r>
              <a:rPr lang="en-US" dirty="0" err="1">
                <a:solidFill>
                  <a:schemeClr val="bg1"/>
                </a:solidFill>
                <a:latin typeface="Arial Black" panose="020B0A04020102020204" pitchFamily="34" charset="0"/>
              </a:rPr>
              <a:t>ua</a:t>
            </a:r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 li </a:t>
            </a:r>
            <a:r>
              <a:rPr lang="en-US" dirty="0" err="1">
                <a:solidFill>
                  <a:schemeClr val="bg1"/>
                </a:solidFill>
                <a:latin typeface="Arial Black" panose="020B0A04020102020204" pitchFamily="34" charset="0"/>
              </a:rPr>
              <a:t>cas</a:t>
            </a:r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?</a:t>
            </a: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C1100EC0-B87B-4160-A05C-3C6C848DE3F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07" y="4232557"/>
            <a:ext cx="590007" cy="944010"/>
          </a:xfrm>
          <a:prstGeom prst="rect">
            <a:avLst/>
          </a:prstGeom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id="{4B5417E4-680D-4DFA-AA45-57D3A82501CD}"/>
              </a:ext>
            </a:extLst>
          </p:cNvPr>
          <p:cNvSpPr/>
          <p:nvPr/>
        </p:nvSpPr>
        <p:spPr>
          <a:xfrm>
            <a:off x="-21444" y="3663363"/>
            <a:ext cx="13984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>
              <a:solidFill>
                <a:schemeClr val="bg1"/>
              </a:solidFill>
            </a:endParaRPr>
          </a:p>
          <a:p>
            <a:r>
              <a:rPr lang="en-US" sz="1200" dirty="0">
                <a:solidFill>
                  <a:schemeClr val="bg1"/>
                </a:solidFill>
              </a:rPr>
              <a:t>Mus </a:t>
            </a:r>
            <a:r>
              <a:rPr lang="en-US" sz="1200" dirty="0" err="1">
                <a:solidFill>
                  <a:schemeClr val="bg1"/>
                </a:solidFill>
              </a:rPr>
              <a:t>kuaj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ntshav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Kab</a:t>
            </a:r>
            <a:r>
              <a:rPr lang="en-US" sz="1200" dirty="0">
                <a:solidFill>
                  <a:schemeClr val="bg1"/>
                </a:solidFill>
              </a:rPr>
              <a:t> Mob </a:t>
            </a:r>
            <a:r>
              <a:rPr lang="en-US" sz="1200" dirty="0" err="1">
                <a:solidFill>
                  <a:schemeClr val="bg1"/>
                </a:solidFill>
              </a:rPr>
              <a:t>Siab</a:t>
            </a:r>
            <a:r>
              <a:rPr lang="en-US" sz="1200" dirty="0">
                <a:solidFill>
                  <a:schemeClr val="bg1"/>
                </a:solidFill>
              </a:rPr>
              <a:t> B</a:t>
            </a:r>
          </a:p>
        </p:txBody>
      </p:sp>
      <p:pic>
        <p:nvPicPr>
          <p:cNvPr id="70" name="Picture 69">
            <a:extLst>
              <a:ext uri="{FF2B5EF4-FFF2-40B4-BE49-F238E27FC236}">
                <a16:creationId xmlns:a16="http://schemas.microsoft.com/office/drawing/2014/main" id="{7F9CD427-12F7-4047-BB93-F9F58B4EECE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428" y="3094732"/>
            <a:ext cx="723765" cy="723765"/>
          </a:xfrm>
          <a:prstGeom prst="rect">
            <a:avLst/>
          </a:prstGeom>
        </p:spPr>
      </p:pic>
      <p:sp>
        <p:nvSpPr>
          <p:cNvPr id="72" name="Rectangle 71">
            <a:extLst>
              <a:ext uri="{FF2B5EF4-FFF2-40B4-BE49-F238E27FC236}">
                <a16:creationId xmlns:a16="http://schemas.microsoft.com/office/drawing/2014/main" id="{316E3BB8-35CF-41E3-9FB4-B288B683B63D}"/>
              </a:ext>
            </a:extLst>
          </p:cNvPr>
          <p:cNvSpPr/>
          <p:nvPr/>
        </p:nvSpPr>
        <p:spPr>
          <a:xfrm>
            <a:off x="127982" y="3099318"/>
            <a:ext cx="118367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</a:rPr>
              <a:t>Yog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tsis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muaj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77" name="Picture 76" descr="A picture containing table, sitting, hand, white&#10;&#10;Description automatically generated">
            <a:extLst>
              <a:ext uri="{FF2B5EF4-FFF2-40B4-BE49-F238E27FC236}">
                <a16:creationId xmlns:a16="http://schemas.microsoft.com/office/drawing/2014/main" id="{577261B9-D9F9-4B46-850E-B4818EAE2D2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642" y="1966086"/>
            <a:ext cx="627837" cy="494422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08BFCA20-3AD5-4D62-800D-EB876043262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69402" y="1833244"/>
            <a:ext cx="603094" cy="804125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50E85851-2875-49E3-8733-0C4D6B31FBA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033" y="2236508"/>
            <a:ext cx="523537" cy="558440"/>
          </a:xfrm>
          <a:prstGeom prst="rect">
            <a:avLst/>
          </a:prstGeom>
        </p:spPr>
      </p:pic>
      <p:sp>
        <p:nvSpPr>
          <p:cNvPr id="87" name="Rectangle 86">
            <a:extLst>
              <a:ext uri="{FF2B5EF4-FFF2-40B4-BE49-F238E27FC236}">
                <a16:creationId xmlns:a16="http://schemas.microsoft.com/office/drawing/2014/main" id="{61AADC10-AA80-4B33-8096-1E826222AEBE}"/>
              </a:ext>
            </a:extLst>
          </p:cNvPr>
          <p:cNvSpPr/>
          <p:nvPr/>
        </p:nvSpPr>
        <p:spPr>
          <a:xfrm>
            <a:off x="2751612" y="3131797"/>
            <a:ext cx="14742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</a:rPr>
              <a:t>Ces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mus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txhaj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tshauj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tiv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thaiv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Kab</a:t>
            </a:r>
            <a:r>
              <a:rPr lang="en-US" sz="1200" dirty="0">
                <a:solidFill>
                  <a:schemeClr val="bg1"/>
                </a:solidFill>
              </a:rPr>
              <a:t> Mob </a:t>
            </a:r>
            <a:r>
              <a:rPr lang="en-US" sz="1200" dirty="0" err="1">
                <a:solidFill>
                  <a:schemeClr val="bg1"/>
                </a:solidFill>
              </a:rPr>
              <a:t>Siab</a:t>
            </a:r>
            <a:r>
              <a:rPr lang="en-US" sz="1200" dirty="0">
                <a:solidFill>
                  <a:schemeClr val="bg1"/>
                </a:solidFill>
              </a:rPr>
              <a:t> B. 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34EC389B-3C78-4298-98AD-64A992D2CCDE}"/>
              </a:ext>
            </a:extLst>
          </p:cNvPr>
          <p:cNvSpPr/>
          <p:nvPr/>
        </p:nvSpPr>
        <p:spPr>
          <a:xfrm>
            <a:off x="1874504" y="3904908"/>
            <a:ext cx="25951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err="1">
                <a:solidFill>
                  <a:schemeClr val="bg1"/>
                </a:solidFill>
              </a:rPr>
              <a:t>Tshuaj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tiv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thaiv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kab</a:t>
            </a:r>
            <a:r>
              <a:rPr lang="en-US" sz="1000" dirty="0">
                <a:solidFill>
                  <a:schemeClr val="bg1"/>
                </a:solidFill>
              </a:rPr>
              <a:t> mob </a:t>
            </a:r>
            <a:r>
              <a:rPr lang="en-US" sz="1000" dirty="0" err="1">
                <a:solidFill>
                  <a:schemeClr val="bg1"/>
                </a:solidFill>
              </a:rPr>
              <a:t>siab</a:t>
            </a:r>
            <a:r>
              <a:rPr lang="en-US" sz="1000" dirty="0">
                <a:solidFill>
                  <a:schemeClr val="bg1"/>
                </a:solidFill>
              </a:rPr>
              <a:t> B </a:t>
            </a:r>
            <a:r>
              <a:rPr lang="en-US" sz="1000" dirty="0" err="1">
                <a:solidFill>
                  <a:schemeClr val="bg1"/>
                </a:solidFill>
              </a:rPr>
              <a:t>yog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ib</a:t>
            </a:r>
            <a:r>
              <a:rPr lang="en-US" sz="1000" dirty="0">
                <a:solidFill>
                  <a:schemeClr val="bg1"/>
                </a:solidFill>
              </a:rPr>
              <a:t> yam </a:t>
            </a:r>
            <a:r>
              <a:rPr lang="en-US" sz="1000" dirty="0" err="1">
                <a:solidFill>
                  <a:schemeClr val="bg1"/>
                </a:solidFill>
              </a:rPr>
              <a:t>tshuaj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tiv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thaiv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uas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tsis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txaus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ntshai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thiab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ua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hauj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lwm</a:t>
            </a:r>
            <a:r>
              <a:rPr lang="en-US" sz="1000" dirty="0">
                <a:solidFill>
                  <a:schemeClr val="bg1"/>
                </a:solidFill>
              </a:rPr>
              <a:t> zoo </a:t>
            </a:r>
            <a:r>
              <a:rPr lang="en-US" sz="1000" dirty="0" err="1">
                <a:solidFill>
                  <a:schemeClr val="bg1"/>
                </a:solidFill>
              </a:rPr>
              <a:t>tshaj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plaws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BC4184DB-8BEF-43E1-989F-098E54C34E3C}"/>
              </a:ext>
            </a:extLst>
          </p:cNvPr>
          <p:cNvSpPr/>
          <p:nvPr/>
        </p:nvSpPr>
        <p:spPr>
          <a:xfrm>
            <a:off x="770779" y="1109004"/>
            <a:ext cx="198382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err="1">
                <a:solidFill>
                  <a:schemeClr val="bg1"/>
                </a:solidFill>
              </a:rPr>
              <a:t>Coj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koj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tsev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neeg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thiab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neeg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uas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koj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paub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mus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kuaj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ntshav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thiab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txhaj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tshuaj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tiv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thaiv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Kab</a:t>
            </a:r>
            <a:r>
              <a:rPr lang="en-US" sz="1100" dirty="0">
                <a:solidFill>
                  <a:schemeClr val="bg1"/>
                </a:solidFill>
              </a:rPr>
              <a:t> Mob </a:t>
            </a:r>
            <a:r>
              <a:rPr lang="en-US" sz="1100" dirty="0" err="1">
                <a:solidFill>
                  <a:schemeClr val="bg1"/>
                </a:solidFill>
              </a:rPr>
              <a:t>Siab</a:t>
            </a:r>
            <a:r>
              <a:rPr lang="en-US" sz="1100" dirty="0">
                <a:solidFill>
                  <a:schemeClr val="bg1"/>
                </a:solidFill>
              </a:rPr>
              <a:t> B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6144F06C-913C-42E5-840A-EA12DDA30F4B}"/>
              </a:ext>
            </a:extLst>
          </p:cNvPr>
          <p:cNvSpPr txBox="1"/>
          <p:nvPr/>
        </p:nvSpPr>
        <p:spPr>
          <a:xfrm>
            <a:off x="5431082" y="503529"/>
            <a:ext cx="13493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/>
              <a:t>Koj</a:t>
            </a:r>
            <a:r>
              <a:rPr lang="en-US" sz="1600" b="1" dirty="0"/>
              <a:t> </a:t>
            </a:r>
            <a:r>
              <a:rPr lang="en-US" sz="1600" b="1" dirty="0" err="1"/>
              <a:t>Puas</a:t>
            </a:r>
            <a:r>
              <a:rPr lang="en-US" sz="1600" b="1" dirty="0"/>
              <a:t> </a:t>
            </a:r>
            <a:r>
              <a:rPr lang="en-US" sz="1600" b="1" dirty="0" err="1"/>
              <a:t>Paub</a:t>
            </a:r>
            <a:r>
              <a:rPr lang="en-US" sz="1600" b="1" dirty="0"/>
              <a:t>?</a:t>
            </a:r>
          </a:p>
        </p:txBody>
      </p:sp>
      <p:pic>
        <p:nvPicPr>
          <p:cNvPr id="125" name="Graphic 124" descr="Lightbulb and gear">
            <a:extLst>
              <a:ext uri="{FF2B5EF4-FFF2-40B4-BE49-F238E27FC236}">
                <a16:creationId xmlns:a16="http://schemas.microsoft.com/office/drawing/2014/main" id="{51AD9562-8598-4724-98B9-F5F736CA861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287621" y="540616"/>
            <a:ext cx="437618" cy="479527"/>
          </a:xfrm>
          <a:prstGeom prst="rect">
            <a:avLst/>
          </a:prstGeom>
        </p:spPr>
      </p:pic>
      <p:sp>
        <p:nvSpPr>
          <p:cNvPr id="126" name="TextBox 125">
            <a:extLst>
              <a:ext uri="{FF2B5EF4-FFF2-40B4-BE49-F238E27FC236}">
                <a16:creationId xmlns:a16="http://schemas.microsoft.com/office/drawing/2014/main" id="{60D92551-8E43-4E58-A4A2-01F0920EC6D8}"/>
              </a:ext>
            </a:extLst>
          </p:cNvPr>
          <p:cNvSpPr txBox="1"/>
          <p:nvPr/>
        </p:nvSpPr>
        <p:spPr>
          <a:xfrm>
            <a:off x="5123271" y="1452961"/>
            <a:ext cx="17115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/>
              <a:t>Niam</a:t>
            </a:r>
            <a:r>
              <a:rPr lang="en-US" sz="1000" b="1" dirty="0"/>
              <a:t> </a:t>
            </a:r>
            <a:r>
              <a:rPr lang="en-US" sz="1000" b="1" dirty="0" err="1"/>
              <a:t>yeej</a:t>
            </a:r>
            <a:r>
              <a:rPr lang="en-US" sz="1000" b="1" dirty="0"/>
              <a:t> </a:t>
            </a:r>
            <a:r>
              <a:rPr lang="en-US" sz="1000" b="1" dirty="0" err="1"/>
              <a:t>muaj</a:t>
            </a:r>
            <a:r>
              <a:rPr lang="en-US" sz="1000" b="1" dirty="0"/>
              <a:t> </a:t>
            </a:r>
            <a:r>
              <a:rPr lang="en-US" sz="1000" b="1" dirty="0" err="1"/>
              <a:t>peev</a:t>
            </a:r>
            <a:r>
              <a:rPr lang="en-US" sz="1000" b="1" dirty="0"/>
              <a:t> </a:t>
            </a:r>
            <a:r>
              <a:rPr lang="en-US" sz="1000" b="1" dirty="0" err="1"/>
              <a:t>xwm</a:t>
            </a:r>
            <a:r>
              <a:rPr lang="en-US" sz="1000" b="1" dirty="0"/>
              <a:t> </a:t>
            </a:r>
            <a:r>
              <a:rPr lang="en-US" sz="1000" b="1" dirty="0" err="1"/>
              <a:t>tiv</a:t>
            </a:r>
            <a:r>
              <a:rPr lang="en-US" sz="1000" b="1" dirty="0"/>
              <a:t> </a:t>
            </a:r>
            <a:r>
              <a:rPr lang="en-US" sz="1000" b="1" dirty="0" err="1"/>
              <a:t>thaiv</a:t>
            </a:r>
            <a:r>
              <a:rPr lang="en-US" sz="1000" b="1" dirty="0"/>
              <a:t> </a:t>
            </a:r>
            <a:r>
              <a:rPr lang="en-US" sz="1000" b="1" dirty="0" err="1"/>
              <a:t>thiab</a:t>
            </a:r>
            <a:r>
              <a:rPr lang="en-US" sz="1000" b="1" dirty="0"/>
              <a:t> </a:t>
            </a:r>
            <a:r>
              <a:rPr lang="en-US" sz="1000" b="1" dirty="0" err="1"/>
              <a:t>ua</a:t>
            </a:r>
            <a:r>
              <a:rPr lang="en-US" sz="1000" b="1" dirty="0"/>
              <a:t> </a:t>
            </a:r>
            <a:r>
              <a:rPr lang="en-US" sz="1000" b="1" dirty="0" err="1"/>
              <a:t>kom</a:t>
            </a:r>
            <a:r>
              <a:rPr lang="en-US" sz="1000" b="1" dirty="0"/>
              <a:t> me </a:t>
            </a:r>
            <a:r>
              <a:rPr lang="en-US" sz="1000" b="1" dirty="0" err="1"/>
              <a:t>nyuam</a:t>
            </a:r>
            <a:r>
              <a:rPr lang="en-US" sz="1000" b="1" dirty="0"/>
              <a:t> </a:t>
            </a:r>
            <a:r>
              <a:rPr lang="en-US" sz="1000" b="1" dirty="0" err="1"/>
              <a:t>ntawm</a:t>
            </a:r>
            <a:r>
              <a:rPr lang="en-US" sz="1000" b="1" dirty="0"/>
              <a:t> </a:t>
            </a:r>
            <a:r>
              <a:rPr lang="en-US" sz="1000" b="1" dirty="0" err="1"/>
              <a:t>txhob</a:t>
            </a:r>
            <a:r>
              <a:rPr lang="en-US" sz="1000" b="1" dirty="0"/>
              <a:t> </a:t>
            </a:r>
            <a:r>
              <a:rPr lang="en-US" sz="1000" b="1" dirty="0" err="1"/>
              <a:t>muaj</a:t>
            </a:r>
            <a:r>
              <a:rPr lang="en-US" sz="1000" b="1" dirty="0"/>
              <a:t> </a:t>
            </a:r>
            <a:r>
              <a:rPr lang="en-US" sz="1000" b="1" dirty="0" err="1"/>
              <a:t>Kab</a:t>
            </a:r>
            <a:r>
              <a:rPr lang="en-US" sz="1000" b="1" dirty="0"/>
              <a:t> Mob </a:t>
            </a:r>
            <a:r>
              <a:rPr lang="en-US" sz="1000" b="1" dirty="0" err="1"/>
              <a:t>Siab</a:t>
            </a:r>
            <a:r>
              <a:rPr lang="en-US" sz="1000" b="1" dirty="0"/>
              <a:t> B</a:t>
            </a:r>
          </a:p>
        </p:txBody>
      </p:sp>
      <p:pic>
        <p:nvPicPr>
          <p:cNvPr id="129" name="Graphic 128" descr="Pregnant lady">
            <a:extLst>
              <a:ext uri="{FF2B5EF4-FFF2-40B4-BE49-F238E27FC236}">
                <a16:creationId xmlns:a16="http://schemas.microsoft.com/office/drawing/2014/main" id="{E39B35B4-B96A-48FC-9D4D-B28E8DFCA76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764904" y="1108042"/>
            <a:ext cx="401458" cy="401458"/>
          </a:xfrm>
          <a:prstGeom prst="rect">
            <a:avLst/>
          </a:prstGeom>
        </p:spPr>
      </p:pic>
      <p:sp>
        <p:nvSpPr>
          <p:cNvPr id="133" name="TextBox 132">
            <a:extLst>
              <a:ext uri="{FF2B5EF4-FFF2-40B4-BE49-F238E27FC236}">
                <a16:creationId xmlns:a16="http://schemas.microsoft.com/office/drawing/2014/main" id="{E29CBA78-BD8C-46C4-B00B-710EB5A75B62}"/>
              </a:ext>
            </a:extLst>
          </p:cNvPr>
          <p:cNvSpPr txBox="1"/>
          <p:nvPr/>
        </p:nvSpPr>
        <p:spPr>
          <a:xfrm>
            <a:off x="5147114" y="2849643"/>
            <a:ext cx="17115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/>
              <a:t>Neeg</a:t>
            </a:r>
            <a:r>
              <a:rPr lang="en-US" sz="1000" b="1" dirty="0"/>
              <a:t> </a:t>
            </a:r>
            <a:r>
              <a:rPr lang="en-US" sz="1000" b="1" dirty="0" err="1"/>
              <a:t>kis</a:t>
            </a:r>
            <a:r>
              <a:rPr lang="en-US" sz="1000" b="1" dirty="0"/>
              <a:t> tau </a:t>
            </a:r>
            <a:r>
              <a:rPr lang="en-US" sz="1000" b="1" dirty="0" err="1"/>
              <a:t>Kab</a:t>
            </a:r>
            <a:r>
              <a:rPr lang="en-US" sz="1000" b="1" dirty="0"/>
              <a:t> Mob </a:t>
            </a:r>
            <a:r>
              <a:rPr lang="en-US" sz="1000" b="1" dirty="0" err="1"/>
              <a:t>Siab</a:t>
            </a:r>
            <a:r>
              <a:rPr lang="en-US" sz="1000" b="1" dirty="0"/>
              <a:t> B </a:t>
            </a:r>
            <a:r>
              <a:rPr lang="en-US" sz="1000" b="1" dirty="0" err="1"/>
              <a:t>dua</a:t>
            </a:r>
            <a:r>
              <a:rPr lang="en-US" sz="1000" b="1" dirty="0"/>
              <a:t> HIV li 50 </a:t>
            </a:r>
            <a:r>
              <a:rPr lang="en-US" sz="1000" b="1" dirty="0" err="1"/>
              <a:t>rau</a:t>
            </a:r>
            <a:r>
              <a:rPr lang="en-US" sz="1000" b="1" dirty="0"/>
              <a:t> 100 </a:t>
            </a:r>
            <a:r>
              <a:rPr lang="en-US" sz="1000" b="1" dirty="0" err="1"/>
              <a:t>npaug</a:t>
            </a:r>
            <a:r>
              <a:rPr lang="en-US" sz="1000" b="1" dirty="0"/>
              <a:t>. </a:t>
            </a:r>
          </a:p>
        </p:txBody>
      </p:sp>
      <p:pic>
        <p:nvPicPr>
          <p:cNvPr id="135" name="Graphic 134" descr="IV">
            <a:extLst>
              <a:ext uri="{FF2B5EF4-FFF2-40B4-BE49-F238E27FC236}">
                <a16:creationId xmlns:a16="http://schemas.microsoft.com/office/drawing/2014/main" id="{E70CA201-9F8D-4933-A6F6-C2262CB9840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732658" y="2330677"/>
            <a:ext cx="511144" cy="511144"/>
          </a:xfrm>
          <a:prstGeom prst="rect">
            <a:avLst/>
          </a:prstGeom>
        </p:spPr>
      </p:pic>
      <p:sp>
        <p:nvSpPr>
          <p:cNvPr id="136" name="TextBox 135">
            <a:extLst>
              <a:ext uri="{FF2B5EF4-FFF2-40B4-BE49-F238E27FC236}">
                <a16:creationId xmlns:a16="http://schemas.microsoft.com/office/drawing/2014/main" id="{F723D5AC-06B4-452E-98C5-028491E41B8B}"/>
              </a:ext>
            </a:extLst>
          </p:cNvPr>
          <p:cNvSpPr txBox="1"/>
          <p:nvPr/>
        </p:nvSpPr>
        <p:spPr>
          <a:xfrm>
            <a:off x="5123271" y="4087836"/>
            <a:ext cx="17115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/>
              <a:t>Tshuaj</a:t>
            </a:r>
            <a:r>
              <a:rPr lang="en-US" sz="1000" b="1" dirty="0"/>
              <a:t> </a:t>
            </a:r>
            <a:r>
              <a:rPr lang="en-US" sz="1000" b="1" dirty="0" err="1"/>
              <a:t>tiv</a:t>
            </a:r>
            <a:r>
              <a:rPr lang="en-US" sz="1000" b="1" dirty="0"/>
              <a:t> </a:t>
            </a:r>
            <a:r>
              <a:rPr lang="en-US" sz="1000" b="1" dirty="0" err="1"/>
              <a:t>thaiv</a:t>
            </a:r>
            <a:r>
              <a:rPr lang="en-US" sz="1000" b="1" dirty="0"/>
              <a:t> </a:t>
            </a:r>
            <a:r>
              <a:rPr lang="en-US" sz="1000" b="1" dirty="0" err="1"/>
              <a:t>Kab</a:t>
            </a:r>
            <a:r>
              <a:rPr lang="en-US" sz="1000" b="1" dirty="0"/>
              <a:t> Mob </a:t>
            </a:r>
            <a:r>
              <a:rPr lang="en-US" sz="1000" b="1" dirty="0" err="1"/>
              <a:t>Siab</a:t>
            </a:r>
            <a:r>
              <a:rPr lang="en-US" sz="1000" b="1" dirty="0"/>
              <a:t> </a:t>
            </a:r>
            <a:r>
              <a:rPr lang="en-US" sz="1000" b="1" dirty="0" err="1"/>
              <a:t>Daj</a:t>
            </a:r>
            <a:r>
              <a:rPr lang="en-US" sz="1000" b="1" dirty="0"/>
              <a:t> B </a:t>
            </a:r>
            <a:r>
              <a:rPr lang="en-US" sz="1000" b="1" dirty="0" err="1"/>
              <a:t>muaj</a:t>
            </a:r>
            <a:r>
              <a:rPr lang="en-US" sz="1000" b="1" dirty="0"/>
              <a:t> </a:t>
            </a:r>
            <a:r>
              <a:rPr lang="en-US" sz="1000" b="1" dirty="0" err="1"/>
              <a:t>peev</a:t>
            </a:r>
            <a:r>
              <a:rPr lang="en-US" sz="1000" b="1" dirty="0"/>
              <a:t> </a:t>
            </a:r>
            <a:r>
              <a:rPr lang="en-US" sz="1000" b="1" dirty="0" err="1"/>
              <a:t>xwm</a:t>
            </a:r>
            <a:r>
              <a:rPr lang="en-US" sz="1000" b="1" dirty="0"/>
              <a:t> </a:t>
            </a:r>
            <a:r>
              <a:rPr lang="en-US" sz="1000" b="1" dirty="0" err="1"/>
              <a:t>tiv</a:t>
            </a:r>
            <a:r>
              <a:rPr lang="en-US" sz="1000" b="1" dirty="0"/>
              <a:t> </a:t>
            </a:r>
            <a:r>
              <a:rPr lang="en-US" sz="1000" b="1" dirty="0" err="1"/>
              <a:t>thaiv</a:t>
            </a:r>
            <a:r>
              <a:rPr lang="en-US" sz="1000" b="1" dirty="0"/>
              <a:t> 95% </a:t>
            </a:r>
            <a:r>
              <a:rPr lang="en-US" sz="1000" b="1" dirty="0" err="1"/>
              <a:t>ntawm</a:t>
            </a:r>
            <a:r>
              <a:rPr lang="en-US" sz="1000" b="1" dirty="0"/>
              <a:t> </a:t>
            </a:r>
            <a:r>
              <a:rPr lang="en-US" sz="1000" b="1" dirty="0" err="1"/>
              <a:t>cov</a:t>
            </a:r>
            <a:r>
              <a:rPr lang="en-US" sz="1000" b="1" dirty="0"/>
              <a:t> </a:t>
            </a:r>
            <a:r>
              <a:rPr lang="en-US" sz="1000" b="1" dirty="0" err="1"/>
              <a:t>neeg</a:t>
            </a:r>
            <a:r>
              <a:rPr lang="en-US" sz="1000" b="1" dirty="0"/>
              <a:t> </a:t>
            </a:r>
            <a:r>
              <a:rPr lang="en-US" sz="1000" b="1" dirty="0" err="1"/>
              <a:t>ua</a:t>
            </a:r>
            <a:r>
              <a:rPr lang="en-US" sz="1000" b="1" dirty="0"/>
              <a:t> </a:t>
            </a:r>
            <a:r>
              <a:rPr lang="en-US" sz="1000" b="1" dirty="0" err="1"/>
              <a:t>mus</a:t>
            </a:r>
            <a:r>
              <a:rPr lang="en-US" sz="1000" b="1" dirty="0"/>
              <a:t> </a:t>
            </a:r>
            <a:r>
              <a:rPr lang="en-US" sz="1000" b="1" dirty="0" err="1"/>
              <a:t>txhaj</a:t>
            </a:r>
            <a:r>
              <a:rPr lang="en-US" sz="1000" b="1" dirty="0"/>
              <a:t>.</a:t>
            </a:r>
          </a:p>
        </p:txBody>
      </p:sp>
      <p:pic>
        <p:nvPicPr>
          <p:cNvPr id="138" name="Graphic 137" descr="Needle">
            <a:extLst>
              <a:ext uri="{FF2B5EF4-FFF2-40B4-BE49-F238E27FC236}">
                <a16:creationId xmlns:a16="http://schemas.microsoft.com/office/drawing/2014/main" id="{18E52491-0E77-4712-8AB8-31F38B0563A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5728016" y="3595545"/>
            <a:ext cx="463485" cy="463485"/>
          </a:xfrm>
          <a:prstGeom prst="rect">
            <a:avLst/>
          </a:prstGeom>
        </p:spPr>
      </p:pic>
      <p:pic>
        <p:nvPicPr>
          <p:cNvPr id="142" name="Picture 141">
            <a:extLst>
              <a:ext uri="{FF2B5EF4-FFF2-40B4-BE49-F238E27FC236}">
                <a16:creationId xmlns:a16="http://schemas.microsoft.com/office/drawing/2014/main" id="{2DA33B76-EC16-4070-AC56-79EB096BDA94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971" y="1007258"/>
            <a:ext cx="723765" cy="827160"/>
          </a:xfrm>
          <a:prstGeom prst="rect">
            <a:avLst/>
          </a:prstGeom>
        </p:spPr>
      </p:pic>
      <p:sp>
        <p:nvSpPr>
          <p:cNvPr id="143" name="Rectangle 142">
            <a:extLst>
              <a:ext uri="{FF2B5EF4-FFF2-40B4-BE49-F238E27FC236}">
                <a16:creationId xmlns:a16="http://schemas.microsoft.com/office/drawing/2014/main" id="{5BD764D6-0E3E-4AE5-B632-744F49C37030}"/>
              </a:ext>
            </a:extLst>
          </p:cNvPr>
          <p:cNvSpPr/>
          <p:nvPr/>
        </p:nvSpPr>
        <p:spPr>
          <a:xfrm rot="18750952">
            <a:off x="1202231" y="4270398"/>
            <a:ext cx="237558" cy="551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115D0F2D-249E-4EC5-A9A7-6A188E91B566}"/>
              </a:ext>
            </a:extLst>
          </p:cNvPr>
          <p:cNvSpPr/>
          <p:nvPr/>
        </p:nvSpPr>
        <p:spPr>
          <a:xfrm rot="18750952">
            <a:off x="1414776" y="4052417"/>
            <a:ext cx="237558" cy="551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A454021F-BC3F-4730-9E39-A1A6A7746FB8}"/>
              </a:ext>
            </a:extLst>
          </p:cNvPr>
          <p:cNvSpPr/>
          <p:nvPr/>
        </p:nvSpPr>
        <p:spPr>
          <a:xfrm rot="18750952">
            <a:off x="1614679" y="3846256"/>
            <a:ext cx="237558" cy="551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CE9F3312-F24C-4C82-8336-BF4B463570E7}"/>
              </a:ext>
            </a:extLst>
          </p:cNvPr>
          <p:cNvSpPr/>
          <p:nvPr/>
        </p:nvSpPr>
        <p:spPr>
          <a:xfrm rot="18750952">
            <a:off x="1827224" y="3628275"/>
            <a:ext cx="237558" cy="551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F7CC0CA5-C6CD-4796-8071-9375A8D69D20}"/>
              </a:ext>
            </a:extLst>
          </p:cNvPr>
          <p:cNvSpPr/>
          <p:nvPr/>
        </p:nvSpPr>
        <p:spPr>
          <a:xfrm rot="18611837">
            <a:off x="2537351" y="2650773"/>
            <a:ext cx="237558" cy="551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6C703F02-2EAC-49D4-B375-124B409A41A1}"/>
              </a:ext>
            </a:extLst>
          </p:cNvPr>
          <p:cNvSpPr/>
          <p:nvPr/>
        </p:nvSpPr>
        <p:spPr>
          <a:xfrm rot="18611837">
            <a:off x="2749896" y="2432792"/>
            <a:ext cx="237558" cy="551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DA3C957A-2FFC-4603-B44F-A1AC098272AE}"/>
              </a:ext>
            </a:extLst>
          </p:cNvPr>
          <p:cNvSpPr/>
          <p:nvPr/>
        </p:nvSpPr>
        <p:spPr>
          <a:xfrm rot="18900000">
            <a:off x="2949799" y="2226631"/>
            <a:ext cx="237558" cy="551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C52427B6-9494-4DE6-9D5F-5B707CF37145}"/>
              </a:ext>
            </a:extLst>
          </p:cNvPr>
          <p:cNvSpPr/>
          <p:nvPr/>
        </p:nvSpPr>
        <p:spPr>
          <a:xfrm rot="18611837">
            <a:off x="3162344" y="2008650"/>
            <a:ext cx="237558" cy="551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Arrow: Right 150">
            <a:extLst>
              <a:ext uri="{FF2B5EF4-FFF2-40B4-BE49-F238E27FC236}">
                <a16:creationId xmlns:a16="http://schemas.microsoft.com/office/drawing/2014/main" id="{C6C0510E-FAF0-41DD-8341-C38E6F90DAC6}"/>
              </a:ext>
            </a:extLst>
          </p:cNvPr>
          <p:cNvSpPr/>
          <p:nvPr/>
        </p:nvSpPr>
        <p:spPr>
          <a:xfrm rot="18656455">
            <a:off x="471430" y="2728379"/>
            <a:ext cx="3689255" cy="82955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4C9EDE3D-9AC7-4507-BA4E-ACA242D74308}"/>
              </a:ext>
            </a:extLst>
          </p:cNvPr>
          <p:cNvSpPr/>
          <p:nvPr/>
        </p:nvSpPr>
        <p:spPr>
          <a:xfrm rot="18660000">
            <a:off x="1234440" y="4208900"/>
            <a:ext cx="237558" cy="551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D32BF88E-47C0-4A69-B2E5-797AB2E75506}"/>
              </a:ext>
            </a:extLst>
          </p:cNvPr>
          <p:cNvSpPr/>
          <p:nvPr/>
        </p:nvSpPr>
        <p:spPr>
          <a:xfrm rot="18660000">
            <a:off x="1487434" y="3908314"/>
            <a:ext cx="237558" cy="551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0F15F4C2-A519-426F-839A-E0E5DE1E95A9}"/>
              </a:ext>
            </a:extLst>
          </p:cNvPr>
          <p:cNvSpPr/>
          <p:nvPr/>
        </p:nvSpPr>
        <p:spPr>
          <a:xfrm rot="18660000">
            <a:off x="1739356" y="3620541"/>
            <a:ext cx="237558" cy="551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E39D89C9-12BB-4562-8A74-B6AF3B6FA320}"/>
              </a:ext>
            </a:extLst>
          </p:cNvPr>
          <p:cNvSpPr/>
          <p:nvPr/>
        </p:nvSpPr>
        <p:spPr>
          <a:xfrm rot="18660000">
            <a:off x="1984911" y="3353316"/>
            <a:ext cx="237558" cy="551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13850016-8FC4-41BB-B0B0-DA73123F1813}"/>
              </a:ext>
            </a:extLst>
          </p:cNvPr>
          <p:cNvSpPr/>
          <p:nvPr/>
        </p:nvSpPr>
        <p:spPr>
          <a:xfrm rot="18660000">
            <a:off x="2235373" y="3050139"/>
            <a:ext cx="237558" cy="551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0714665F-44FD-426A-A35A-FCD48D4A718D}"/>
              </a:ext>
            </a:extLst>
          </p:cNvPr>
          <p:cNvSpPr/>
          <p:nvPr/>
        </p:nvSpPr>
        <p:spPr>
          <a:xfrm rot="18660000">
            <a:off x="2509693" y="2773159"/>
            <a:ext cx="237558" cy="551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24AF6C75-157B-44DC-89EA-DDEA03F32AAB}"/>
              </a:ext>
            </a:extLst>
          </p:cNvPr>
          <p:cNvSpPr/>
          <p:nvPr/>
        </p:nvSpPr>
        <p:spPr>
          <a:xfrm rot="18660000">
            <a:off x="2750144" y="2489763"/>
            <a:ext cx="237558" cy="551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7B373C9C-4FB4-4C80-ACF4-523E96A4BBCF}"/>
              </a:ext>
            </a:extLst>
          </p:cNvPr>
          <p:cNvSpPr/>
          <p:nvPr/>
        </p:nvSpPr>
        <p:spPr>
          <a:xfrm rot="18660000">
            <a:off x="2985113" y="2198130"/>
            <a:ext cx="237558" cy="551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B4F1C9A0-D7B2-4B7E-A809-86C62B8B93B5}"/>
              </a:ext>
            </a:extLst>
          </p:cNvPr>
          <p:cNvSpPr/>
          <p:nvPr/>
        </p:nvSpPr>
        <p:spPr>
          <a:xfrm>
            <a:off x="3576909" y="2121133"/>
            <a:ext cx="131481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err="1">
                <a:solidFill>
                  <a:schemeClr val="bg1"/>
                </a:solidFill>
              </a:rPr>
              <a:t>Saib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xyaum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koj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tsev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neeg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kom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noj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qab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haus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huv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F8863596-C8E1-468F-BC2E-3F0E4512968E}"/>
              </a:ext>
            </a:extLst>
          </p:cNvPr>
          <p:cNvSpPr/>
          <p:nvPr/>
        </p:nvSpPr>
        <p:spPr>
          <a:xfrm>
            <a:off x="77265" y="3668512"/>
            <a:ext cx="118367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u="sng" dirty="0" err="1">
                <a:solidFill>
                  <a:srgbClr val="002060"/>
                </a:solidFill>
              </a:rPr>
              <a:t>Thib</a:t>
            </a:r>
            <a:r>
              <a:rPr lang="en-US" sz="1200" b="1" u="sng" dirty="0">
                <a:solidFill>
                  <a:srgbClr val="002060"/>
                </a:solidFill>
              </a:rPr>
              <a:t> #1 </a:t>
            </a: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6AD08FBB-C49E-46EE-B4C3-ABB9510A3C6E}"/>
              </a:ext>
            </a:extLst>
          </p:cNvPr>
          <p:cNvSpPr/>
          <p:nvPr/>
        </p:nvSpPr>
        <p:spPr>
          <a:xfrm>
            <a:off x="2770199" y="2948777"/>
            <a:ext cx="118367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u="sng" dirty="0" err="1">
                <a:solidFill>
                  <a:srgbClr val="002060"/>
                </a:solidFill>
              </a:rPr>
              <a:t>Thib</a:t>
            </a:r>
            <a:r>
              <a:rPr lang="en-US" sz="1200" b="1" u="sng" dirty="0">
                <a:solidFill>
                  <a:srgbClr val="002060"/>
                </a:solidFill>
              </a:rPr>
              <a:t> #2 </a:t>
            </a: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7F51A232-8B5E-45A6-8021-D47B503CBD78}"/>
              </a:ext>
            </a:extLst>
          </p:cNvPr>
          <p:cNvSpPr/>
          <p:nvPr/>
        </p:nvSpPr>
        <p:spPr>
          <a:xfrm>
            <a:off x="776898" y="897222"/>
            <a:ext cx="118367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u="sng" dirty="0" err="1">
                <a:solidFill>
                  <a:srgbClr val="002060"/>
                </a:solidFill>
              </a:rPr>
              <a:t>Thib</a:t>
            </a:r>
            <a:r>
              <a:rPr lang="en-US" sz="1200" b="1" u="sng" dirty="0">
                <a:solidFill>
                  <a:srgbClr val="002060"/>
                </a:solidFill>
              </a:rPr>
              <a:t> #3 </a:t>
            </a: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F1A68279-5D25-4DB4-8B48-3143B22BCD8B}"/>
              </a:ext>
            </a:extLst>
          </p:cNvPr>
          <p:cNvSpPr/>
          <p:nvPr/>
        </p:nvSpPr>
        <p:spPr>
          <a:xfrm>
            <a:off x="4112910" y="1963818"/>
            <a:ext cx="118367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u="sng" dirty="0" err="1">
                <a:solidFill>
                  <a:srgbClr val="002060"/>
                </a:solidFill>
              </a:rPr>
              <a:t>Thib</a:t>
            </a:r>
            <a:r>
              <a:rPr lang="en-US" sz="1200" b="1" u="sng" dirty="0">
                <a:solidFill>
                  <a:srgbClr val="002060"/>
                </a:solidFill>
              </a:rPr>
              <a:t> #4 </a:t>
            </a:r>
          </a:p>
        </p:txBody>
      </p:sp>
      <p:pic>
        <p:nvPicPr>
          <p:cNvPr id="174" name="Picture 173">
            <a:extLst>
              <a:ext uri="{FF2B5EF4-FFF2-40B4-BE49-F238E27FC236}">
                <a16:creationId xmlns:a16="http://schemas.microsoft.com/office/drawing/2014/main" id="{DC612B03-2206-4765-9F0D-C77835FCF2E2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alphaModFix amt="2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6709" y="4678218"/>
            <a:ext cx="623748" cy="465282"/>
          </a:xfrm>
          <a:prstGeom prst="rect">
            <a:avLst/>
          </a:prstGeom>
          <a:effectLst>
            <a:reflection endPos="0" dir="5400000" sy="-100000" algn="bl" rotWithShape="0"/>
          </a:effectLst>
        </p:spPr>
      </p:pic>
      <p:pic>
        <p:nvPicPr>
          <p:cNvPr id="82" name="Picture 81" descr="A picture containing table, sitting, hand, white&#10;&#10;Description automatically generated">
            <a:extLst>
              <a:ext uri="{FF2B5EF4-FFF2-40B4-BE49-F238E27FC236}">
                <a16:creationId xmlns:a16="http://schemas.microsoft.com/office/drawing/2014/main" id="{CE3A4E27-69F8-4077-A684-CA7737B5936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928" y="3410486"/>
            <a:ext cx="793843" cy="625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94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2122</TotalTime>
  <Words>169</Words>
  <Application>Microsoft Office PowerPoint</Application>
  <PresentationFormat>Custom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judd</dc:creator>
  <cp:lastModifiedBy>George Tong Yang</cp:lastModifiedBy>
  <cp:revision>97</cp:revision>
  <dcterms:created xsi:type="dcterms:W3CDTF">2015-10-07T18:46:33Z</dcterms:created>
  <dcterms:modified xsi:type="dcterms:W3CDTF">2020-02-12T18:59:17Z</dcterms:modified>
</cp:coreProperties>
</file>