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0477500" cy="7505700"/>
  <p:notesSz cx="10477500" cy="75057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4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660904"/>
            <a:ext cx="10475975" cy="420014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03654" y="594106"/>
            <a:ext cx="7267575" cy="4610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71625" y="4203192"/>
            <a:ext cx="7334250" cy="187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82C6C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082C6C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53128" y="3438144"/>
            <a:ext cx="1408430" cy="1407160"/>
          </a:xfrm>
          <a:custGeom>
            <a:avLst/>
            <a:gdLst/>
            <a:ahLst/>
            <a:cxnLst/>
            <a:rect l="l" t="t" r="r" b="b"/>
            <a:pathLst>
              <a:path w="1408429" h="1407160">
                <a:moveTo>
                  <a:pt x="703707" y="0"/>
                </a:moveTo>
                <a:lnTo>
                  <a:pt x="600837" y="7619"/>
                </a:lnTo>
                <a:lnTo>
                  <a:pt x="532892" y="20954"/>
                </a:lnTo>
                <a:lnTo>
                  <a:pt x="466851" y="41275"/>
                </a:lnTo>
                <a:lnTo>
                  <a:pt x="403351" y="67309"/>
                </a:lnTo>
                <a:lnTo>
                  <a:pt x="342392" y="100202"/>
                </a:lnTo>
                <a:lnTo>
                  <a:pt x="284607" y="138302"/>
                </a:lnTo>
                <a:lnTo>
                  <a:pt x="231139" y="182117"/>
                </a:lnTo>
                <a:lnTo>
                  <a:pt x="182245" y="231012"/>
                </a:lnTo>
                <a:lnTo>
                  <a:pt x="138430" y="284225"/>
                </a:lnTo>
                <a:lnTo>
                  <a:pt x="100330" y="342010"/>
                </a:lnTo>
                <a:lnTo>
                  <a:pt x="67310" y="402208"/>
                </a:lnTo>
                <a:lnTo>
                  <a:pt x="41275" y="466343"/>
                </a:lnTo>
                <a:lnTo>
                  <a:pt x="20955" y="532383"/>
                </a:lnTo>
                <a:lnTo>
                  <a:pt x="7620" y="600201"/>
                </a:lnTo>
                <a:lnTo>
                  <a:pt x="635" y="668781"/>
                </a:lnTo>
                <a:lnTo>
                  <a:pt x="0" y="702944"/>
                </a:lnTo>
                <a:lnTo>
                  <a:pt x="3175" y="772159"/>
                </a:lnTo>
                <a:lnTo>
                  <a:pt x="13335" y="840739"/>
                </a:lnTo>
                <a:lnTo>
                  <a:pt x="30480" y="907287"/>
                </a:lnTo>
                <a:lnTo>
                  <a:pt x="53339" y="972057"/>
                </a:lnTo>
                <a:lnTo>
                  <a:pt x="83185" y="1034795"/>
                </a:lnTo>
                <a:lnTo>
                  <a:pt x="118745" y="1093850"/>
                </a:lnTo>
                <a:lnTo>
                  <a:pt x="160020" y="1149095"/>
                </a:lnTo>
                <a:lnTo>
                  <a:pt x="206375" y="1200403"/>
                </a:lnTo>
                <a:lnTo>
                  <a:pt x="257301" y="1246758"/>
                </a:lnTo>
                <a:lnTo>
                  <a:pt x="313182" y="1288033"/>
                </a:lnTo>
                <a:lnTo>
                  <a:pt x="372237" y="1323593"/>
                </a:lnTo>
                <a:lnTo>
                  <a:pt x="434467" y="1352676"/>
                </a:lnTo>
                <a:lnTo>
                  <a:pt x="499872" y="1376171"/>
                </a:lnTo>
                <a:lnTo>
                  <a:pt x="566547" y="1392681"/>
                </a:lnTo>
                <a:lnTo>
                  <a:pt x="635126" y="1402841"/>
                </a:lnTo>
                <a:lnTo>
                  <a:pt x="703707" y="1406651"/>
                </a:lnTo>
                <a:lnTo>
                  <a:pt x="738759" y="1405381"/>
                </a:lnTo>
                <a:lnTo>
                  <a:pt x="807338" y="1399031"/>
                </a:lnTo>
                <a:lnTo>
                  <a:pt x="875284" y="1385061"/>
                </a:lnTo>
                <a:lnTo>
                  <a:pt x="941324" y="1365376"/>
                </a:lnTo>
                <a:lnTo>
                  <a:pt x="1004824" y="1338706"/>
                </a:lnTo>
                <a:lnTo>
                  <a:pt x="1065784" y="1306448"/>
                </a:lnTo>
                <a:lnTo>
                  <a:pt x="1123569" y="1267713"/>
                </a:lnTo>
                <a:lnTo>
                  <a:pt x="1176909" y="1223898"/>
                </a:lnTo>
                <a:lnTo>
                  <a:pt x="1225931" y="1175638"/>
                </a:lnTo>
                <a:lnTo>
                  <a:pt x="1269746" y="1122425"/>
                </a:lnTo>
                <a:lnTo>
                  <a:pt x="1307846" y="1064640"/>
                </a:lnTo>
                <a:lnTo>
                  <a:pt x="1340231" y="1003807"/>
                </a:lnTo>
                <a:lnTo>
                  <a:pt x="1366901" y="940307"/>
                </a:lnTo>
                <a:lnTo>
                  <a:pt x="1386586" y="874267"/>
                </a:lnTo>
                <a:lnTo>
                  <a:pt x="1400556" y="806450"/>
                </a:lnTo>
                <a:lnTo>
                  <a:pt x="1406906" y="737869"/>
                </a:lnTo>
                <a:lnTo>
                  <a:pt x="1408176" y="702944"/>
                </a:lnTo>
                <a:lnTo>
                  <a:pt x="1406906" y="668781"/>
                </a:lnTo>
                <a:lnTo>
                  <a:pt x="1400556" y="600201"/>
                </a:lnTo>
                <a:lnTo>
                  <a:pt x="1386586" y="532383"/>
                </a:lnTo>
                <a:lnTo>
                  <a:pt x="1366901" y="466343"/>
                </a:lnTo>
                <a:lnTo>
                  <a:pt x="1340231" y="402208"/>
                </a:lnTo>
                <a:lnTo>
                  <a:pt x="1307846" y="342010"/>
                </a:lnTo>
                <a:lnTo>
                  <a:pt x="1269746" y="284225"/>
                </a:lnTo>
                <a:lnTo>
                  <a:pt x="1225931" y="231012"/>
                </a:lnTo>
                <a:lnTo>
                  <a:pt x="1176909" y="182117"/>
                </a:lnTo>
                <a:lnTo>
                  <a:pt x="1123569" y="138302"/>
                </a:lnTo>
                <a:lnTo>
                  <a:pt x="1065784" y="100202"/>
                </a:lnTo>
                <a:lnTo>
                  <a:pt x="1004824" y="67309"/>
                </a:lnTo>
                <a:lnTo>
                  <a:pt x="941324" y="41275"/>
                </a:lnTo>
                <a:lnTo>
                  <a:pt x="875284" y="20954"/>
                </a:lnTo>
                <a:lnTo>
                  <a:pt x="807338" y="7619"/>
                </a:lnTo>
                <a:lnTo>
                  <a:pt x="738759" y="634"/>
                </a:lnTo>
                <a:lnTo>
                  <a:pt x="703707" y="0"/>
                </a:lnTo>
                <a:close/>
              </a:path>
            </a:pathLst>
          </a:custGeom>
          <a:solidFill>
            <a:srgbClr val="FFCC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687824" y="3671315"/>
            <a:ext cx="937260" cy="939165"/>
          </a:xfrm>
          <a:custGeom>
            <a:avLst/>
            <a:gdLst/>
            <a:ahLst/>
            <a:cxnLst/>
            <a:rect l="l" t="t" r="r" b="b"/>
            <a:pathLst>
              <a:path w="937260" h="939164">
                <a:moveTo>
                  <a:pt x="350901" y="32385"/>
                </a:moveTo>
                <a:lnTo>
                  <a:pt x="345821" y="18415"/>
                </a:lnTo>
                <a:lnTo>
                  <a:pt x="335661" y="7620"/>
                </a:lnTo>
                <a:lnTo>
                  <a:pt x="322326" y="635"/>
                </a:lnTo>
                <a:lnTo>
                  <a:pt x="306451" y="0"/>
                </a:lnTo>
                <a:lnTo>
                  <a:pt x="292481" y="5080"/>
                </a:lnTo>
                <a:lnTo>
                  <a:pt x="281051" y="14605"/>
                </a:lnTo>
                <a:lnTo>
                  <a:pt x="274828" y="28575"/>
                </a:lnTo>
                <a:lnTo>
                  <a:pt x="271653" y="37465"/>
                </a:lnTo>
                <a:lnTo>
                  <a:pt x="262128" y="55880"/>
                </a:lnTo>
                <a:lnTo>
                  <a:pt x="214503" y="107442"/>
                </a:lnTo>
                <a:lnTo>
                  <a:pt x="171958" y="131572"/>
                </a:lnTo>
                <a:lnTo>
                  <a:pt x="114173" y="149352"/>
                </a:lnTo>
                <a:lnTo>
                  <a:pt x="38735" y="155702"/>
                </a:lnTo>
                <a:lnTo>
                  <a:pt x="23495" y="158877"/>
                </a:lnTo>
                <a:lnTo>
                  <a:pt x="11430" y="167132"/>
                </a:lnTo>
                <a:lnTo>
                  <a:pt x="2540" y="179832"/>
                </a:lnTo>
                <a:lnTo>
                  <a:pt x="0" y="195072"/>
                </a:lnTo>
                <a:lnTo>
                  <a:pt x="2540" y="210439"/>
                </a:lnTo>
                <a:lnTo>
                  <a:pt x="11430" y="223139"/>
                </a:lnTo>
                <a:lnTo>
                  <a:pt x="23495" y="231394"/>
                </a:lnTo>
                <a:lnTo>
                  <a:pt x="38735" y="234569"/>
                </a:lnTo>
                <a:lnTo>
                  <a:pt x="118618" y="228219"/>
                </a:lnTo>
                <a:lnTo>
                  <a:pt x="183388" y="211709"/>
                </a:lnTo>
                <a:lnTo>
                  <a:pt x="235458" y="187452"/>
                </a:lnTo>
                <a:lnTo>
                  <a:pt x="276098" y="158877"/>
                </a:lnTo>
                <a:lnTo>
                  <a:pt x="305816" y="129032"/>
                </a:lnTo>
                <a:lnTo>
                  <a:pt x="340106" y="74422"/>
                </a:lnTo>
                <a:lnTo>
                  <a:pt x="350901" y="32385"/>
                </a:lnTo>
                <a:close/>
              </a:path>
              <a:path w="937260" h="939164">
                <a:moveTo>
                  <a:pt x="351536" y="410591"/>
                </a:moveTo>
                <a:lnTo>
                  <a:pt x="341376" y="349631"/>
                </a:lnTo>
                <a:lnTo>
                  <a:pt x="317881" y="307594"/>
                </a:lnTo>
                <a:lnTo>
                  <a:pt x="284861" y="280289"/>
                </a:lnTo>
                <a:lnTo>
                  <a:pt x="260223" y="273304"/>
                </a:lnTo>
                <a:lnTo>
                  <a:pt x="247523" y="273304"/>
                </a:lnTo>
                <a:lnTo>
                  <a:pt x="204978" y="291719"/>
                </a:lnTo>
                <a:lnTo>
                  <a:pt x="175768" y="326644"/>
                </a:lnTo>
                <a:lnTo>
                  <a:pt x="159893" y="370586"/>
                </a:lnTo>
                <a:lnTo>
                  <a:pt x="156083" y="410591"/>
                </a:lnTo>
                <a:lnTo>
                  <a:pt x="156718" y="430911"/>
                </a:lnTo>
                <a:lnTo>
                  <a:pt x="165608" y="471678"/>
                </a:lnTo>
                <a:lnTo>
                  <a:pt x="189103" y="513588"/>
                </a:lnTo>
                <a:lnTo>
                  <a:pt x="222123" y="540258"/>
                </a:lnTo>
                <a:lnTo>
                  <a:pt x="247523" y="547255"/>
                </a:lnTo>
                <a:lnTo>
                  <a:pt x="260223" y="547255"/>
                </a:lnTo>
                <a:lnTo>
                  <a:pt x="296926" y="533908"/>
                </a:lnTo>
                <a:lnTo>
                  <a:pt x="327406" y="500888"/>
                </a:lnTo>
                <a:lnTo>
                  <a:pt x="347091" y="450596"/>
                </a:lnTo>
                <a:lnTo>
                  <a:pt x="351536" y="410591"/>
                </a:lnTo>
                <a:close/>
              </a:path>
              <a:path w="937260" h="939164">
                <a:moveTo>
                  <a:pt x="683387" y="921004"/>
                </a:moveTo>
                <a:lnTo>
                  <a:pt x="682752" y="914654"/>
                </a:lnTo>
                <a:lnTo>
                  <a:pt x="678307" y="905764"/>
                </a:lnTo>
                <a:lnTo>
                  <a:pt x="674497" y="900049"/>
                </a:lnTo>
                <a:lnTo>
                  <a:pt x="664972" y="884809"/>
                </a:lnTo>
                <a:lnTo>
                  <a:pt x="639064" y="857377"/>
                </a:lnTo>
                <a:lnTo>
                  <a:pt x="599694" y="830707"/>
                </a:lnTo>
                <a:lnTo>
                  <a:pt x="543179" y="810387"/>
                </a:lnTo>
                <a:lnTo>
                  <a:pt x="468249" y="802132"/>
                </a:lnTo>
                <a:lnTo>
                  <a:pt x="394081" y="810387"/>
                </a:lnTo>
                <a:lnTo>
                  <a:pt x="337566" y="830707"/>
                </a:lnTo>
                <a:lnTo>
                  <a:pt x="298196" y="857377"/>
                </a:lnTo>
                <a:lnTo>
                  <a:pt x="258318" y="905764"/>
                </a:lnTo>
                <a:lnTo>
                  <a:pt x="251968" y="922909"/>
                </a:lnTo>
                <a:lnTo>
                  <a:pt x="255778" y="931164"/>
                </a:lnTo>
                <a:lnTo>
                  <a:pt x="263398" y="935609"/>
                </a:lnTo>
                <a:lnTo>
                  <a:pt x="269113" y="938149"/>
                </a:lnTo>
                <a:lnTo>
                  <a:pt x="275463" y="938784"/>
                </a:lnTo>
                <a:lnTo>
                  <a:pt x="281051" y="936879"/>
                </a:lnTo>
                <a:lnTo>
                  <a:pt x="295021" y="927989"/>
                </a:lnTo>
                <a:lnTo>
                  <a:pt x="324231" y="916559"/>
                </a:lnTo>
                <a:lnTo>
                  <a:pt x="380111" y="905129"/>
                </a:lnTo>
                <a:lnTo>
                  <a:pt x="468249" y="900049"/>
                </a:lnTo>
                <a:lnTo>
                  <a:pt x="555879" y="905129"/>
                </a:lnTo>
                <a:lnTo>
                  <a:pt x="611759" y="915924"/>
                </a:lnTo>
                <a:lnTo>
                  <a:pt x="640969" y="927989"/>
                </a:lnTo>
                <a:lnTo>
                  <a:pt x="650494" y="933704"/>
                </a:lnTo>
                <a:lnTo>
                  <a:pt x="654177" y="936879"/>
                </a:lnTo>
                <a:lnTo>
                  <a:pt x="659257" y="938784"/>
                </a:lnTo>
                <a:lnTo>
                  <a:pt x="666877" y="938784"/>
                </a:lnTo>
                <a:lnTo>
                  <a:pt x="670687" y="938149"/>
                </a:lnTo>
                <a:lnTo>
                  <a:pt x="678307" y="932434"/>
                </a:lnTo>
                <a:lnTo>
                  <a:pt x="681482" y="927354"/>
                </a:lnTo>
                <a:lnTo>
                  <a:pt x="683387" y="921004"/>
                </a:lnTo>
                <a:close/>
              </a:path>
              <a:path w="937260" h="939164">
                <a:moveTo>
                  <a:pt x="781177" y="410591"/>
                </a:moveTo>
                <a:lnTo>
                  <a:pt x="771017" y="349631"/>
                </a:lnTo>
                <a:lnTo>
                  <a:pt x="748157" y="307594"/>
                </a:lnTo>
                <a:lnTo>
                  <a:pt x="715137" y="280289"/>
                </a:lnTo>
                <a:lnTo>
                  <a:pt x="689737" y="273304"/>
                </a:lnTo>
                <a:lnTo>
                  <a:pt x="677037" y="273304"/>
                </a:lnTo>
                <a:lnTo>
                  <a:pt x="634619" y="291719"/>
                </a:lnTo>
                <a:lnTo>
                  <a:pt x="606044" y="326644"/>
                </a:lnTo>
                <a:lnTo>
                  <a:pt x="590169" y="370586"/>
                </a:lnTo>
                <a:lnTo>
                  <a:pt x="585724" y="410591"/>
                </a:lnTo>
                <a:lnTo>
                  <a:pt x="586994" y="430911"/>
                </a:lnTo>
                <a:lnTo>
                  <a:pt x="595884" y="471678"/>
                </a:lnTo>
                <a:lnTo>
                  <a:pt x="618744" y="513588"/>
                </a:lnTo>
                <a:lnTo>
                  <a:pt x="651764" y="540258"/>
                </a:lnTo>
                <a:lnTo>
                  <a:pt x="677037" y="547255"/>
                </a:lnTo>
                <a:lnTo>
                  <a:pt x="689737" y="547255"/>
                </a:lnTo>
                <a:lnTo>
                  <a:pt x="726567" y="533908"/>
                </a:lnTo>
                <a:lnTo>
                  <a:pt x="757047" y="500888"/>
                </a:lnTo>
                <a:lnTo>
                  <a:pt x="776732" y="450596"/>
                </a:lnTo>
                <a:lnTo>
                  <a:pt x="781177" y="410591"/>
                </a:lnTo>
                <a:close/>
              </a:path>
              <a:path w="937260" h="939164">
                <a:moveTo>
                  <a:pt x="937260" y="195072"/>
                </a:moveTo>
                <a:lnTo>
                  <a:pt x="913765" y="159512"/>
                </a:lnTo>
                <a:lnTo>
                  <a:pt x="822452" y="146812"/>
                </a:lnTo>
                <a:lnTo>
                  <a:pt x="762762" y="122682"/>
                </a:lnTo>
                <a:lnTo>
                  <a:pt x="717042" y="90932"/>
                </a:lnTo>
                <a:lnTo>
                  <a:pt x="685292" y="58420"/>
                </a:lnTo>
                <a:lnTo>
                  <a:pt x="666877" y="33020"/>
                </a:lnTo>
                <a:lnTo>
                  <a:pt x="659892" y="20955"/>
                </a:lnTo>
                <a:lnTo>
                  <a:pt x="649859" y="8890"/>
                </a:lnTo>
                <a:lnTo>
                  <a:pt x="637159" y="1905"/>
                </a:lnTo>
                <a:lnTo>
                  <a:pt x="622554" y="0"/>
                </a:lnTo>
                <a:lnTo>
                  <a:pt x="607314" y="3810"/>
                </a:lnTo>
                <a:lnTo>
                  <a:pt x="595249" y="13335"/>
                </a:lnTo>
                <a:lnTo>
                  <a:pt x="587629" y="26670"/>
                </a:lnTo>
                <a:lnTo>
                  <a:pt x="585724" y="41275"/>
                </a:lnTo>
                <a:lnTo>
                  <a:pt x="590169" y="56515"/>
                </a:lnTo>
                <a:lnTo>
                  <a:pt x="632079" y="115697"/>
                </a:lnTo>
                <a:lnTo>
                  <a:pt x="663702" y="148082"/>
                </a:lnTo>
                <a:lnTo>
                  <a:pt x="706247" y="179832"/>
                </a:lnTo>
                <a:lnTo>
                  <a:pt x="758952" y="207899"/>
                </a:lnTo>
                <a:lnTo>
                  <a:pt x="823087" y="226949"/>
                </a:lnTo>
                <a:lnTo>
                  <a:pt x="898525" y="234569"/>
                </a:lnTo>
                <a:lnTo>
                  <a:pt x="913765" y="231394"/>
                </a:lnTo>
                <a:lnTo>
                  <a:pt x="925830" y="223139"/>
                </a:lnTo>
                <a:lnTo>
                  <a:pt x="934085" y="210439"/>
                </a:lnTo>
                <a:lnTo>
                  <a:pt x="937260" y="195072"/>
                </a:lnTo>
                <a:close/>
              </a:path>
            </a:pathLst>
          </a:custGeom>
          <a:solidFill>
            <a:srgbClr val="664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029200" y="4014216"/>
            <a:ext cx="828040" cy="541020"/>
          </a:xfrm>
          <a:custGeom>
            <a:avLst/>
            <a:gdLst/>
            <a:ahLst/>
            <a:cxnLst/>
            <a:rect l="l" t="t" r="r" b="b"/>
            <a:pathLst>
              <a:path w="828039" h="541020">
                <a:moveTo>
                  <a:pt x="744347" y="0"/>
                </a:moveTo>
                <a:lnTo>
                  <a:pt x="707009" y="1905"/>
                </a:lnTo>
                <a:lnTo>
                  <a:pt x="672084" y="18414"/>
                </a:lnTo>
                <a:lnTo>
                  <a:pt x="0" y="524510"/>
                </a:lnTo>
                <a:lnTo>
                  <a:pt x="20320" y="518160"/>
                </a:lnTo>
                <a:lnTo>
                  <a:pt x="44450" y="511683"/>
                </a:lnTo>
                <a:lnTo>
                  <a:pt x="71120" y="507238"/>
                </a:lnTo>
                <a:lnTo>
                  <a:pt x="102108" y="504063"/>
                </a:lnTo>
                <a:lnTo>
                  <a:pt x="122427" y="500253"/>
                </a:lnTo>
                <a:lnTo>
                  <a:pt x="205612" y="479298"/>
                </a:lnTo>
                <a:lnTo>
                  <a:pt x="256412" y="520065"/>
                </a:lnTo>
                <a:lnTo>
                  <a:pt x="291338" y="535305"/>
                </a:lnTo>
                <a:lnTo>
                  <a:pt x="303402" y="541020"/>
                </a:lnTo>
                <a:lnTo>
                  <a:pt x="789432" y="175641"/>
                </a:lnTo>
                <a:lnTo>
                  <a:pt x="815466" y="146431"/>
                </a:lnTo>
                <a:lnTo>
                  <a:pt x="827532" y="110744"/>
                </a:lnTo>
                <a:lnTo>
                  <a:pt x="825626" y="73151"/>
                </a:lnTo>
                <a:lnTo>
                  <a:pt x="809116" y="38226"/>
                </a:lnTo>
                <a:lnTo>
                  <a:pt x="779907" y="12700"/>
                </a:lnTo>
                <a:lnTo>
                  <a:pt x="744347" y="0"/>
                </a:lnTo>
                <a:close/>
              </a:path>
            </a:pathLst>
          </a:custGeom>
          <a:solidFill>
            <a:srgbClr val="CCD3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31308" y="4219956"/>
            <a:ext cx="462280" cy="312420"/>
          </a:xfrm>
          <a:custGeom>
            <a:avLst/>
            <a:gdLst/>
            <a:ahLst/>
            <a:cxnLst/>
            <a:rect l="l" t="t" r="r" b="b"/>
            <a:pathLst>
              <a:path w="462279" h="312420">
                <a:moveTo>
                  <a:pt x="403351" y="0"/>
                </a:moveTo>
                <a:lnTo>
                  <a:pt x="388112" y="6350"/>
                </a:lnTo>
                <a:lnTo>
                  <a:pt x="0" y="296545"/>
                </a:lnTo>
                <a:lnTo>
                  <a:pt x="30479" y="294640"/>
                </a:lnTo>
                <a:lnTo>
                  <a:pt x="67944" y="295910"/>
                </a:lnTo>
                <a:lnTo>
                  <a:pt x="100964" y="299720"/>
                </a:lnTo>
                <a:lnTo>
                  <a:pt x="129539" y="305435"/>
                </a:lnTo>
                <a:lnTo>
                  <a:pt x="154304" y="312420"/>
                </a:lnTo>
                <a:lnTo>
                  <a:pt x="450976" y="90678"/>
                </a:lnTo>
                <a:lnTo>
                  <a:pt x="461771" y="77343"/>
                </a:lnTo>
                <a:lnTo>
                  <a:pt x="461771" y="64008"/>
                </a:lnTo>
                <a:lnTo>
                  <a:pt x="454151" y="49403"/>
                </a:lnTo>
                <a:lnTo>
                  <a:pt x="429387" y="17145"/>
                </a:lnTo>
                <a:lnTo>
                  <a:pt x="417321" y="4445"/>
                </a:lnTo>
                <a:lnTo>
                  <a:pt x="403351" y="0"/>
                </a:lnTo>
                <a:close/>
              </a:path>
            </a:pathLst>
          </a:custGeom>
          <a:solidFill>
            <a:srgbClr val="D92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80076" y="4079748"/>
            <a:ext cx="505968" cy="40690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875" y="1726311"/>
            <a:ext cx="4557712" cy="4953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395912" y="1726311"/>
            <a:ext cx="4557712" cy="49537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475975" cy="75056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475975" cy="7528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8935" y="1493266"/>
            <a:ext cx="2042160" cy="2927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tx1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9340" y="2077669"/>
            <a:ext cx="4816475" cy="151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082C6C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62350" y="6980301"/>
            <a:ext cx="3352800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23875" y="6980301"/>
            <a:ext cx="240982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543800" y="6980301"/>
            <a:ext cx="2409825" cy="375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26" Type="http://schemas.openxmlformats.org/officeDocument/2006/relationships/image" Target="../media/image69.png"/><Relationship Id="rId39" Type="http://schemas.openxmlformats.org/officeDocument/2006/relationships/image" Target="../media/image81.png"/><Relationship Id="rId21" Type="http://schemas.openxmlformats.org/officeDocument/2006/relationships/image" Target="../media/image64.png"/><Relationship Id="rId34" Type="http://schemas.openxmlformats.org/officeDocument/2006/relationships/image" Target="../media/image42.jp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17" Type="http://schemas.openxmlformats.org/officeDocument/2006/relationships/image" Target="../media/image60.png"/><Relationship Id="rId25" Type="http://schemas.openxmlformats.org/officeDocument/2006/relationships/image" Target="../media/image68.png"/><Relationship Id="rId33" Type="http://schemas.openxmlformats.org/officeDocument/2006/relationships/image" Target="../media/image76.png"/><Relationship Id="rId38" Type="http://schemas.openxmlformats.org/officeDocument/2006/relationships/image" Target="../media/image80.png"/><Relationship Id="rId2" Type="http://schemas.openxmlformats.org/officeDocument/2006/relationships/image" Target="../media/image45.png"/><Relationship Id="rId16" Type="http://schemas.openxmlformats.org/officeDocument/2006/relationships/image" Target="../media/image59.png"/><Relationship Id="rId20" Type="http://schemas.openxmlformats.org/officeDocument/2006/relationships/image" Target="../media/image63.png"/><Relationship Id="rId29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24" Type="http://schemas.openxmlformats.org/officeDocument/2006/relationships/image" Target="../media/image67.png"/><Relationship Id="rId32" Type="http://schemas.openxmlformats.org/officeDocument/2006/relationships/image" Target="../media/image75.png"/><Relationship Id="rId37" Type="http://schemas.openxmlformats.org/officeDocument/2006/relationships/image" Target="../media/image79.png"/><Relationship Id="rId5" Type="http://schemas.openxmlformats.org/officeDocument/2006/relationships/image" Target="../media/image48.png"/><Relationship Id="rId15" Type="http://schemas.openxmlformats.org/officeDocument/2006/relationships/image" Target="../media/image58.png"/><Relationship Id="rId23" Type="http://schemas.openxmlformats.org/officeDocument/2006/relationships/image" Target="../media/image66.png"/><Relationship Id="rId28" Type="http://schemas.openxmlformats.org/officeDocument/2006/relationships/image" Target="../media/image71.png"/><Relationship Id="rId36" Type="http://schemas.openxmlformats.org/officeDocument/2006/relationships/image" Target="../media/image7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31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Relationship Id="rId22" Type="http://schemas.openxmlformats.org/officeDocument/2006/relationships/image" Target="../media/image65.png"/><Relationship Id="rId27" Type="http://schemas.openxmlformats.org/officeDocument/2006/relationships/image" Target="../media/image70.png"/><Relationship Id="rId30" Type="http://schemas.openxmlformats.org/officeDocument/2006/relationships/image" Target="../media/image73.png"/><Relationship Id="rId35" Type="http://schemas.openxmlformats.org/officeDocument/2006/relationships/image" Target="../media/image77.png"/><Relationship Id="rId8" Type="http://schemas.openxmlformats.org/officeDocument/2006/relationships/image" Target="../media/image51.png"/><Relationship Id="rId3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18" Type="http://schemas.openxmlformats.org/officeDocument/2006/relationships/image" Target="../media/image99.png"/><Relationship Id="rId26" Type="http://schemas.openxmlformats.org/officeDocument/2006/relationships/image" Target="../media/image107.png"/><Relationship Id="rId3" Type="http://schemas.openxmlformats.org/officeDocument/2006/relationships/image" Target="../media/image84.png"/><Relationship Id="rId21" Type="http://schemas.openxmlformats.org/officeDocument/2006/relationships/image" Target="../media/image102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17" Type="http://schemas.openxmlformats.org/officeDocument/2006/relationships/image" Target="../media/image98.jpg"/><Relationship Id="rId25" Type="http://schemas.openxmlformats.org/officeDocument/2006/relationships/image" Target="../media/image106.png"/><Relationship Id="rId2" Type="http://schemas.openxmlformats.org/officeDocument/2006/relationships/image" Target="../media/image83.png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29" Type="http://schemas.openxmlformats.org/officeDocument/2006/relationships/image" Target="../media/image1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24" Type="http://schemas.openxmlformats.org/officeDocument/2006/relationships/image" Target="../media/image105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23" Type="http://schemas.openxmlformats.org/officeDocument/2006/relationships/image" Target="../media/image104.png"/><Relationship Id="rId28" Type="http://schemas.openxmlformats.org/officeDocument/2006/relationships/image" Target="../media/image109.png"/><Relationship Id="rId10" Type="http://schemas.openxmlformats.org/officeDocument/2006/relationships/image" Target="../media/image91.png"/><Relationship Id="rId19" Type="http://schemas.openxmlformats.org/officeDocument/2006/relationships/image" Target="../media/image100.png"/><Relationship Id="rId31" Type="http://schemas.openxmlformats.org/officeDocument/2006/relationships/image" Target="../media/image112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3" Type="http://schemas.openxmlformats.org/officeDocument/2006/relationships/image" Target="../media/image119.png"/><Relationship Id="rId7" Type="http://schemas.openxmlformats.org/officeDocument/2006/relationships/image" Target="../media/image123.png"/><Relationship Id="rId12" Type="http://schemas.openxmlformats.org/officeDocument/2006/relationships/image" Target="../media/image128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11" Type="http://schemas.openxmlformats.org/officeDocument/2006/relationships/image" Target="../media/image127.png"/><Relationship Id="rId5" Type="http://schemas.openxmlformats.org/officeDocument/2006/relationships/image" Target="../media/image121.png"/><Relationship Id="rId10" Type="http://schemas.openxmlformats.org/officeDocument/2006/relationships/image" Target="../media/image126.jpg"/><Relationship Id="rId4" Type="http://schemas.openxmlformats.org/officeDocument/2006/relationships/image" Target="../media/image120.png"/><Relationship Id="rId9" Type="http://schemas.openxmlformats.org/officeDocument/2006/relationships/image" Target="../media/image1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3.jp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7" Type="http://schemas.openxmlformats.org/officeDocument/2006/relationships/image" Target="../media/image142.jp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1.jpg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4.jpg"/><Relationship Id="rId7" Type="http://schemas.openxmlformats.org/officeDocument/2006/relationships/image" Target="../media/image148.jp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g"/><Relationship Id="rId5" Type="http://schemas.openxmlformats.org/officeDocument/2006/relationships/image" Target="../media/image146.jpg"/><Relationship Id="rId4" Type="http://schemas.openxmlformats.org/officeDocument/2006/relationships/image" Target="../media/image14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13" Type="http://schemas.openxmlformats.org/officeDocument/2006/relationships/image" Target="../media/image161.png"/><Relationship Id="rId3" Type="http://schemas.openxmlformats.org/officeDocument/2006/relationships/image" Target="../media/image151.jpg"/><Relationship Id="rId7" Type="http://schemas.openxmlformats.org/officeDocument/2006/relationships/image" Target="../media/image155.png"/><Relationship Id="rId12" Type="http://schemas.openxmlformats.org/officeDocument/2006/relationships/image" Target="../media/image16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4.png"/><Relationship Id="rId11" Type="http://schemas.openxmlformats.org/officeDocument/2006/relationships/image" Target="../media/image159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Relationship Id="rId14" Type="http://schemas.openxmlformats.org/officeDocument/2006/relationships/image" Target="../media/image16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9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jp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6.png"/><Relationship Id="rId4" Type="http://schemas.openxmlformats.org/officeDocument/2006/relationships/image" Target="../media/image1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7.jp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9.png"/><Relationship Id="rId18" Type="http://schemas.openxmlformats.org/officeDocument/2006/relationships/image" Target="../media/image194.png"/><Relationship Id="rId26" Type="http://schemas.openxmlformats.org/officeDocument/2006/relationships/image" Target="../media/image202.png"/><Relationship Id="rId3" Type="http://schemas.openxmlformats.org/officeDocument/2006/relationships/image" Target="../media/image179.png"/><Relationship Id="rId21" Type="http://schemas.openxmlformats.org/officeDocument/2006/relationships/image" Target="../media/image197.png"/><Relationship Id="rId34" Type="http://schemas.openxmlformats.org/officeDocument/2006/relationships/image" Target="../media/image210.png"/><Relationship Id="rId7" Type="http://schemas.openxmlformats.org/officeDocument/2006/relationships/image" Target="../media/image183.png"/><Relationship Id="rId12" Type="http://schemas.openxmlformats.org/officeDocument/2006/relationships/image" Target="../media/image188.png"/><Relationship Id="rId17" Type="http://schemas.openxmlformats.org/officeDocument/2006/relationships/image" Target="../media/image193.png"/><Relationship Id="rId25" Type="http://schemas.openxmlformats.org/officeDocument/2006/relationships/image" Target="../media/image201.png"/><Relationship Id="rId33" Type="http://schemas.openxmlformats.org/officeDocument/2006/relationships/image" Target="../media/image209.png"/><Relationship Id="rId2" Type="http://schemas.openxmlformats.org/officeDocument/2006/relationships/image" Target="../media/image178.png"/><Relationship Id="rId16" Type="http://schemas.openxmlformats.org/officeDocument/2006/relationships/image" Target="../media/image192.png"/><Relationship Id="rId20" Type="http://schemas.openxmlformats.org/officeDocument/2006/relationships/image" Target="../media/image196.png"/><Relationship Id="rId29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g"/><Relationship Id="rId11" Type="http://schemas.openxmlformats.org/officeDocument/2006/relationships/image" Target="../media/image187.png"/><Relationship Id="rId24" Type="http://schemas.openxmlformats.org/officeDocument/2006/relationships/image" Target="../media/image200.png"/><Relationship Id="rId32" Type="http://schemas.openxmlformats.org/officeDocument/2006/relationships/image" Target="../media/image208.png"/><Relationship Id="rId5" Type="http://schemas.openxmlformats.org/officeDocument/2006/relationships/image" Target="../media/image181.png"/><Relationship Id="rId15" Type="http://schemas.openxmlformats.org/officeDocument/2006/relationships/image" Target="../media/image191.png"/><Relationship Id="rId23" Type="http://schemas.openxmlformats.org/officeDocument/2006/relationships/image" Target="../media/image199.png"/><Relationship Id="rId28" Type="http://schemas.openxmlformats.org/officeDocument/2006/relationships/image" Target="../media/image204.png"/><Relationship Id="rId36" Type="http://schemas.openxmlformats.org/officeDocument/2006/relationships/image" Target="../media/image212.png"/><Relationship Id="rId10" Type="http://schemas.openxmlformats.org/officeDocument/2006/relationships/image" Target="../media/image186.png"/><Relationship Id="rId19" Type="http://schemas.openxmlformats.org/officeDocument/2006/relationships/image" Target="../media/image195.png"/><Relationship Id="rId31" Type="http://schemas.openxmlformats.org/officeDocument/2006/relationships/image" Target="../media/image207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Relationship Id="rId14" Type="http://schemas.openxmlformats.org/officeDocument/2006/relationships/image" Target="../media/image190.png"/><Relationship Id="rId22" Type="http://schemas.openxmlformats.org/officeDocument/2006/relationships/image" Target="../media/image198.png"/><Relationship Id="rId27" Type="http://schemas.openxmlformats.org/officeDocument/2006/relationships/image" Target="../media/image203.png"/><Relationship Id="rId30" Type="http://schemas.openxmlformats.org/officeDocument/2006/relationships/image" Target="../media/image206.png"/><Relationship Id="rId35" Type="http://schemas.openxmlformats.org/officeDocument/2006/relationships/image" Target="../media/image211.png"/><Relationship Id="rId8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3.jpg"/><Relationship Id="rId4" Type="http://schemas.openxmlformats.org/officeDocument/2006/relationships/image" Target="../media/image11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png"/><Relationship Id="rId2" Type="http://schemas.openxmlformats.org/officeDocument/2006/relationships/image" Target="../media/image215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1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4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07941" y="864869"/>
            <a:ext cx="223520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950" b="1" spc="210" dirty="0">
                <a:solidFill>
                  <a:srgbClr val="304899"/>
                </a:solidFill>
                <a:latin typeface="Malgun Gothic"/>
                <a:cs typeface="Malgun Gothic"/>
              </a:rPr>
              <a:t>B형</a:t>
            </a:r>
            <a:r>
              <a:rPr sz="3950" b="1" spc="665" dirty="0">
                <a:solidFill>
                  <a:srgbClr val="304899"/>
                </a:solidFill>
                <a:latin typeface="Malgun Gothic"/>
                <a:cs typeface="Malgun Gothic"/>
              </a:rPr>
              <a:t> </a:t>
            </a:r>
            <a:r>
              <a:rPr sz="3950" b="1" spc="-45" dirty="0">
                <a:solidFill>
                  <a:srgbClr val="304899"/>
                </a:solidFill>
                <a:latin typeface="Malgun Gothic"/>
                <a:cs typeface="Malgun Gothic"/>
              </a:rPr>
              <a:t>간</a:t>
            </a:r>
            <a:r>
              <a:rPr sz="3950" b="1" spc="-865" dirty="0">
                <a:solidFill>
                  <a:srgbClr val="304899"/>
                </a:solidFill>
                <a:latin typeface="Malgun Gothic"/>
                <a:cs typeface="Malgun Gothic"/>
              </a:rPr>
              <a:t> </a:t>
            </a:r>
            <a:r>
              <a:rPr sz="3950" b="1" spc="-50" dirty="0">
                <a:solidFill>
                  <a:srgbClr val="304899"/>
                </a:solidFill>
                <a:latin typeface="Malgun Gothic"/>
                <a:cs typeface="Malgun Gothic"/>
              </a:rPr>
              <a:t>염</a:t>
            </a:r>
            <a:endParaRPr sz="39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64691" y="1743913"/>
            <a:ext cx="8590280" cy="14630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26670" algn="ctr">
              <a:lnSpc>
                <a:spcPct val="100000"/>
              </a:lnSpc>
              <a:spcBef>
                <a:spcPts val="105"/>
              </a:spcBef>
            </a:pPr>
            <a:r>
              <a:rPr sz="3450" spc="-185" dirty="0">
                <a:latin typeface="Malgun Gothic"/>
                <a:cs typeface="Malgun Gothic"/>
              </a:rPr>
              <a:t>자신,</a:t>
            </a:r>
            <a:r>
              <a:rPr sz="3450" spc="-390" dirty="0">
                <a:latin typeface="Malgun Gothic"/>
                <a:cs typeface="Malgun Gothic"/>
              </a:rPr>
              <a:t> </a:t>
            </a:r>
            <a:r>
              <a:rPr sz="3450" spc="-175" dirty="0">
                <a:latin typeface="Malgun Gothic"/>
                <a:cs typeface="Malgun Gothic"/>
              </a:rPr>
              <a:t>가족</a:t>
            </a:r>
            <a:r>
              <a:rPr sz="3450" spc="-490" dirty="0">
                <a:latin typeface="Malgun Gothic"/>
                <a:cs typeface="Malgun Gothic"/>
              </a:rPr>
              <a:t> </a:t>
            </a:r>
            <a:r>
              <a:rPr sz="3450" dirty="0">
                <a:latin typeface="Malgun Gothic"/>
                <a:cs typeface="Malgun Gothic"/>
              </a:rPr>
              <a:t>및</a:t>
            </a:r>
            <a:r>
              <a:rPr sz="3450" spc="-475" dirty="0">
                <a:latin typeface="Malgun Gothic"/>
                <a:cs typeface="Malgun Gothic"/>
              </a:rPr>
              <a:t> </a:t>
            </a:r>
            <a:r>
              <a:rPr sz="3450" spc="-175" dirty="0">
                <a:latin typeface="Malgun Gothic"/>
                <a:cs typeface="Malgun Gothic"/>
              </a:rPr>
              <a:t>지역</a:t>
            </a:r>
            <a:r>
              <a:rPr sz="3450" spc="-475" dirty="0">
                <a:latin typeface="Malgun Gothic"/>
                <a:cs typeface="Malgun Gothic"/>
              </a:rPr>
              <a:t> </a:t>
            </a:r>
            <a:r>
              <a:rPr sz="3450" spc="-240" dirty="0">
                <a:latin typeface="Malgun Gothic"/>
                <a:cs typeface="Malgun Gothic"/>
              </a:rPr>
              <a:t>사회의</a:t>
            </a:r>
            <a:r>
              <a:rPr sz="3450" spc="-500" dirty="0">
                <a:latin typeface="Malgun Gothic"/>
                <a:cs typeface="Malgun Gothic"/>
              </a:rPr>
              <a:t> </a:t>
            </a:r>
            <a:r>
              <a:rPr sz="3450" spc="-240" dirty="0">
                <a:latin typeface="Malgun Gothic"/>
                <a:cs typeface="Malgun Gothic"/>
              </a:rPr>
              <a:t>건강을</a:t>
            </a:r>
            <a:r>
              <a:rPr sz="3450" spc="-500" dirty="0">
                <a:latin typeface="Malgun Gothic"/>
                <a:cs typeface="Malgun Gothic"/>
              </a:rPr>
              <a:t> </a:t>
            </a:r>
            <a:r>
              <a:rPr sz="3450" spc="-265" dirty="0">
                <a:latin typeface="Malgun Gothic"/>
                <a:cs typeface="Malgun Gothic"/>
              </a:rPr>
              <a:t>보호하기</a:t>
            </a:r>
            <a:r>
              <a:rPr sz="3450" spc="-505" dirty="0">
                <a:latin typeface="Malgun Gothic"/>
                <a:cs typeface="Malgun Gothic"/>
              </a:rPr>
              <a:t> </a:t>
            </a:r>
            <a:r>
              <a:rPr sz="3450" spc="-400" dirty="0">
                <a:latin typeface="Malgun Gothic"/>
                <a:cs typeface="Malgun Gothic"/>
              </a:rPr>
              <a:t>위해</a:t>
            </a:r>
            <a:endParaRPr sz="3450">
              <a:latin typeface="Malgun Gothic"/>
              <a:cs typeface="Malgun Gothic"/>
            </a:endParaRPr>
          </a:p>
          <a:p>
            <a:pPr marR="24765" algn="ctr">
              <a:lnSpc>
                <a:spcPct val="100000"/>
              </a:lnSpc>
              <a:spcBef>
                <a:spcPts val="3030"/>
              </a:spcBef>
            </a:pPr>
            <a:r>
              <a:rPr sz="3450" spc="-240" dirty="0">
                <a:latin typeface="Malgun Gothic"/>
                <a:cs typeface="Malgun Gothic"/>
              </a:rPr>
              <a:t>알아야</a:t>
            </a:r>
            <a:r>
              <a:rPr sz="3450" spc="-490" dirty="0">
                <a:latin typeface="Malgun Gothic"/>
                <a:cs typeface="Malgun Gothic"/>
              </a:rPr>
              <a:t> </a:t>
            </a:r>
            <a:r>
              <a:rPr sz="3450" dirty="0">
                <a:latin typeface="Malgun Gothic"/>
                <a:cs typeface="Malgun Gothic"/>
              </a:rPr>
              <a:t>할</a:t>
            </a:r>
            <a:r>
              <a:rPr sz="3450" spc="-465" dirty="0">
                <a:latin typeface="Malgun Gothic"/>
                <a:cs typeface="Malgun Gothic"/>
              </a:rPr>
              <a:t> </a:t>
            </a:r>
            <a:r>
              <a:rPr sz="3450" spc="-400" dirty="0">
                <a:latin typeface="Malgun Gothic"/>
                <a:cs typeface="Malgun Gothic"/>
              </a:rPr>
              <a:t>사항</a:t>
            </a:r>
            <a:endParaRPr sz="345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7539" y="3864864"/>
            <a:ext cx="4128516" cy="343814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0475975" cy="56083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96314"/>
            <a:ext cx="2105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4565" algn="l"/>
              </a:tabLst>
            </a:pPr>
            <a:r>
              <a:rPr sz="1800" spc="260" dirty="0">
                <a:latin typeface="Malgun Gothic"/>
                <a:cs typeface="Malgun Gothic"/>
              </a:rPr>
              <a:t>교육자</a:t>
            </a:r>
            <a:r>
              <a:rPr sz="1800" dirty="0">
                <a:latin typeface="Malgun Gothic"/>
                <a:cs typeface="Malgun Gothic"/>
              </a:rPr>
              <a:t>	</a:t>
            </a:r>
            <a:r>
              <a:rPr sz="1800" spc="295" dirty="0">
                <a:latin typeface="Malgun Gothic"/>
                <a:cs typeface="Malgun Gothic"/>
              </a:rPr>
              <a:t>스크립트 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751578"/>
            <a:ext cx="2272665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400"/>
              </a:lnSpc>
              <a:spcBef>
                <a:spcPts val="100"/>
              </a:spcBef>
              <a:tabLst>
                <a:tab pos="1150620" algn="l"/>
                <a:tab pos="2030095" algn="l"/>
              </a:tabLst>
            </a:pPr>
            <a:r>
              <a:rPr sz="1800" spc="165" dirty="0">
                <a:latin typeface="Malgun Gothic"/>
                <a:cs typeface="Malgun Gothic"/>
              </a:rPr>
              <a:t>커뮤니티</a:t>
            </a:r>
            <a:r>
              <a:rPr sz="1800" dirty="0">
                <a:latin typeface="Malgun Gothic"/>
                <a:cs typeface="Malgun Gothic"/>
              </a:rPr>
              <a:t>	</a:t>
            </a:r>
            <a:r>
              <a:rPr sz="1800" spc="140" dirty="0">
                <a:latin typeface="Malgun Gothic"/>
                <a:cs typeface="Malgun Gothic"/>
              </a:rPr>
              <a:t>회원이</a:t>
            </a:r>
            <a:r>
              <a:rPr sz="1800" dirty="0">
                <a:latin typeface="Malgun Gothic"/>
                <a:cs typeface="Malgun Gothic"/>
              </a:rPr>
              <a:t>	</a:t>
            </a:r>
            <a:r>
              <a:rPr sz="1800" spc="-50" dirty="0">
                <a:latin typeface="Malgun Gothic"/>
                <a:cs typeface="Malgun Gothic"/>
              </a:rPr>
              <a:t>볼 </a:t>
            </a:r>
            <a:r>
              <a:rPr sz="1800" dirty="0">
                <a:latin typeface="Malgun Gothic"/>
                <a:cs typeface="Malgun Gothic"/>
              </a:rPr>
              <a:t>수</a:t>
            </a:r>
            <a:r>
              <a:rPr sz="1800" spc="350" dirty="0">
                <a:latin typeface="Malgun Gothic"/>
                <a:cs typeface="Malgun Gothic"/>
              </a:rPr>
              <a:t> </a:t>
            </a:r>
            <a:r>
              <a:rPr sz="1800" spc="140" dirty="0">
                <a:latin typeface="Malgun Gothic"/>
                <a:cs typeface="Malgun Gothic"/>
              </a:rPr>
              <a:t>있습니다.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34636" y="1364208"/>
            <a:ext cx="5570855" cy="1319530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  <a:tabLst>
                <a:tab pos="411480" algn="l"/>
                <a:tab pos="819150" algn="l"/>
                <a:tab pos="1791335" algn="l"/>
                <a:tab pos="3048635" algn="l"/>
                <a:tab pos="4022725" algn="l"/>
                <a:tab pos="4996815" algn="l"/>
              </a:tabLst>
            </a:pPr>
            <a:r>
              <a:rPr sz="1800" spc="70" dirty="0">
                <a:solidFill>
                  <a:srgbClr val="082C6C"/>
                </a:solidFill>
                <a:latin typeface="Malgun Gothic"/>
                <a:cs typeface="Malgun Gothic"/>
              </a:rPr>
              <a:t>"B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간염은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00" dirty="0">
                <a:solidFill>
                  <a:srgbClr val="082C6C"/>
                </a:solidFill>
                <a:latin typeface="Malgun Gothic"/>
                <a:cs typeface="Malgun Gothic"/>
              </a:rPr>
              <a:t>누군가가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자신의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감염을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알지 </a:t>
            </a:r>
            <a:endParaRPr sz="1800">
              <a:latin typeface="Malgun Gothic"/>
              <a:cs typeface="Malgun Gothic"/>
            </a:endParaRPr>
          </a:p>
          <a:p>
            <a:pPr marL="68580">
              <a:lnSpc>
                <a:spcPct val="100000"/>
              </a:lnSpc>
              <a:spcBef>
                <a:spcPts val="1055"/>
              </a:spcBef>
              <a:tabLst>
                <a:tab pos="1230630" algn="l"/>
                <a:tab pos="2105025" algn="l"/>
                <a:tab pos="3266440" algn="l"/>
                <a:tab pos="4427855" algn="l"/>
                <a:tab pos="5301615" algn="l"/>
              </a:tabLst>
            </a:pP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못하는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경우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시간이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지남에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따라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간</a:t>
            </a:r>
            <a:endParaRPr sz="1800">
              <a:latin typeface="Malgun Gothic"/>
              <a:cs typeface="Malgun Gothic"/>
            </a:endParaRPr>
          </a:p>
          <a:p>
            <a:pPr marL="68580">
              <a:lnSpc>
                <a:spcPct val="100000"/>
              </a:lnSpc>
              <a:spcBef>
                <a:spcPts val="1600"/>
              </a:spcBef>
              <a:tabLst>
                <a:tab pos="1306830" algn="l"/>
                <a:tab pos="2259330" algn="l"/>
                <a:tab pos="2644775" algn="l"/>
              </a:tabLst>
            </a:pPr>
            <a:r>
              <a:rPr sz="1800" spc="300" dirty="0">
                <a:solidFill>
                  <a:srgbClr val="082C6C"/>
                </a:solidFill>
                <a:latin typeface="Malgun Gothic"/>
                <a:cs typeface="Malgun Gothic"/>
              </a:rPr>
              <a:t>손상으로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이어질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70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80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34636" y="3061208"/>
            <a:ext cx="5566410" cy="1797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8580" marR="5080" indent="-56515">
              <a:lnSpc>
                <a:spcPct val="148900"/>
              </a:lnSpc>
              <a:spcBef>
                <a:spcPts val="100"/>
              </a:spcBef>
              <a:tabLst>
                <a:tab pos="1059815" algn="l"/>
                <a:tab pos="1823085" algn="l"/>
                <a:tab pos="2056130" algn="l"/>
                <a:tab pos="2481580" algn="l"/>
                <a:tab pos="3535045" algn="l"/>
                <a:tab pos="3949700" algn="l"/>
                <a:tab pos="4243705" algn="l"/>
                <a:tab pos="4711700" algn="l"/>
              </a:tabLst>
            </a:pP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건강한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80" dirty="0">
                <a:solidFill>
                  <a:srgbClr val="082C6C"/>
                </a:solidFill>
                <a:latin typeface="Malgun Gothic"/>
                <a:cs typeface="Malgun Gothic"/>
              </a:rPr>
              <a:t>간은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800" spc="-2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섬유증</a:t>
            </a:r>
            <a:r>
              <a:rPr sz="1800" spc="-25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800" spc="-2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220" dirty="0">
                <a:solidFill>
                  <a:srgbClr val="082C6C"/>
                </a:solidFill>
                <a:latin typeface="Malgun Gothic"/>
                <a:cs typeface="Malgun Gothic"/>
              </a:rPr>
              <a:t>이라고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하는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경미한 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염증을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6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265" dirty="0">
                <a:solidFill>
                  <a:srgbClr val="082C6C"/>
                </a:solidFill>
                <a:latin typeface="Malgun Gothic"/>
                <a:cs typeface="Malgun Gothic"/>
              </a:rPr>
              <a:t>일으킬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있</a:t>
            </a:r>
            <a:r>
              <a:rPr sz="18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으</a:t>
            </a:r>
            <a:r>
              <a:rPr sz="180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며</a:t>
            </a:r>
            <a:r>
              <a:rPr sz="18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이는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8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250" dirty="0">
                <a:solidFill>
                  <a:srgbClr val="082C6C"/>
                </a:solidFill>
                <a:latin typeface="Malgun Gothic"/>
                <a:cs typeface="Malgun Gothic"/>
              </a:rPr>
              <a:t>간경변증</a:t>
            </a:r>
            <a:r>
              <a:rPr sz="18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endParaRPr sz="1800">
              <a:latin typeface="Malgun Gothic"/>
              <a:cs typeface="Malgun Gothic"/>
            </a:endParaRPr>
          </a:p>
          <a:p>
            <a:pPr marL="68580">
              <a:lnSpc>
                <a:spcPct val="100000"/>
              </a:lnSpc>
              <a:spcBef>
                <a:spcPts val="1595"/>
              </a:spcBef>
              <a:tabLst>
                <a:tab pos="777875" algn="l"/>
                <a:tab pos="1771650" algn="l"/>
                <a:tab pos="3050540" algn="l"/>
                <a:tab pos="3759200" algn="l"/>
                <a:tab pos="4469130" algn="l"/>
              </a:tabLst>
            </a:pP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이란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심각한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염</a:t>
            </a:r>
            <a:r>
              <a:rPr sz="18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증</a:t>
            </a:r>
            <a:r>
              <a:rPr sz="18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8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흉터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또는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간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암</a:t>
            </a:r>
            <a:r>
              <a:rPr sz="1800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으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로</a:t>
            </a:r>
            <a:endParaRPr sz="1800">
              <a:latin typeface="Malgun Gothic"/>
              <a:cs typeface="Malgun Gothic"/>
            </a:endParaRPr>
          </a:p>
          <a:p>
            <a:pPr marL="68580">
              <a:lnSpc>
                <a:spcPct val="100000"/>
              </a:lnSpc>
              <a:spcBef>
                <a:spcPts val="1595"/>
              </a:spcBef>
              <a:tabLst>
                <a:tab pos="737870" algn="l"/>
                <a:tab pos="1690370" algn="l"/>
                <a:tab pos="2076450" algn="l"/>
              </a:tabLst>
            </a:pP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계속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발전할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0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800" spc="-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r>
              <a:rPr sz="1800" spc="-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876044"/>
            <a:ext cx="3598164" cy="25755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39311" y="6211823"/>
            <a:ext cx="6724015" cy="1134110"/>
            <a:chOff x="3639311" y="6211823"/>
            <a:chExt cx="6724015" cy="1134110"/>
          </a:xfrm>
        </p:grpSpPr>
        <p:sp>
          <p:nvSpPr>
            <p:cNvPr id="3" name="object 3"/>
            <p:cNvSpPr/>
            <p:nvPr/>
          </p:nvSpPr>
          <p:spPr>
            <a:xfrm>
              <a:off x="3639312" y="6211823"/>
              <a:ext cx="6724015" cy="1134110"/>
            </a:xfrm>
            <a:custGeom>
              <a:avLst/>
              <a:gdLst/>
              <a:ahLst/>
              <a:cxnLst/>
              <a:rect l="l" t="t" r="r" b="b"/>
              <a:pathLst>
                <a:path w="6724015" h="1134109">
                  <a:moveTo>
                    <a:pt x="6723888" y="168503"/>
                  </a:moveTo>
                  <a:lnTo>
                    <a:pt x="6716903" y="114960"/>
                  </a:lnTo>
                  <a:lnTo>
                    <a:pt x="6697853" y="68503"/>
                  </a:lnTo>
                  <a:lnTo>
                    <a:pt x="6683248" y="50393"/>
                  </a:lnTo>
                  <a:lnTo>
                    <a:pt x="6683248" y="168503"/>
                  </a:lnTo>
                  <a:lnTo>
                    <a:pt x="6683248" y="966127"/>
                  </a:lnTo>
                  <a:lnTo>
                    <a:pt x="6675628" y="1011809"/>
                  </a:lnTo>
                  <a:lnTo>
                    <a:pt x="6655308" y="1048816"/>
                  </a:lnTo>
                  <a:lnTo>
                    <a:pt x="6624828" y="1074013"/>
                  </a:lnTo>
                  <a:lnTo>
                    <a:pt x="6587998" y="1083462"/>
                  </a:lnTo>
                  <a:lnTo>
                    <a:pt x="135890" y="1083462"/>
                  </a:lnTo>
                  <a:lnTo>
                    <a:pt x="98425" y="1074013"/>
                  </a:lnTo>
                  <a:lnTo>
                    <a:pt x="68580" y="1048816"/>
                  </a:lnTo>
                  <a:lnTo>
                    <a:pt x="48260" y="1011809"/>
                  </a:lnTo>
                  <a:lnTo>
                    <a:pt x="40640" y="966127"/>
                  </a:lnTo>
                  <a:lnTo>
                    <a:pt x="40640" y="168503"/>
                  </a:lnTo>
                  <a:lnTo>
                    <a:pt x="48260" y="122834"/>
                  </a:lnTo>
                  <a:lnTo>
                    <a:pt x="68580" y="85039"/>
                  </a:lnTo>
                  <a:lnTo>
                    <a:pt x="98425" y="59829"/>
                  </a:lnTo>
                  <a:lnTo>
                    <a:pt x="135890" y="50393"/>
                  </a:lnTo>
                  <a:lnTo>
                    <a:pt x="6587998" y="50393"/>
                  </a:lnTo>
                  <a:lnTo>
                    <a:pt x="6624828" y="59829"/>
                  </a:lnTo>
                  <a:lnTo>
                    <a:pt x="6655308" y="85039"/>
                  </a:lnTo>
                  <a:lnTo>
                    <a:pt x="6675628" y="122834"/>
                  </a:lnTo>
                  <a:lnTo>
                    <a:pt x="6683248" y="168503"/>
                  </a:lnTo>
                  <a:lnTo>
                    <a:pt x="6683248" y="50393"/>
                  </a:lnTo>
                  <a:lnTo>
                    <a:pt x="6668643" y="32283"/>
                  </a:lnTo>
                  <a:lnTo>
                    <a:pt x="6631178" y="8636"/>
                  </a:lnTo>
                  <a:lnTo>
                    <a:pt x="6587998" y="0"/>
                  </a:lnTo>
                  <a:lnTo>
                    <a:pt x="135890" y="0"/>
                  </a:lnTo>
                  <a:lnTo>
                    <a:pt x="92710" y="8636"/>
                  </a:lnTo>
                  <a:lnTo>
                    <a:pt x="55245" y="32283"/>
                  </a:lnTo>
                  <a:lnTo>
                    <a:pt x="26035" y="68503"/>
                  </a:lnTo>
                  <a:lnTo>
                    <a:pt x="6985" y="114960"/>
                  </a:lnTo>
                  <a:lnTo>
                    <a:pt x="0" y="168503"/>
                  </a:lnTo>
                  <a:lnTo>
                    <a:pt x="0" y="966127"/>
                  </a:lnTo>
                  <a:lnTo>
                    <a:pt x="6985" y="1018895"/>
                  </a:lnTo>
                  <a:lnTo>
                    <a:pt x="26035" y="1065352"/>
                  </a:lnTo>
                  <a:lnTo>
                    <a:pt x="55245" y="1101572"/>
                  </a:lnTo>
                  <a:lnTo>
                    <a:pt x="92710" y="1125194"/>
                  </a:lnTo>
                  <a:lnTo>
                    <a:pt x="135890" y="1133856"/>
                  </a:lnTo>
                  <a:lnTo>
                    <a:pt x="6587998" y="1133856"/>
                  </a:lnTo>
                  <a:lnTo>
                    <a:pt x="6631178" y="1125194"/>
                  </a:lnTo>
                  <a:lnTo>
                    <a:pt x="6668643" y="1101572"/>
                  </a:lnTo>
                  <a:lnTo>
                    <a:pt x="6683248" y="1083462"/>
                  </a:lnTo>
                  <a:lnTo>
                    <a:pt x="6697853" y="1065352"/>
                  </a:lnTo>
                  <a:lnTo>
                    <a:pt x="6716903" y="1018895"/>
                  </a:lnTo>
                  <a:lnTo>
                    <a:pt x="6723888" y="966127"/>
                  </a:lnTo>
                  <a:lnTo>
                    <a:pt x="6723888" y="1685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14800" y="6346189"/>
              <a:ext cx="193675" cy="184150"/>
            </a:xfrm>
            <a:custGeom>
              <a:avLst/>
              <a:gdLst/>
              <a:ahLst/>
              <a:cxnLst/>
              <a:rect l="l" t="t" r="r" b="b"/>
              <a:pathLst>
                <a:path w="193675" h="184150">
                  <a:moveTo>
                    <a:pt x="193675" y="166370"/>
                  </a:moveTo>
                  <a:lnTo>
                    <a:pt x="105029" y="166370"/>
                  </a:lnTo>
                  <a:lnTo>
                    <a:pt x="105029" y="102870"/>
                  </a:lnTo>
                  <a:lnTo>
                    <a:pt x="167513" y="102870"/>
                  </a:lnTo>
                  <a:lnTo>
                    <a:pt x="167513" y="85090"/>
                  </a:lnTo>
                  <a:lnTo>
                    <a:pt x="46482" y="85090"/>
                  </a:lnTo>
                  <a:lnTo>
                    <a:pt x="46482" y="0"/>
                  </a:lnTo>
                  <a:lnTo>
                    <a:pt x="30353" y="0"/>
                  </a:lnTo>
                  <a:lnTo>
                    <a:pt x="30353" y="85090"/>
                  </a:lnTo>
                  <a:lnTo>
                    <a:pt x="30353" y="102870"/>
                  </a:lnTo>
                  <a:lnTo>
                    <a:pt x="88646" y="102870"/>
                  </a:lnTo>
                  <a:lnTo>
                    <a:pt x="88646" y="166370"/>
                  </a:lnTo>
                  <a:lnTo>
                    <a:pt x="0" y="166370"/>
                  </a:lnTo>
                  <a:lnTo>
                    <a:pt x="0" y="184150"/>
                  </a:lnTo>
                  <a:lnTo>
                    <a:pt x="193675" y="184150"/>
                  </a:lnTo>
                  <a:lnTo>
                    <a:pt x="193675" y="166370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50638" y="6337820"/>
              <a:ext cx="112902" cy="13098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72355" y="6324612"/>
              <a:ext cx="158496" cy="23874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7150" y="6324599"/>
              <a:ext cx="173601" cy="245097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55718" y="6331838"/>
              <a:ext cx="193675" cy="238125"/>
            </a:xfrm>
            <a:custGeom>
              <a:avLst/>
              <a:gdLst/>
              <a:ahLst/>
              <a:cxnLst/>
              <a:rect l="l" t="t" r="r" b="b"/>
              <a:pathLst>
                <a:path w="193675" h="238125">
                  <a:moveTo>
                    <a:pt x="162306" y="0"/>
                  </a:moveTo>
                  <a:lnTo>
                    <a:pt x="146431" y="0"/>
                  </a:lnTo>
                  <a:lnTo>
                    <a:pt x="146431" y="34671"/>
                  </a:lnTo>
                  <a:lnTo>
                    <a:pt x="47117" y="34671"/>
                  </a:lnTo>
                  <a:lnTo>
                    <a:pt x="47117" y="381"/>
                  </a:lnTo>
                  <a:lnTo>
                    <a:pt x="31242" y="381"/>
                  </a:lnTo>
                  <a:lnTo>
                    <a:pt x="31242" y="34671"/>
                  </a:lnTo>
                  <a:lnTo>
                    <a:pt x="31242" y="51181"/>
                  </a:lnTo>
                  <a:lnTo>
                    <a:pt x="31242" y="84201"/>
                  </a:lnTo>
                  <a:lnTo>
                    <a:pt x="31242" y="100711"/>
                  </a:lnTo>
                  <a:lnTo>
                    <a:pt x="162306" y="100711"/>
                  </a:lnTo>
                  <a:lnTo>
                    <a:pt x="162306" y="84201"/>
                  </a:lnTo>
                  <a:lnTo>
                    <a:pt x="47117" y="84201"/>
                  </a:lnTo>
                  <a:lnTo>
                    <a:pt x="47117" y="51181"/>
                  </a:lnTo>
                  <a:lnTo>
                    <a:pt x="146431" y="51181"/>
                  </a:lnTo>
                  <a:lnTo>
                    <a:pt x="146431" y="83616"/>
                  </a:lnTo>
                  <a:lnTo>
                    <a:pt x="162306" y="83616"/>
                  </a:lnTo>
                  <a:lnTo>
                    <a:pt x="162306" y="0"/>
                  </a:lnTo>
                  <a:close/>
                </a:path>
                <a:path w="193675" h="238125">
                  <a:moveTo>
                    <a:pt x="193675" y="132461"/>
                  </a:moveTo>
                  <a:lnTo>
                    <a:pt x="0" y="132461"/>
                  </a:lnTo>
                  <a:lnTo>
                    <a:pt x="0" y="148971"/>
                  </a:lnTo>
                  <a:lnTo>
                    <a:pt x="88646" y="148971"/>
                  </a:lnTo>
                  <a:lnTo>
                    <a:pt x="88646" y="237871"/>
                  </a:lnTo>
                  <a:lnTo>
                    <a:pt x="104775" y="237871"/>
                  </a:lnTo>
                  <a:lnTo>
                    <a:pt x="104775" y="148971"/>
                  </a:lnTo>
                  <a:lnTo>
                    <a:pt x="193675" y="148971"/>
                  </a:lnTo>
                  <a:lnTo>
                    <a:pt x="193675" y="132461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54422" y="6347472"/>
              <a:ext cx="193675" cy="1828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75529" y="6332219"/>
              <a:ext cx="464184" cy="228600"/>
            </a:xfrm>
            <a:custGeom>
              <a:avLst/>
              <a:gdLst/>
              <a:ahLst/>
              <a:cxnLst/>
              <a:rect l="l" t="t" r="r" b="b"/>
              <a:pathLst>
                <a:path w="464185" h="228600">
                  <a:moveTo>
                    <a:pt x="165100" y="66040"/>
                  </a:moveTo>
                  <a:lnTo>
                    <a:pt x="50927" y="66040"/>
                  </a:lnTo>
                  <a:lnTo>
                    <a:pt x="50927" y="1270"/>
                  </a:lnTo>
                  <a:lnTo>
                    <a:pt x="34798" y="1270"/>
                  </a:lnTo>
                  <a:lnTo>
                    <a:pt x="34798" y="66040"/>
                  </a:lnTo>
                  <a:lnTo>
                    <a:pt x="34798" y="83820"/>
                  </a:lnTo>
                  <a:lnTo>
                    <a:pt x="165100" y="83820"/>
                  </a:lnTo>
                  <a:lnTo>
                    <a:pt x="165100" y="66040"/>
                  </a:lnTo>
                  <a:close/>
                </a:path>
                <a:path w="464185" h="228600">
                  <a:moveTo>
                    <a:pt x="165481" y="210820"/>
                  </a:moveTo>
                  <a:lnTo>
                    <a:pt x="50038" y="210820"/>
                  </a:lnTo>
                  <a:lnTo>
                    <a:pt x="50038" y="154940"/>
                  </a:lnTo>
                  <a:lnTo>
                    <a:pt x="33782" y="154940"/>
                  </a:lnTo>
                  <a:lnTo>
                    <a:pt x="33782" y="210820"/>
                  </a:lnTo>
                  <a:lnTo>
                    <a:pt x="33782" y="228600"/>
                  </a:lnTo>
                  <a:lnTo>
                    <a:pt x="165481" y="228600"/>
                  </a:lnTo>
                  <a:lnTo>
                    <a:pt x="165481" y="210820"/>
                  </a:lnTo>
                  <a:close/>
                </a:path>
                <a:path w="464185" h="228600">
                  <a:moveTo>
                    <a:pt x="193662" y="117297"/>
                  </a:moveTo>
                  <a:lnTo>
                    <a:pt x="0" y="117297"/>
                  </a:lnTo>
                  <a:lnTo>
                    <a:pt x="0" y="134442"/>
                  </a:lnTo>
                  <a:lnTo>
                    <a:pt x="193662" y="134442"/>
                  </a:lnTo>
                  <a:lnTo>
                    <a:pt x="193662" y="117297"/>
                  </a:lnTo>
                  <a:close/>
                </a:path>
                <a:path w="464185" h="228600">
                  <a:moveTo>
                    <a:pt x="464058" y="63500"/>
                  </a:moveTo>
                  <a:lnTo>
                    <a:pt x="349758" y="63500"/>
                  </a:lnTo>
                  <a:lnTo>
                    <a:pt x="349758" y="0"/>
                  </a:lnTo>
                  <a:lnTo>
                    <a:pt x="333629" y="0"/>
                  </a:lnTo>
                  <a:lnTo>
                    <a:pt x="333629" y="63500"/>
                  </a:lnTo>
                  <a:lnTo>
                    <a:pt x="333629" y="80010"/>
                  </a:lnTo>
                  <a:lnTo>
                    <a:pt x="464058" y="80010"/>
                  </a:lnTo>
                  <a:lnTo>
                    <a:pt x="464058" y="63500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73851" y="6444995"/>
              <a:ext cx="240791" cy="13715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07407" y="6877684"/>
              <a:ext cx="193547" cy="18351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628388" y="6864349"/>
              <a:ext cx="193675" cy="226060"/>
            </a:xfrm>
            <a:custGeom>
              <a:avLst/>
              <a:gdLst/>
              <a:ahLst/>
              <a:cxnLst/>
              <a:rect l="l" t="t" r="r" b="b"/>
              <a:pathLst>
                <a:path w="193675" h="226059">
                  <a:moveTo>
                    <a:pt x="164973" y="63500"/>
                  </a:moveTo>
                  <a:lnTo>
                    <a:pt x="50927" y="63500"/>
                  </a:lnTo>
                  <a:lnTo>
                    <a:pt x="50927" y="0"/>
                  </a:lnTo>
                  <a:lnTo>
                    <a:pt x="34798" y="0"/>
                  </a:lnTo>
                  <a:lnTo>
                    <a:pt x="34798" y="63500"/>
                  </a:lnTo>
                  <a:lnTo>
                    <a:pt x="34798" y="81280"/>
                  </a:lnTo>
                  <a:lnTo>
                    <a:pt x="164973" y="81280"/>
                  </a:lnTo>
                  <a:lnTo>
                    <a:pt x="164973" y="63500"/>
                  </a:lnTo>
                  <a:close/>
                </a:path>
                <a:path w="193675" h="226059">
                  <a:moveTo>
                    <a:pt x="165481" y="208280"/>
                  </a:moveTo>
                  <a:lnTo>
                    <a:pt x="50038" y="208280"/>
                  </a:lnTo>
                  <a:lnTo>
                    <a:pt x="50038" y="152400"/>
                  </a:lnTo>
                  <a:lnTo>
                    <a:pt x="33782" y="152400"/>
                  </a:lnTo>
                  <a:lnTo>
                    <a:pt x="33782" y="208280"/>
                  </a:lnTo>
                  <a:lnTo>
                    <a:pt x="33782" y="226060"/>
                  </a:lnTo>
                  <a:lnTo>
                    <a:pt x="165481" y="226060"/>
                  </a:lnTo>
                  <a:lnTo>
                    <a:pt x="165481" y="208280"/>
                  </a:lnTo>
                  <a:close/>
                </a:path>
                <a:path w="193675" h="226059">
                  <a:moveTo>
                    <a:pt x="193586" y="115493"/>
                  </a:moveTo>
                  <a:lnTo>
                    <a:pt x="0" y="115493"/>
                  </a:lnTo>
                  <a:lnTo>
                    <a:pt x="0" y="132664"/>
                  </a:lnTo>
                  <a:lnTo>
                    <a:pt x="193586" y="132664"/>
                  </a:lnTo>
                  <a:lnTo>
                    <a:pt x="193586" y="115493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29886" y="6854774"/>
              <a:ext cx="168275" cy="2381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147945" y="6878319"/>
              <a:ext cx="193675" cy="185420"/>
            </a:xfrm>
            <a:custGeom>
              <a:avLst/>
              <a:gdLst/>
              <a:ahLst/>
              <a:cxnLst/>
              <a:rect l="l" t="t" r="r" b="b"/>
              <a:pathLst>
                <a:path w="193675" h="185420">
                  <a:moveTo>
                    <a:pt x="193675" y="167640"/>
                  </a:moveTo>
                  <a:lnTo>
                    <a:pt x="105029" y="167640"/>
                  </a:lnTo>
                  <a:lnTo>
                    <a:pt x="105029" y="116840"/>
                  </a:lnTo>
                  <a:lnTo>
                    <a:pt x="167640" y="116840"/>
                  </a:lnTo>
                  <a:lnTo>
                    <a:pt x="167640" y="100330"/>
                  </a:lnTo>
                  <a:lnTo>
                    <a:pt x="46482" y="100330"/>
                  </a:lnTo>
                  <a:lnTo>
                    <a:pt x="46482" y="66040"/>
                  </a:lnTo>
                  <a:lnTo>
                    <a:pt x="160655" y="66040"/>
                  </a:lnTo>
                  <a:lnTo>
                    <a:pt x="160655" y="48260"/>
                  </a:lnTo>
                  <a:lnTo>
                    <a:pt x="46482" y="48260"/>
                  </a:lnTo>
                  <a:lnTo>
                    <a:pt x="46482" y="16510"/>
                  </a:lnTo>
                  <a:lnTo>
                    <a:pt x="164211" y="16510"/>
                  </a:lnTo>
                  <a:lnTo>
                    <a:pt x="164211" y="0"/>
                  </a:lnTo>
                  <a:lnTo>
                    <a:pt x="30607" y="0"/>
                  </a:lnTo>
                  <a:lnTo>
                    <a:pt x="30607" y="16510"/>
                  </a:lnTo>
                  <a:lnTo>
                    <a:pt x="30607" y="48260"/>
                  </a:lnTo>
                  <a:lnTo>
                    <a:pt x="30607" y="66040"/>
                  </a:lnTo>
                  <a:lnTo>
                    <a:pt x="30607" y="100330"/>
                  </a:lnTo>
                  <a:lnTo>
                    <a:pt x="30607" y="116840"/>
                  </a:lnTo>
                  <a:lnTo>
                    <a:pt x="88646" y="116840"/>
                  </a:lnTo>
                  <a:lnTo>
                    <a:pt x="88646" y="167640"/>
                  </a:lnTo>
                  <a:lnTo>
                    <a:pt x="0" y="167640"/>
                  </a:lnTo>
                  <a:lnTo>
                    <a:pt x="0" y="185420"/>
                  </a:lnTo>
                  <a:lnTo>
                    <a:pt x="193675" y="185420"/>
                  </a:lnTo>
                  <a:lnTo>
                    <a:pt x="193675" y="167640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70448" y="6854774"/>
              <a:ext cx="175640" cy="24579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682233" y="6854189"/>
              <a:ext cx="163067" cy="24638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910452" y="6854774"/>
              <a:ext cx="158114" cy="23817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021070" y="6329311"/>
              <a:ext cx="193675" cy="240665"/>
            </a:xfrm>
            <a:custGeom>
              <a:avLst/>
              <a:gdLst/>
              <a:ahLst/>
              <a:cxnLst/>
              <a:rect l="l" t="t" r="r" b="b"/>
              <a:pathLst>
                <a:path w="193675" h="240665">
                  <a:moveTo>
                    <a:pt x="161671" y="161658"/>
                  </a:moveTo>
                  <a:lnTo>
                    <a:pt x="27559" y="161658"/>
                  </a:lnTo>
                  <a:lnTo>
                    <a:pt x="27559" y="178168"/>
                  </a:lnTo>
                  <a:lnTo>
                    <a:pt x="145669" y="178168"/>
                  </a:lnTo>
                  <a:lnTo>
                    <a:pt x="145669" y="240398"/>
                  </a:lnTo>
                  <a:lnTo>
                    <a:pt x="161671" y="240398"/>
                  </a:lnTo>
                  <a:lnTo>
                    <a:pt x="161671" y="178168"/>
                  </a:lnTo>
                  <a:lnTo>
                    <a:pt x="161671" y="161658"/>
                  </a:lnTo>
                  <a:close/>
                </a:path>
                <a:path w="193675" h="240665">
                  <a:moveTo>
                    <a:pt x="193675" y="120078"/>
                  </a:moveTo>
                  <a:lnTo>
                    <a:pt x="105029" y="120078"/>
                  </a:lnTo>
                  <a:lnTo>
                    <a:pt x="105029" y="91808"/>
                  </a:lnTo>
                  <a:lnTo>
                    <a:pt x="160655" y="91808"/>
                  </a:lnTo>
                  <a:lnTo>
                    <a:pt x="160655" y="75298"/>
                  </a:lnTo>
                  <a:lnTo>
                    <a:pt x="49022" y="75298"/>
                  </a:lnTo>
                  <a:lnTo>
                    <a:pt x="49022" y="46088"/>
                  </a:lnTo>
                  <a:lnTo>
                    <a:pt x="144653" y="46088"/>
                  </a:lnTo>
                  <a:lnTo>
                    <a:pt x="144653" y="75057"/>
                  </a:lnTo>
                  <a:lnTo>
                    <a:pt x="160655" y="75057"/>
                  </a:lnTo>
                  <a:lnTo>
                    <a:pt x="160655" y="0"/>
                  </a:lnTo>
                  <a:lnTo>
                    <a:pt x="144653" y="0"/>
                  </a:lnTo>
                  <a:lnTo>
                    <a:pt x="144653" y="28308"/>
                  </a:lnTo>
                  <a:lnTo>
                    <a:pt x="49022" y="28308"/>
                  </a:lnTo>
                  <a:lnTo>
                    <a:pt x="49022" y="368"/>
                  </a:lnTo>
                  <a:lnTo>
                    <a:pt x="33020" y="368"/>
                  </a:lnTo>
                  <a:lnTo>
                    <a:pt x="33020" y="28308"/>
                  </a:lnTo>
                  <a:lnTo>
                    <a:pt x="33020" y="46088"/>
                  </a:lnTo>
                  <a:lnTo>
                    <a:pt x="33020" y="75298"/>
                  </a:lnTo>
                  <a:lnTo>
                    <a:pt x="33020" y="91808"/>
                  </a:lnTo>
                  <a:lnTo>
                    <a:pt x="88646" y="91808"/>
                  </a:lnTo>
                  <a:lnTo>
                    <a:pt x="88646" y="120078"/>
                  </a:lnTo>
                  <a:lnTo>
                    <a:pt x="0" y="120078"/>
                  </a:lnTo>
                  <a:lnTo>
                    <a:pt x="0" y="136994"/>
                  </a:lnTo>
                  <a:lnTo>
                    <a:pt x="193675" y="136994"/>
                  </a:lnTo>
                  <a:lnTo>
                    <a:pt x="193675" y="120078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42050" y="6329679"/>
              <a:ext cx="241173" cy="25200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589522" y="6335293"/>
              <a:ext cx="193548" cy="2346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10501" y="6347459"/>
              <a:ext cx="241173" cy="234226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60386" y="6324599"/>
              <a:ext cx="173593" cy="24540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378827" y="6346189"/>
              <a:ext cx="193675" cy="187960"/>
            </a:xfrm>
            <a:custGeom>
              <a:avLst/>
              <a:gdLst/>
              <a:ahLst/>
              <a:cxnLst/>
              <a:rect l="l" t="t" r="r" b="b"/>
              <a:pathLst>
                <a:path w="193675" h="187959">
                  <a:moveTo>
                    <a:pt x="193548" y="171450"/>
                  </a:moveTo>
                  <a:lnTo>
                    <a:pt x="105029" y="171450"/>
                  </a:lnTo>
                  <a:lnTo>
                    <a:pt x="105029" y="127000"/>
                  </a:lnTo>
                  <a:lnTo>
                    <a:pt x="169418" y="127000"/>
                  </a:lnTo>
                  <a:lnTo>
                    <a:pt x="169418" y="109220"/>
                  </a:lnTo>
                  <a:lnTo>
                    <a:pt x="45720" y="109220"/>
                  </a:lnTo>
                  <a:lnTo>
                    <a:pt x="45720" y="68580"/>
                  </a:lnTo>
                  <a:lnTo>
                    <a:pt x="163449" y="68580"/>
                  </a:lnTo>
                  <a:lnTo>
                    <a:pt x="163449" y="52070"/>
                  </a:lnTo>
                  <a:lnTo>
                    <a:pt x="163449" y="16510"/>
                  </a:lnTo>
                  <a:lnTo>
                    <a:pt x="163449" y="0"/>
                  </a:lnTo>
                  <a:lnTo>
                    <a:pt x="29591" y="0"/>
                  </a:lnTo>
                  <a:lnTo>
                    <a:pt x="29591" y="16510"/>
                  </a:lnTo>
                  <a:lnTo>
                    <a:pt x="147320" y="16510"/>
                  </a:lnTo>
                  <a:lnTo>
                    <a:pt x="147320" y="52070"/>
                  </a:lnTo>
                  <a:lnTo>
                    <a:pt x="29210" y="52070"/>
                  </a:lnTo>
                  <a:lnTo>
                    <a:pt x="29210" y="68580"/>
                  </a:lnTo>
                  <a:lnTo>
                    <a:pt x="29210" y="109220"/>
                  </a:lnTo>
                  <a:lnTo>
                    <a:pt x="29210" y="127000"/>
                  </a:lnTo>
                  <a:lnTo>
                    <a:pt x="88773" y="127000"/>
                  </a:lnTo>
                  <a:lnTo>
                    <a:pt x="88773" y="171450"/>
                  </a:lnTo>
                  <a:lnTo>
                    <a:pt x="0" y="171450"/>
                  </a:lnTo>
                  <a:lnTo>
                    <a:pt x="0" y="187960"/>
                  </a:lnTo>
                  <a:lnTo>
                    <a:pt x="193548" y="187960"/>
                  </a:lnTo>
                  <a:lnTo>
                    <a:pt x="193548" y="171450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601584" y="6324599"/>
              <a:ext cx="239395" cy="257086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945882" y="6324599"/>
              <a:ext cx="198247" cy="23749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171560" y="6324599"/>
              <a:ext cx="173355" cy="24002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389111" y="6329679"/>
              <a:ext cx="241173" cy="25200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744839" y="6324599"/>
              <a:ext cx="169799" cy="24002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989440" y="6328790"/>
              <a:ext cx="129920" cy="98209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957564" y="6451676"/>
              <a:ext cx="193675" cy="110489"/>
            </a:xfrm>
            <a:custGeom>
              <a:avLst/>
              <a:gdLst/>
              <a:ahLst/>
              <a:cxnLst/>
              <a:rect l="l" t="t" r="r" b="b"/>
              <a:pathLst>
                <a:path w="193675" h="110490">
                  <a:moveTo>
                    <a:pt x="166116" y="92633"/>
                  </a:moveTo>
                  <a:lnTo>
                    <a:pt x="48768" y="92633"/>
                  </a:lnTo>
                  <a:lnTo>
                    <a:pt x="48768" y="41833"/>
                  </a:lnTo>
                  <a:lnTo>
                    <a:pt x="32258" y="41833"/>
                  </a:lnTo>
                  <a:lnTo>
                    <a:pt x="32258" y="92633"/>
                  </a:lnTo>
                  <a:lnTo>
                    <a:pt x="32258" y="110413"/>
                  </a:lnTo>
                  <a:lnTo>
                    <a:pt x="166116" y="110413"/>
                  </a:lnTo>
                  <a:lnTo>
                    <a:pt x="166116" y="92633"/>
                  </a:lnTo>
                  <a:close/>
                </a:path>
                <a:path w="193675" h="110490">
                  <a:moveTo>
                    <a:pt x="193586" y="0"/>
                  </a:moveTo>
                  <a:lnTo>
                    <a:pt x="0" y="0"/>
                  </a:lnTo>
                  <a:lnTo>
                    <a:pt x="0" y="17297"/>
                  </a:lnTo>
                  <a:lnTo>
                    <a:pt x="193586" y="17297"/>
                  </a:lnTo>
                  <a:lnTo>
                    <a:pt x="193586" y="0"/>
                  </a:lnTo>
                  <a:close/>
                </a:path>
              </a:pathLst>
            </a:custGeom>
            <a:solidFill>
              <a:srgbClr val="2821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256140" y="6344183"/>
              <a:ext cx="193548" cy="187426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499091" y="6324599"/>
              <a:ext cx="158114" cy="238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4084320" y="5013959"/>
            <a:ext cx="585470" cy="1126490"/>
            <a:chOff x="4084320" y="5013959"/>
            <a:chExt cx="585470" cy="1126490"/>
          </a:xfrm>
        </p:grpSpPr>
        <p:sp>
          <p:nvSpPr>
            <p:cNvPr id="35" name="object 35"/>
            <p:cNvSpPr/>
            <p:nvPr/>
          </p:nvSpPr>
          <p:spPr>
            <a:xfrm>
              <a:off x="4125468" y="5365622"/>
              <a:ext cx="413384" cy="774700"/>
            </a:xfrm>
            <a:custGeom>
              <a:avLst/>
              <a:gdLst/>
              <a:ahLst/>
              <a:cxnLst/>
              <a:rect l="l" t="t" r="r" b="b"/>
              <a:pathLst>
                <a:path w="413385" h="774700">
                  <a:moveTo>
                    <a:pt x="41275" y="90932"/>
                  </a:moveTo>
                  <a:lnTo>
                    <a:pt x="40005" y="87122"/>
                  </a:lnTo>
                  <a:lnTo>
                    <a:pt x="36830" y="85852"/>
                  </a:lnTo>
                  <a:lnTo>
                    <a:pt x="34290" y="83947"/>
                  </a:lnTo>
                  <a:lnTo>
                    <a:pt x="27305" y="77597"/>
                  </a:lnTo>
                  <a:lnTo>
                    <a:pt x="19050" y="68072"/>
                  </a:lnTo>
                  <a:lnTo>
                    <a:pt x="13335" y="55245"/>
                  </a:lnTo>
                  <a:lnTo>
                    <a:pt x="12192" y="45720"/>
                  </a:lnTo>
                  <a:lnTo>
                    <a:pt x="12192" y="42545"/>
                  </a:lnTo>
                  <a:lnTo>
                    <a:pt x="12700" y="34925"/>
                  </a:lnTo>
                  <a:lnTo>
                    <a:pt x="16510" y="24130"/>
                  </a:lnTo>
                  <a:lnTo>
                    <a:pt x="22225" y="12700"/>
                  </a:lnTo>
                  <a:lnTo>
                    <a:pt x="23495" y="9525"/>
                  </a:lnTo>
                  <a:lnTo>
                    <a:pt x="22860" y="6350"/>
                  </a:lnTo>
                  <a:lnTo>
                    <a:pt x="17145" y="2540"/>
                  </a:lnTo>
                  <a:lnTo>
                    <a:pt x="13335" y="3810"/>
                  </a:lnTo>
                  <a:lnTo>
                    <a:pt x="5080" y="19685"/>
                  </a:lnTo>
                  <a:lnTo>
                    <a:pt x="1270" y="33020"/>
                  </a:lnTo>
                  <a:lnTo>
                    <a:pt x="0" y="45720"/>
                  </a:lnTo>
                  <a:lnTo>
                    <a:pt x="1905" y="58420"/>
                  </a:lnTo>
                  <a:lnTo>
                    <a:pt x="8890" y="74422"/>
                  </a:lnTo>
                  <a:lnTo>
                    <a:pt x="18415" y="86487"/>
                  </a:lnTo>
                  <a:lnTo>
                    <a:pt x="27305" y="93472"/>
                  </a:lnTo>
                  <a:lnTo>
                    <a:pt x="32385" y="96647"/>
                  </a:lnTo>
                  <a:lnTo>
                    <a:pt x="36195" y="96647"/>
                  </a:lnTo>
                  <a:lnTo>
                    <a:pt x="38100" y="96012"/>
                  </a:lnTo>
                  <a:lnTo>
                    <a:pt x="41275" y="90932"/>
                  </a:lnTo>
                  <a:close/>
                </a:path>
                <a:path w="413385" h="774700">
                  <a:moveTo>
                    <a:pt x="62230" y="71247"/>
                  </a:moveTo>
                  <a:lnTo>
                    <a:pt x="60960" y="68072"/>
                  </a:lnTo>
                  <a:lnTo>
                    <a:pt x="46355" y="60325"/>
                  </a:lnTo>
                  <a:lnTo>
                    <a:pt x="42545" y="48260"/>
                  </a:lnTo>
                  <a:lnTo>
                    <a:pt x="41275" y="42545"/>
                  </a:lnTo>
                  <a:lnTo>
                    <a:pt x="41910" y="36195"/>
                  </a:lnTo>
                  <a:lnTo>
                    <a:pt x="43815" y="29845"/>
                  </a:lnTo>
                  <a:lnTo>
                    <a:pt x="46990" y="22860"/>
                  </a:lnTo>
                  <a:lnTo>
                    <a:pt x="48260" y="19685"/>
                  </a:lnTo>
                  <a:lnTo>
                    <a:pt x="47625" y="15875"/>
                  </a:lnTo>
                  <a:lnTo>
                    <a:pt x="41275" y="12700"/>
                  </a:lnTo>
                  <a:lnTo>
                    <a:pt x="38100" y="13970"/>
                  </a:lnTo>
                  <a:lnTo>
                    <a:pt x="36195" y="17145"/>
                  </a:lnTo>
                  <a:lnTo>
                    <a:pt x="32385" y="26035"/>
                  </a:lnTo>
                  <a:lnTo>
                    <a:pt x="29845" y="34925"/>
                  </a:lnTo>
                  <a:lnTo>
                    <a:pt x="29845" y="43815"/>
                  </a:lnTo>
                  <a:lnTo>
                    <a:pt x="53975" y="77597"/>
                  </a:lnTo>
                  <a:lnTo>
                    <a:pt x="57785" y="77597"/>
                  </a:lnTo>
                  <a:lnTo>
                    <a:pt x="59690" y="76327"/>
                  </a:lnTo>
                  <a:lnTo>
                    <a:pt x="62230" y="71247"/>
                  </a:lnTo>
                  <a:close/>
                </a:path>
                <a:path w="413385" h="774700">
                  <a:moveTo>
                    <a:pt x="413004" y="69342"/>
                  </a:moveTo>
                  <a:lnTo>
                    <a:pt x="270637" y="69342"/>
                  </a:lnTo>
                  <a:lnTo>
                    <a:pt x="263652" y="68707"/>
                  </a:lnTo>
                  <a:lnTo>
                    <a:pt x="252222" y="65532"/>
                  </a:lnTo>
                  <a:lnTo>
                    <a:pt x="250317" y="62357"/>
                  </a:lnTo>
                  <a:lnTo>
                    <a:pt x="252222" y="55880"/>
                  </a:lnTo>
                  <a:lnTo>
                    <a:pt x="255397" y="53975"/>
                  </a:lnTo>
                  <a:lnTo>
                    <a:pt x="296037" y="53975"/>
                  </a:lnTo>
                  <a:lnTo>
                    <a:pt x="301752" y="51435"/>
                  </a:lnTo>
                  <a:lnTo>
                    <a:pt x="313309" y="41910"/>
                  </a:lnTo>
                  <a:lnTo>
                    <a:pt x="313309" y="41275"/>
                  </a:lnTo>
                  <a:lnTo>
                    <a:pt x="263652" y="41275"/>
                  </a:lnTo>
                  <a:lnTo>
                    <a:pt x="255397" y="39370"/>
                  </a:lnTo>
                  <a:lnTo>
                    <a:pt x="253492" y="36195"/>
                  </a:lnTo>
                  <a:lnTo>
                    <a:pt x="254762" y="29845"/>
                  </a:lnTo>
                  <a:lnTo>
                    <a:pt x="257937" y="27305"/>
                  </a:lnTo>
                  <a:lnTo>
                    <a:pt x="282702" y="27305"/>
                  </a:lnTo>
                  <a:lnTo>
                    <a:pt x="287147" y="25400"/>
                  </a:lnTo>
                  <a:lnTo>
                    <a:pt x="297942" y="18415"/>
                  </a:lnTo>
                  <a:lnTo>
                    <a:pt x="299212" y="12700"/>
                  </a:lnTo>
                  <a:lnTo>
                    <a:pt x="205867" y="12700"/>
                  </a:lnTo>
                  <a:lnTo>
                    <a:pt x="204597" y="12065"/>
                  </a:lnTo>
                  <a:lnTo>
                    <a:pt x="196342" y="11430"/>
                  </a:lnTo>
                  <a:lnTo>
                    <a:pt x="188087" y="8890"/>
                  </a:lnTo>
                  <a:lnTo>
                    <a:pt x="180467" y="5715"/>
                  </a:lnTo>
                  <a:lnTo>
                    <a:pt x="173482" y="1905"/>
                  </a:lnTo>
                  <a:lnTo>
                    <a:pt x="88900" y="0"/>
                  </a:lnTo>
                  <a:lnTo>
                    <a:pt x="88900" y="700278"/>
                  </a:lnTo>
                  <a:lnTo>
                    <a:pt x="95250" y="729488"/>
                  </a:lnTo>
                  <a:lnTo>
                    <a:pt x="110617" y="752983"/>
                  </a:lnTo>
                  <a:lnTo>
                    <a:pt x="134747" y="768223"/>
                  </a:lnTo>
                  <a:lnTo>
                    <a:pt x="163322" y="774573"/>
                  </a:lnTo>
                  <a:lnTo>
                    <a:pt x="191897" y="768223"/>
                  </a:lnTo>
                  <a:lnTo>
                    <a:pt x="215392" y="752983"/>
                  </a:lnTo>
                  <a:lnTo>
                    <a:pt x="231267" y="729488"/>
                  </a:lnTo>
                  <a:lnTo>
                    <a:pt x="236982" y="700278"/>
                  </a:lnTo>
                  <a:lnTo>
                    <a:pt x="236982" y="162052"/>
                  </a:lnTo>
                  <a:lnTo>
                    <a:pt x="264922" y="162052"/>
                  </a:lnTo>
                  <a:lnTo>
                    <a:pt x="264922" y="700278"/>
                  </a:lnTo>
                  <a:lnTo>
                    <a:pt x="270637" y="729488"/>
                  </a:lnTo>
                  <a:lnTo>
                    <a:pt x="286512" y="752983"/>
                  </a:lnTo>
                  <a:lnTo>
                    <a:pt x="310007" y="768223"/>
                  </a:lnTo>
                  <a:lnTo>
                    <a:pt x="338709" y="774573"/>
                  </a:lnTo>
                  <a:lnTo>
                    <a:pt x="367919" y="768223"/>
                  </a:lnTo>
                  <a:lnTo>
                    <a:pt x="391414" y="752983"/>
                  </a:lnTo>
                  <a:lnTo>
                    <a:pt x="407289" y="729488"/>
                  </a:lnTo>
                  <a:lnTo>
                    <a:pt x="413004" y="700278"/>
                  </a:lnTo>
                  <a:lnTo>
                    <a:pt x="413004" y="162052"/>
                  </a:lnTo>
                  <a:lnTo>
                    <a:pt x="413004" y="6934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333240" y="5321807"/>
              <a:ext cx="205232" cy="11315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68952" y="5375147"/>
              <a:ext cx="97534" cy="109727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4084320" y="5013959"/>
              <a:ext cx="585470" cy="341630"/>
            </a:xfrm>
            <a:custGeom>
              <a:avLst/>
              <a:gdLst/>
              <a:ahLst/>
              <a:cxnLst/>
              <a:rect l="l" t="t" r="r" b="b"/>
              <a:pathLst>
                <a:path w="585470" h="341629">
                  <a:moveTo>
                    <a:pt x="420369" y="0"/>
                  </a:moveTo>
                  <a:lnTo>
                    <a:pt x="396875" y="31114"/>
                  </a:lnTo>
                  <a:lnTo>
                    <a:pt x="367156" y="54609"/>
                  </a:lnTo>
                  <a:lnTo>
                    <a:pt x="330962" y="70612"/>
                  </a:lnTo>
                  <a:lnTo>
                    <a:pt x="291083" y="75691"/>
                  </a:lnTo>
                  <a:lnTo>
                    <a:pt x="254888" y="71246"/>
                  </a:lnTo>
                  <a:lnTo>
                    <a:pt x="222503" y="59181"/>
                  </a:lnTo>
                  <a:lnTo>
                    <a:pt x="194055" y="39369"/>
                  </a:lnTo>
                  <a:lnTo>
                    <a:pt x="170560" y="13334"/>
                  </a:lnTo>
                  <a:lnTo>
                    <a:pt x="140715" y="19050"/>
                  </a:lnTo>
                  <a:lnTo>
                    <a:pt x="100837" y="41275"/>
                  </a:lnTo>
                  <a:lnTo>
                    <a:pt x="72262" y="69976"/>
                  </a:lnTo>
                  <a:lnTo>
                    <a:pt x="48132" y="107441"/>
                  </a:lnTo>
                  <a:lnTo>
                    <a:pt x="27939" y="153162"/>
                  </a:lnTo>
                  <a:lnTo>
                    <a:pt x="5714" y="243458"/>
                  </a:lnTo>
                  <a:lnTo>
                    <a:pt x="0" y="282828"/>
                  </a:lnTo>
                  <a:lnTo>
                    <a:pt x="0" y="292481"/>
                  </a:lnTo>
                  <a:lnTo>
                    <a:pt x="11429" y="319785"/>
                  </a:lnTo>
                  <a:lnTo>
                    <a:pt x="46227" y="335660"/>
                  </a:lnTo>
                  <a:lnTo>
                    <a:pt x="285368" y="341375"/>
                  </a:lnTo>
                  <a:lnTo>
                    <a:pt x="303656" y="337565"/>
                  </a:lnTo>
                  <a:lnTo>
                    <a:pt x="318896" y="328040"/>
                  </a:lnTo>
                  <a:lnTo>
                    <a:pt x="329056" y="312800"/>
                  </a:lnTo>
                  <a:lnTo>
                    <a:pt x="333501" y="295020"/>
                  </a:lnTo>
                  <a:lnTo>
                    <a:pt x="329691" y="275844"/>
                  </a:lnTo>
                  <a:lnTo>
                    <a:pt x="320166" y="260603"/>
                  </a:lnTo>
                  <a:lnTo>
                    <a:pt x="304926" y="249808"/>
                  </a:lnTo>
                  <a:lnTo>
                    <a:pt x="286638" y="245998"/>
                  </a:lnTo>
                  <a:lnTo>
                    <a:pt x="102742" y="241553"/>
                  </a:lnTo>
                  <a:lnTo>
                    <a:pt x="111632" y="205358"/>
                  </a:lnTo>
                  <a:lnTo>
                    <a:pt x="117347" y="186944"/>
                  </a:lnTo>
                  <a:lnTo>
                    <a:pt x="129285" y="156971"/>
                  </a:lnTo>
                  <a:lnTo>
                    <a:pt x="129285" y="228853"/>
                  </a:lnTo>
                  <a:lnTo>
                    <a:pt x="213613" y="230758"/>
                  </a:lnTo>
                  <a:lnTo>
                    <a:pt x="217424" y="225678"/>
                  </a:lnTo>
                  <a:lnTo>
                    <a:pt x="248538" y="202819"/>
                  </a:lnTo>
                  <a:lnTo>
                    <a:pt x="304926" y="186944"/>
                  </a:lnTo>
                  <a:lnTo>
                    <a:pt x="339851" y="185038"/>
                  </a:lnTo>
                  <a:lnTo>
                    <a:pt x="365251" y="185673"/>
                  </a:lnTo>
                  <a:lnTo>
                    <a:pt x="390525" y="187578"/>
                  </a:lnTo>
                  <a:lnTo>
                    <a:pt x="415925" y="190119"/>
                  </a:lnTo>
                  <a:lnTo>
                    <a:pt x="452754" y="195198"/>
                  </a:lnTo>
                  <a:lnTo>
                    <a:pt x="452754" y="130301"/>
                  </a:lnTo>
                  <a:lnTo>
                    <a:pt x="465963" y="156971"/>
                  </a:lnTo>
                  <a:lnTo>
                    <a:pt x="479932" y="199644"/>
                  </a:lnTo>
                  <a:lnTo>
                    <a:pt x="481838" y="205994"/>
                  </a:lnTo>
                  <a:lnTo>
                    <a:pt x="483107" y="212344"/>
                  </a:lnTo>
                  <a:lnTo>
                    <a:pt x="384175" y="200913"/>
                  </a:lnTo>
                  <a:lnTo>
                    <a:pt x="329056" y="198373"/>
                  </a:lnTo>
                  <a:lnTo>
                    <a:pt x="277749" y="205994"/>
                  </a:lnTo>
                  <a:lnTo>
                    <a:pt x="235838" y="227583"/>
                  </a:lnTo>
                  <a:lnTo>
                    <a:pt x="234568" y="228853"/>
                  </a:lnTo>
                  <a:lnTo>
                    <a:pt x="232028" y="230758"/>
                  </a:lnTo>
                  <a:lnTo>
                    <a:pt x="286638" y="232028"/>
                  </a:lnTo>
                  <a:lnTo>
                    <a:pt x="329691" y="251078"/>
                  </a:lnTo>
                  <a:lnTo>
                    <a:pt x="346837" y="294385"/>
                  </a:lnTo>
                  <a:lnTo>
                    <a:pt x="366521" y="295020"/>
                  </a:lnTo>
                  <a:lnTo>
                    <a:pt x="386079" y="296925"/>
                  </a:lnTo>
                  <a:lnTo>
                    <a:pt x="427354" y="302006"/>
                  </a:lnTo>
                  <a:lnTo>
                    <a:pt x="472947" y="307085"/>
                  </a:lnTo>
                  <a:lnTo>
                    <a:pt x="511682" y="308356"/>
                  </a:lnTo>
                  <a:lnTo>
                    <a:pt x="568070" y="286765"/>
                  </a:lnTo>
                  <a:lnTo>
                    <a:pt x="585215" y="247269"/>
                  </a:lnTo>
                  <a:lnTo>
                    <a:pt x="582040" y="216153"/>
                  </a:lnTo>
                  <a:lnTo>
                    <a:pt x="571880" y="173608"/>
                  </a:lnTo>
                  <a:lnTo>
                    <a:pt x="543940" y="97281"/>
                  </a:lnTo>
                  <a:lnTo>
                    <a:pt x="510413" y="47625"/>
                  </a:lnTo>
                  <a:lnTo>
                    <a:pt x="444500" y="4444"/>
                  </a:lnTo>
                  <a:lnTo>
                    <a:pt x="42036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4241291" y="4687823"/>
            <a:ext cx="434340" cy="390525"/>
            <a:chOff x="4241291" y="4687823"/>
            <a:chExt cx="434340" cy="390525"/>
          </a:xfrm>
        </p:grpSpPr>
        <p:pic>
          <p:nvPicPr>
            <p:cNvPr id="40" name="object 40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495799" y="4687823"/>
              <a:ext cx="179832" cy="96012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4241291" y="4808219"/>
              <a:ext cx="233679" cy="269875"/>
            </a:xfrm>
            <a:custGeom>
              <a:avLst/>
              <a:gdLst/>
              <a:ahLst/>
              <a:cxnLst/>
              <a:rect l="l" t="t" r="r" b="b"/>
              <a:pathLst>
                <a:path w="233679" h="269875">
                  <a:moveTo>
                    <a:pt x="134366" y="0"/>
                  </a:moveTo>
                  <a:lnTo>
                    <a:pt x="91948" y="6984"/>
                  </a:lnTo>
                  <a:lnTo>
                    <a:pt x="55118" y="26161"/>
                  </a:lnTo>
                  <a:lnTo>
                    <a:pt x="26035" y="55498"/>
                  </a:lnTo>
                  <a:lnTo>
                    <a:pt x="6985" y="92455"/>
                  </a:lnTo>
                  <a:lnTo>
                    <a:pt x="0" y="134492"/>
                  </a:lnTo>
                  <a:lnTo>
                    <a:pt x="6985" y="177291"/>
                  </a:lnTo>
                  <a:lnTo>
                    <a:pt x="26035" y="214248"/>
                  </a:lnTo>
                  <a:lnTo>
                    <a:pt x="55118" y="243585"/>
                  </a:lnTo>
                  <a:lnTo>
                    <a:pt x="91948" y="262762"/>
                  </a:lnTo>
                  <a:lnTo>
                    <a:pt x="134366" y="269747"/>
                  </a:lnTo>
                  <a:lnTo>
                    <a:pt x="176784" y="262762"/>
                  </a:lnTo>
                  <a:lnTo>
                    <a:pt x="213613" y="243585"/>
                  </a:lnTo>
                  <a:lnTo>
                    <a:pt x="233172" y="224408"/>
                  </a:lnTo>
                  <a:lnTo>
                    <a:pt x="76073" y="224408"/>
                  </a:lnTo>
                  <a:lnTo>
                    <a:pt x="64008" y="211073"/>
                  </a:lnTo>
                  <a:lnTo>
                    <a:pt x="73533" y="204088"/>
                  </a:lnTo>
                  <a:lnTo>
                    <a:pt x="99441" y="191261"/>
                  </a:lnTo>
                  <a:lnTo>
                    <a:pt x="145161" y="179831"/>
                  </a:lnTo>
                  <a:lnTo>
                    <a:pt x="211074" y="177291"/>
                  </a:lnTo>
                  <a:lnTo>
                    <a:pt x="211074" y="24891"/>
                  </a:lnTo>
                  <a:lnTo>
                    <a:pt x="176784" y="6984"/>
                  </a:lnTo>
                  <a:lnTo>
                    <a:pt x="13436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317364" y="4833111"/>
              <a:ext cx="192659" cy="1995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4551171" y="4836286"/>
              <a:ext cx="81915" cy="36830"/>
            </a:xfrm>
            <a:custGeom>
              <a:avLst/>
              <a:gdLst/>
              <a:ahLst/>
              <a:cxnLst/>
              <a:rect l="l" t="t" r="r" b="b"/>
              <a:pathLst>
                <a:path w="81914" h="36829">
                  <a:moveTo>
                    <a:pt x="48894" y="0"/>
                  </a:moveTo>
                  <a:lnTo>
                    <a:pt x="21589" y="6985"/>
                  </a:lnTo>
                  <a:lnTo>
                    <a:pt x="0" y="24256"/>
                  </a:lnTo>
                  <a:lnTo>
                    <a:pt x="34289" y="29337"/>
                  </a:lnTo>
                  <a:lnTo>
                    <a:pt x="60198" y="35687"/>
                  </a:lnTo>
                  <a:lnTo>
                    <a:pt x="76073" y="36321"/>
                  </a:lnTo>
                  <a:lnTo>
                    <a:pt x="81787" y="22987"/>
                  </a:lnTo>
                  <a:lnTo>
                    <a:pt x="72262" y="5080"/>
                  </a:lnTo>
                  <a:lnTo>
                    <a:pt x="488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/>
          <p:nvPr/>
        </p:nvSpPr>
        <p:spPr>
          <a:xfrm>
            <a:off x="4841747" y="5049011"/>
            <a:ext cx="789940" cy="706120"/>
          </a:xfrm>
          <a:custGeom>
            <a:avLst/>
            <a:gdLst/>
            <a:ahLst/>
            <a:cxnLst/>
            <a:rect l="l" t="t" r="r" b="b"/>
            <a:pathLst>
              <a:path w="789939" h="706120">
                <a:moveTo>
                  <a:pt x="451485" y="0"/>
                </a:moveTo>
                <a:lnTo>
                  <a:pt x="451485" y="28575"/>
                </a:lnTo>
                <a:lnTo>
                  <a:pt x="442594" y="72389"/>
                </a:lnTo>
                <a:lnTo>
                  <a:pt x="418464" y="107823"/>
                </a:lnTo>
                <a:lnTo>
                  <a:pt x="382397" y="132587"/>
                </a:lnTo>
                <a:lnTo>
                  <a:pt x="294893" y="150368"/>
                </a:lnTo>
                <a:lnTo>
                  <a:pt x="258699" y="174498"/>
                </a:lnTo>
                <a:lnTo>
                  <a:pt x="234568" y="210057"/>
                </a:lnTo>
                <a:lnTo>
                  <a:pt x="225678" y="253873"/>
                </a:lnTo>
                <a:lnTo>
                  <a:pt x="226949" y="268986"/>
                </a:lnTo>
                <a:lnTo>
                  <a:pt x="230124" y="283590"/>
                </a:lnTo>
                <a:lnTo>
                  <a:pt x="235203" y="297561"/>
                </a:lnTo>
                <a:lnTo>
                  <a:pt x="241553" y="310261"/>
                </a:lnTo>
                <a:lnTo>
                  <a:pt x="225678" y="310261"/>
                </a:lnTo>
                <a:lnTo>
                  <a:pt x="181990" y="319150"/>
                </a:lnTo>
                <a:lnTo>
                  <a:pt x="146430" y="343915"/>
                </a:lnTo>
                <a:lnTo>
                  <a:pt x="121792" y="379475"/>
                </a:lnTo>
                <a:lnTo>
                  <a:pt x="112902" y="423290"/>
                </a:lnTo>
                <a:lnTo>
                  <a:pt x="114173" y="438531"/>
                </a:lnTo>
                <a:lnTo>
                  <a:pt x="117348" y="453008"/>
                </a:lnTo>
                <a:lnTo>
                  <a:pt x="122427" y="466979"/>
                </a:lnTo>
                <a:lnTo>
                  <a:pt x="128777" y="479679"/>
                </a:lnTo>
                <a:lnTo>
                  <a:pt x="112902" y="479679"/>
                </a:lnTo>
                <a:lnTo>
                  <a:pt x="69087" y="488569"/>
                </a:lnTo>
                <a:lnTo>
                  <a:pt x="33654" y="513333"/>
                </a:lnTo>
                <a:lnTo>
                  <a:pt x="8889" y="548894"/>
                </a:lnTo>
                <a:lnTo>
                  <a:pt x="0" y="592708"/>
                </a:lnTo>
                <a:lnTo>
                  <a:pt x="8889" y="636396"/>
                </a:lnTo>
                <a:lnTo>
                  <a:pt x="33654" y="672592"/>
                </a:lnTo>
                <a:lnTo>
                  <a:pt x="69087" y="696721"/>
                </a:lnTo>
                <a:lnTo>
                  <a:pt x="112902" y="705612"/>
                </a:lnTo>
                <a:lnTo>
                  <a:pt x="677163" y="705612"/>
                </a:lnTo>
                <a:lnTo>
                  <a:pt x="720978" y="696721"/>
                </a:lnTo>
                <a:lnTo>
                  <a:pt x="756412" y="672592"/>
                </a:lnTo>
                <a:lnTo>
                  <a:pt x="780541" y="636396"/>
                </a:lnTo>
                <a:lnTo>
                  <a:pt x="789431" y="592708"/>
                </a:lnTo>
                <a:lnTo>
                  <a:pt x="780541" y="548894"/>
                </a:lnTo>
                <a:lnTo>
                  <a:pt x="756412" y="513333"/>
                </a:lnTo>
                <a:lnTo>
                  <a:pt x="720978" y="488569"/>
                </a:lnTo>
                <a:lnTo>
                  <a:pt x="677163" y="479679"/>
                </a:lnTo>
                <a:lnTo>
                  <a:pt x="661288" y="479679"/>
                </a:lnTo>
                <a:lnTo>
                  <a:pt x="667638" y="466979"/>
                </a:lnTo>
                <a:lnTo>
                  <a:pt x="672718" y="453008"/>
                </a:lnTo>
                <a:lnTo>
                  <a:pt x="675893" y="438531"/>
                </a:lnTo>
                <a:lnTo>
                  <a:pt x="677163" y="423290"/>
                </a:lnTo>
                <a:lnTo>
                  <a:pt x="668274" y="379475"/>
                </a:lnTo>
                <a:lnTo>
                  <a:pt x="643636" y="343915"/>
                </a:lnTo>
                <a:lnTo>
                  <a:pt x="608076" y="319150"/>
                </a:lnTo>
                <a:lnTo>
                  <a:pt x="564388" y="310261"/>
                </a:lnTo>
                <a:lnTo>
                  <a:pt x="532638" y="310261"/>
                </a:lnTo>
                <a:lnTo>
                  <a:pt x="545973" y="284861"/>
                </a:lnTo>
                <a:lnTo>
                  <a:pt x="556132" y="257048"/>
                </a:lnTo>
                <a:lnTo>
                  <a:pt x="561848" y="227837"/>
                </a:lnTo>
                <a:lnTo>
                  <a:pt x="564388" y="197993"/>
                </a:lnTo>
                <a:lnTo>
                  <a:pt x="558673" y="149098"/>
                </a:lnTo>
                <a:lnTo>
                  <a:pt x="544067" y="103377"/>
                </a:lnTo>
                <a:lnTo>
                  <a:pt x="519938" y="62864"/>
                </a:lnTo>
                <a:lnTo>
                  <a:pt x="488823" y="27939"/>
                </a:lnTo>
                <a:lnTo>
                  <a:pt x="4514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5" name="object 45"/>
          <p:cNvGrpSpPr/>
          <p:nvPr/>
        </p:nvGrpSpPr>
        <p:grpSpPr>
          <a:xfrm>
            <a:off x="5798820" y="5033771"/>
            <a:ext cx="864235" cy="838200"/>
            <a:chOff x="5798820" y="5033771"/>
            <a:chExt cx="864235" cy="838200"/>
          </a:xfrm>
        </p:grpSpPr>
        <p:pic>
          <p:nvPicPr>
            <p:cNvPr id="46" name="object 46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798820" y="5100827"/>
              <a:ext cx="864107" cy="704088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6216396" y="5033771"/>
              <a:ext cx="29209" cy="838835"/>
            </a:xfrm>
            <a:custGeom>
              <a:avLst/>
              <a:gdLst/>
              <a:ahLst/>
              <a:cxnLst/>
              <a:rect l="l" t="t" r="r" b="b"/>
              <a:pathLst>
                <a:path w="29210" h="838835">
                  <a:moveTo>
                    <a:pt x="28956" y="774700"/>
                  </a:moveTo>
                  <a:lnTo>
                    <a:pt x="21971" y="767715"/>
                  </a:lnTo>
                  <a:lnTo>
                    <a:pt x="6985" y="767715"/>
                  </a:lnTo>
                  <a:lnTo>
                    <a:pt x="0" y="774700"/>
                  </a:lnTo>
                  <a:lnTo>
                    <a:pt x="0" y="831215"/>
                  </a:lnTo>
                  <a:lnTo>
                    <a:pt x="6985" y="838212"/>
                  </a:lnTo>
                  <a:lnTo>
                    <a:pt x="21971" y="838212"/>
                  </a:lnTo>
                  <a:lnTo>
                    <a:pt x="28956" y="831215"/>
                  </a:lnTo>
                  <a:lnTo>
                    <a:pt x="28956" y="774700"/>
                  </a:lnTo>
                  <a:close/>
                </a:path>
                <a:path w="29210" h="838835">
                  <a:moveTo>
                    <a:pt x="28956" y="6350"/>
                  </a:moveTo>
                  <a:lnTo>
                    <a:pt x="21971" y="0"/>
                  </a:lnTo>
                  <a:lnTo>
                    <a:pt x="6985" y="0"/>
                  </a:lnTo>
                  <a:lnTo>
                    <a:pt x="0" y="6350"/>
                  </a:lnTo>
                  <a:lnTo>
                    <a:pt x="0" y="62865"/>
                  </a:lnTo>
                  <a:lnTo>
                    <a:pt x="6985" y="69850"/>
                  </a:lnTo>
                  <a:lnTo>
                    <a:pt x="21971" y="69850"/>
                  </a:lnTo>
                  <a:lnTo>
                    <a:pt x="28956" y="62865"/>
                  </a:lnTo>
                  <a:lnTo>
                    <a:pt x="28956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6912864" y="4957571"/>
            <a:ext cx="896619" cy="1083945"/>
            <a:chOff x="6912864" y="4957571"/>
            <a:chExt cx="896619" cy="1083945"/>
          </a:xfrm>
        </p:grpSpPr>
        <p:pic>
          <p:nvPicPr>
            <p:cNvPr id="49" name="object 49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368540" y="4957571"/>
              <a:ext cx="220979" cy="219456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6912864" y="5079491"/>
              <a:ext cx="896619" cy="962025"/>
            </a:xfrm>
            <a:custGeom>
              <a:avLst/>
              <a:gdLst/>
              <a:ahLst/>
              <a:cxnLst/>
              <a:rect l="l" t="t" r="r" b="b"/>
              <a:pathLst>
                <a:path w="896620" h="962025">
                  <a:moveTo>
                    <a:pt x="578358" y="452247"/>
                  </a:moveTo>
                  <a:lnTo>
                    <a:pt x="563753" y="419862"/>
                  </a:lnTo>
                  <a:lnTo>
                    <a:pt x="463931" y="310007"/>
                  </a:lnTo>
                  <a:lnTo>
                    <a:pt x="463931" y="231775"/>
                  </a:lnTo>
                  <a:lnTo>
                    <a:pt x="463931" y="100965"/>
                  </a:lnTo>
                  <a:lnTo>
                    <a:pt x="453771" y="63500"/>
                  </a:lnTo>
                  <a:lnTo>
                    <a:pt x="428371" y="31115"/>
                  </a:lnTo>
                  <a:lnTo>
                    <a:pt x="392811" y="8890"/>
                  </a:lnTo>
                  <a:lnTo>
                    <a:pt x="352679" y="0"/>
                  </a:lnTo>
                  <a:lnTo>
                    <a:pt x="312674" y="8890"/>
                  </a:lnTo>
                  <a:lnTo>
                    <a:pt x="48895" y="151130"/>
                  </a:lnTo>
                  <a:lnTo>
                    <a:pt x="11430" y="189865"/>
                  </a:lnTo>
                  <a:lnTo>
                    <a:pt x="0" y="240665"/>
                  </a:lnTo>
                  <a:lnTo>
                    <a:pt x="0" y="872109"/>
                  </a:lnTo>
                  <a:lnTo>
                    <a:pt x="6985" y="911479"/>
                  </a:lnTo>
                  <a:lnTo>
                    <a:pt x="25400" y="939419"/>
                  </a:lnTo>
                  <a:lnTo>
                    <a:pt x="52070" y="955929"/>
                  </a:lnTo>
                  <a:lnTo>
                    <a:pt x="82042" y="961644"/>
                  </a:lnTo>
                  <a:lnTo>
                    <a:pt x="111887" y="955929"/>
                  </a:lnTo>
                  <a:lnTo>
                    <a:pt x="137922" y="938784"/>
                  </a:lnTo>
                  <a:lnTo>
                    <a:pt x="156972" y="910844"/>
                  </a:lnTo>
                  <a:lnTo>
                    <a:pt x="163957" y="870839"/>
                  </a:lnTo>
                  <a:lnTo>
                    <a:pt x="163957" y="338582"/>
                  </a:lnTo>
                  <a:lnTo>
                    <a:pt x="360934" y="231775"/>
                  </a:lnTo>
                  <a:lnTo>
                    <a:pt x="360934" y="332232"/>
                  </a:lnTo>
                  <a:lnTo>
                    <a:pt x="486156" y="490347"/>
                  </a:lnTo>
                  <a:lnTo>
                    <a:pt x="517906" y="507492"/>
                  </a:lnTo>
                  <a:lnTo>
                    <a:pt x="548513" y="502412"/>
                  </a:lnTo>
                  <a:lnTo>
                    <a:pt x="570738" y="481457"/>
                  </a:lnTo>
                  <a:lnTo>
                    <a:pt x="578358" y="452247"/>
                  </a:lnTo>
                  <a:close/>
                </a:path>
                <a:path w="896620" h="962025">
                  <a:moveTo>
                    <a:pt x="896112" y="234950"/>
                  </a:moveTo>
                  <a:lnTo>
                    <a:pt x="546608" y="234315"/>
                  </a:lnTo>
                  <a:lnTo>
                    <a:pt x="518541" y="242570"/>
                  </a:lnTo>
                  <a:lnTo>
                    <a:pt x="502666" y="263652"/>
                  </a:lnTo>
                  <a:lnTo>
                    <a:pt x="500126" y="290322"/>
                  </a:lnTo>
                  <a:lnTo>
                    <a:pt x="512826" y="316357"/>
                  </a:lnTo>
                  <a:lnTo>
                    <a:pt x="722630" y="550037"/>
                  </a:lnTo>
                  <a:lnTo>
                    <a:pt x="896112" y="550037"/>
                  </a:lnTo>
                  <a:lnTo>
                    <a:pt x="896112" y="2349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498080" y="5163311"/>
              <a:ext cx="105155" cy="178307"/>
            </a:xfrm>
            <a:prstGeom prst="rect">
              <a:avLst/>
            </a:prstGeom>
          </p:spPr>
        </p:pic>
      </p:grpSp>
      <p:sp>
        <p:nvSpPr>
          <p:cNvPr id="52" name="object 52"/>
          <p:cNvSpPr/>
          <p:nvPr/>
        </p:nvSpPr>
        <p:spPr>
          <a:xfrm>
            <a:off x="8305800" y="5070347"/>
            <a:ext cx="757555" cy="890269"/>
          </a:xfrm>
          <a:custGeom>
            <a:avLst/>
            <a:gdLst/>
            <a:ahLst/>
            <a:cxnLst/>
            <a:rect l="l" t="t" r="r" b="b"/>
            <a:pathLst>
              <a:path w="757554" h="890270">
                <a:moveTo>
                  <a:pt x="587756" y="121920"/>
                </a:moveTo>
                <a:lnTo>
                  <a:pt x="587629" y="111760"/>
                </a:lnTo>
                <a:lnTo>
                  <a:pt x="587121" y="103505"/>
                </a:lnTo>
                <a:lnTo>
                  <a:pt x="578866" y="97155"/>
                </a:lnTo>
                <a:lnTo>
                  <a:pt x="569976" y="97155"/>
                </a:lnTo>
                <a:lnTo>
                  <a:pt x="384429" y="111760"/>
                </a:lnTo>
                <a:lnTo>
                  <a:pt x="375539" y="113030"/>
                </a:lnTo>
                <a:lnTo>
                  <a:pt x="368554" y="120650"/>
                </a:lnTo>
                <a:lnTo>
                  <a:pt x="368554" y="129540"/>
                </a:lnTo>
                <a:lnTo>
                  <a:pt x="369824" y="138430"/>
                </a:lnTo>
                <a:lnTo>
                  <a:pt x="377444" y="145415"/>
                </a:lnTo>
                <a:lnTo>
                  <a:pt x="386969" y="145415"/>
                </a:lnTo>
                <a:lnTo>
                  <a:pt x="571881" y="130810"/>
                </a:lnTo>
                <a:lnTo>
                  <a:pt x="581406" y="129540"/>
                </a:lnTo>
                <a:lnTo>
                  <a:pt x="587756" y="121920"/>
                </a:lnTo>
                <a:close/>
              </a:path>
              <a:path w="757554" h="890270">
                <a:moveTo>
                  <a:pt x="757428" y="10795"/>
                </a:moveTo>
                <a:lnTo>
                  <a:pt x="755523" y="6350"/>
                </a:lnTo>
                <a:lnTo>
                  <a:pt x="751713" y="4445"/>
                </a:lnTo>
                <a:lnTo>
                  <a:pt x="748538" y="635"/>
                </a:lnTo>
                <a:lnTo>
                  <a:pt x="744093" y="0"/>
                </a:lnTo>
                <a:lnTo>
                  <a:pt x="739648" y="0"/>
                </a:lnTo>
                <a:lnTo>
                  <a:pt x="723773" y="1270"/>
                </a:lnTo>
                <a:lnTo>
                  <a:pt x="723773" y="34925"/>
                </a:lnTo>
                <a:lnTo>
                  <a:pt x="723773" y="339598"/>
                </a:lnTo>
                <a:lnTo>
                  <a:pt x="695833" y="352933"/>
                </a:lnTo>
                <a:lnTo>
                  <a:pt x="653161" y="361188"/>
                </a:lnTo>
                <a:lnTo>
                  <a:pt x="601091" y="364363"/>
                </a:lnTo>
                <a:lnTo>
                  <a:pt x="540131" y="364363"/>
                </a:lnTo>
                <a:lnTo>
                  <a:pt x="479171" y="361188"/>
                </a:lnTo>
                <a:lnTo>
                  <a:pt x="421259" y="356108"/>
                </a:lnTo>
                <a:lnTo>
                  <a:pt x="371094" y="349758"/>
                </a:lnTo>
                <a:lnTo>
                  <a:pt x="332359" y="342138"/>
                </a:lnTo>
                <a:lnTo>
                  <a:pt x="305689" y="331978"/>
                </a:lnTo>
                <a:lnTo>
                  <a:pt x="297434" y="331978"/>
                </a:lnTo>
                <a:lnTo>
                  <a:pt x="286004" y="340868"/>
                </a:lnTo>
                <a:lnTo>
                  <a:pt x="283972" y="347853"/>
                </a:lnTo>
                <a:lnTo>
                  <a:pt x="286004" y="354203"/>
                </a:lnTo>
                <a:lnTo>
                  <a:pt x="297434" y="396748"/>
                </a:lnTo>
                <a:lnTo>
                  <a:pt x="305054" y="444373"/>
                </a:lnTo>
                <a:lnTo>
                  <a:pt x="309499" y="495808"/>
                </a:lnTo>
                <a:lnTo>
                  <a:pt x="310769" y="549783"/>
                </a:lnTo>
                <a:lnTo>
                  <a:pt x="308864" y="604393"/>
                </a:lnTo>
                <a:lnTo>
                  <a:pt x="303784" y="659638"/>
                </a:lnTo>
                <a:lnTo>
                  <a:pt x="296799" y="713486"/>
                </a:lnTo>
                <a:lnTo>
                  <a:pt x="287274" y="764921"/>
                </a:lnTo>
                <a:lnTo>
                  <a:pt x="275717" y="812546"/>
                </a:lnTo>
                <a:lnTo>
                  <a:pt x="262382" y="855091"/>
                </a:lnTo>
                <a:lnTo>
                  <a:pt x="85725" y="855091"/>
                </a:lnTo>
                <a:lnTo>
                  <a:pt x="33655" y="265303"/>
                </a:lnTo>
                <a:lnTo>
                  <a:pt x="40640" y="204470"/>
                </a:lnTo>
                <a:lnTo>
                  <a:pt x="71120" y="149860"/>
                </a:lnTo>
                <a:lnTo>
                  <a:pt x="102362" y="120650"/>
                </a:lnTo>
                <a:lnTo>
                  <a:pt x="140462" y="97790"/>
                </a:lnTo>
                <a:lnTo>
                  <a:pt x="183007" y="81280"/>
                </a:lnTo>
                <a:lnTo>
                  <a:pt x="228727" y="73025"/>
                </a:lnTo>
                <a:lnTo>
                  <a:pt x="723773" y="34925"/>
                </a:lnTo>
                <a:lnTo>
                  <a:pt x="723773" y="1270"/>
                </a:lnTo>
                <a:lnTo>
                  <a:pt x="224917" y="40640"/>
                </a:lnTo>
                <a:lnTo>
                  <a:pt x="173482" y="49530"/>
                </a:lnTo>
                <a:lnTo>
                  <a:pt x="124587" y="67945"/>
                </a:lnTo>
                <a:lnTo>
                  <a:pt x="81280" y="94615"/>
                </a:lnTo>
                <a:lnTo>
                  <a:pt x="45085" y="128270"/>
                </a:lnTo>
                <a:lnTo>
                  <a:pt x="23495" y="160655"/>
                </a:lnTo>
                <a:lnTo>
                  <a:pt x="635" y="231013"/>
                </a:lnTo>
                <a:lnTo>
                  <a:pt x="0" y="268478"/>
                </a:lnTo>
                <a:lnTo>
                  <a:pt x="53340" y="874141"/>
                </a:lnTo>
                <a:lnTo>
                  <a:pt x="54610" y="883031"/>
                </a:lnTo>
                <a:lnTo>
                  <a:pt x="60960" y="890016"/>
                </a:lnTo>
                <a:lnTo>
                  <a:pt x="281432" y="890016"/>
                </a:lnTo>
                <a:lnTo>
                  <a:pt x="288544" y="885571"/>
                </a:lnTo>
                <a:lnTo>
                  <a:pt x="290449" y="878586"/>
                </a:lnTo>
                <a:lnTo>
                  <a:pt x="298704" y="855091"/>
                </a:lnTo>
                <a:lnTo>
                  <a:pt x="316484" y="791591"/>
                </a:lnTo>
                <a:lnTo>
                  <a:pt x="327279" y="742061"/>
                </a:lnTo>
                <a:lnTo>
                  <a:pt x="335534" y="689356"/>
                </a:lnTo>
                <a:lnTo>
                  <a:pt x="341249" y="635508"/>
                </a:lnTo>
                <a:lnTo>
                  <a:pt x="344424" y="580263"/>
                </a:lnTo>
                <a:lnTo>
                  <a:pt x="345059" y="525653"/>
                </a:lnTo>
                <a:lnTo>
                  <a:pt x="342519" y="472313"/>
                </a:lnTo>
                <a:lnTo>
                  <a:pt x="336804" y="421513"/>
                </a:lnTo>
                <a:lnTo>
                  <a:pt x="327914" y="374523"/>
                </a:lnTo>
                <a:lnTo>
                  <a:pt x="367284" y="382143"/>
                </a:lnTo>
                <a:lnTo>
                  <a:pt x="416179" y="389128"/>
                </a:lnTo>
                <a:lnTo>
                  <a:pt x="472059" y="394208"/>
                </a:lnTo>
                <a:lnTo>
                  <a:pt x="530606" y="398018"/>
                </a:lnTo>
                <a:lnTo>
                  <a:pt x="588391" y="398018"/>
                </a:lnTo>
                <a:lnTo>
                  <a:pt x="643636" y="394843"/>
                </a:lnTo>
                <a:lnTo>
                  <a:pt x="691388" y="387223"/>
                </a:lnTo>
                <a:lnTo>
                  <a:pt x="729488" y="375158"/>
                </a:lnTo>
                <a:lnTo>
                  <a:pt x="730123" y="374523"/>
                </a:lnTo>
                <a:lnTo>
                  <a:pt x="743458" y="364363"/>
                </a:lnTo>
                <a:lnTo>
                  <a:pt x="754253" y="356743"/>
                </a:lnTo>
                <a:lnTo>
                  <a:pt x="756793" y="353568"/>
                </a:lnTo>
                <a:lnTo>
                  <a:pt x="757428" y="349758"/>
                </a:lnTo>
                <a:lnTo>
                  <a:pt x="757428" y="107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3" name="object 53"/>
          <p:cNvGrpSpPr/>
          <p:nvPr/>
        </p:nvGrpSpPr>
        <p:grpSpPr>
          <a:xfrm>
            <a:off x="8046719" y="4948428"/>
            <a:ext cx="311150" cy="382905"/>
            <a:chOff x="8046719" y="4948428"/>
            <a:chExt cx="311150" cy="382905"/>
          </a:xfrm>
        </p:grpSpPr>
        <p:pic>
          <p:nvPicPr>
            <p:cNvPr id="54" name="object 54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046719" y="5236464"/>
              <a:ext cx="198120" cy="94487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8125967" y="4948428"/>
              <a:ext cx="231648" cy="266700"/>
            </a:xfrm>
            <a:prstGeom prst="rect">
              <a:avLst/>
            </a:prstGeom>
          </p:spPr>
        </p:pic>
      </p:grpSp>
      <p:grpSp>
        <p:nvGrpSpPr>
          <p:cNvPr id="56" name="object 56"/>
          <p:cNvGrpSpPr/>
          <p:nvPr/>
        </p:nvGrpSpPr>
        <p:grpSpPr>
          <a:xfrm>
            <a:off x="9361931" y="4991100"/>
            <a:ext cx="733425" cy="922019"/>
            <a:chOff x="9361931" y="4991100"/>
            <a:chExt cx="733425" cy="922019"/>
          </a:xfrm>
        </p:grpSpPr>
        <p:sp>
          <p:nvSpPr>
            <p:cNvPr id="57" name="object 57"/>
            <p:cNvSpPr/>
            <p:nvPr/>
          </p:nvSpPr>
          <p:spPr>
            <a:xfrm>
              <a:off x="9619487" y="5129784"/>
              <a:ext cx="475615" cy="783590"/>
            </a:xfrm>
            <a:custGeom>
              <a:avLst/>
              <a:gdLst/>
              <a:ahLst/>
              <a:cxnLst/>
              <a:rect l="l" t="t" r="r" b="b"/>
              <a:pathLst>
                <a:path w="475615" h="783589">
                  <a:moveTo>
                    <a:pt x="242823" y="0"/>
                  </a:moveTo>
                  <a:lnTo>
                    <a:pt x="241553" y="0"/>
                  </a:lnTo>
                  <a:lnTo>
                    <a:pt x="181228" y="104648"/>
                  </a:lnTo>
                  <a:lnTo>
                    <a:pt x="124586" y="206756"/>
                  </a:lnTo>
                  <a:lnTo>
                    <a:pt x="99186" y="256286"/>
                  </a:lnTo>
                  <a:lnTo>
                    <a:pt x="75056" y="305054"/>
                  </a:lnTo>
                  <a:lnTo>
                    <a:pt x="53975" y="352679"/>
                  </a:lnTo>
                  <a:lnTo>
                    <a:pt x="35559" y="398272"/>
                  </a:lnTo>
                  <a:lnTo>
                    <a:pt x="20319" y="442087"/>
                  </a:lnTo>
                  <a:lnTo>
                    <a:pt x="9525" y="483997"/>
                  </a:lnTo>
                  <a:lnTo>
                    <a:pt x="2539" y="523875"/>
                  </a:lnTo>
                  <a:lnTo>
                    <a:pt x="0" y="560705"/>
                  </a:lnTo>
                  <a:lnTo>
                    <a:pt x="5079" y="611505"/>
                  </a:lnTo>
                  <a:lnTo>
                    <a:pt x="20319" y="655193"/>
                  </a:lnTo>
                  <a:lnTo>
                    <a:pt x="43179" y="693293"/>
                  </a:lnTo>
                  <a:lnTo>
                    <a:pt x="73786" y="725043"/>
                  </a:lnTo>
                  <a:lnTo>
                    <a:pt x="109346" y="750316"/>
                  </a:lnTo>
                  <a:lnTo>
                    <a:pt x="148716" y="768096"/>
                  </a:lnTo>
                  <a:lnTo>
                    <a:pt x="191388" y="779526"/>
                  </a:lnTo>
                  <a:lnTo>
                    <a:pt x="235203" y="783336"/>
                  </a:lnTo>
                  <a:lnTo>
                    <a:pt x="239648" y="783336"/>
                  </a:lnTo>
                  <a:lnTo>
                    <a:pt x="284098" y="779526"/>
                  </a:lnTo>
                  <a:lnTo>
                    <a:pt x="287273" y="778891"/>
                  </a:lnTo>
                  <a:lnTo>
                    <a:pt x="286638" y="778891"/>
                  </a:lnTo>
                  <a:lnTo>
                    <a:pt x="312165" y="772541"/>
                  </a:lnTo>
                  <a:lnTo>
                    <a:pt x="322960" y="768731"/>
                  </a:lnTo>
                  <a:lnTo>
                    <a:pt x="326770" y="768096"/>
                  </a:lnTo>
                  <a:lnTo>
                    <a:pt x="329310" y="766826"/>
                  </a:lnTo>
                  <a:lnTo>
                    <a:pt x="335660" y="764286"/>
                  </a:lnTo>
                  <a:lnTo>
                    <a:pt x="358520" y="753491"/>
                  </a:lnTo>
                  <a:lnTo>
                    <a:pt x="363600" y="750316"/>
                  </a:lnTo>
                  <a:lnTo>
                    <a:pt x="366775" y="749046"/>
                  </a:lnTo>
                  <a:lnTo>
                    <a:pt x="369950" y="746506"/>
                  </a:lnTo>
                  <a:lnTo>
                    <a:pt x="380745" y="740156"/>
                  </a:lnTo>
                  <a:lnTo>
                    <a:pt x="390905" y="733171"/>
                  </a:lnTo>
                  <a:lnTo>
                    <a:pt x="401700" y="723773"/>
                  </a:lnTo>
                  <a:lnTo>
                    <a:pt x="402335" y="723773"/>
                  </a:lnTo>
                  <a:lnTo>
                    <a:pt x="409955" y="716788"/>
                  </a:lnTo>
                  <a:lnTo>
                    <a:pt x="418972" y="707263"/>
                  </a:lnTo>
                  <a:lnTo>
                    <a:pt x="432307" y="691388"/>
                  </a:lnTo>
                  <a:lnTo>
                    <a:pt x="455167" y="653923"/>
                  </a:lnTo>
                  <a:lnTo>
                    <a:pt x="455167" y="652653"/>
                  </a:lnTo>
                  <a:lnTo>
                    <a:pt x="455802" y="652018"/>
                  </a:lnTo>
                  <a:lnTo>
                    <a:pt x="460247" y="641223"/>
                  </a:lnTo>
                  <a:lnTo>
                    <a:pt x="468502" y="615188"/>
                  </a:lnTo>
                  <a:lnTo>
                    <a:pt x="469137" y="610235"/>
                  </a:lnTo>
                  <a:lnTo>
                    <a:pt x="470407" y="607695"/>
                  </a:lnTo>
                  <a:lnTo>
                    <a:pt x="470407" y="603250"/>
                  </a:lnTo>
                  <a:lnTo>
                    <a:pt x="473582" y="586740"/>
                  </a:lnTo>
                  <a:lnTo>
                    <a:pt x="475487" y="556895"/>
                  </a:lnTo>
                  <a:lnTo>
                    <a:pt x="473582" y="524510"/>
                  </a:lnTo>
                  <a:lnTo>
                    <a:pt x="472947" y="521335"/>
                  </a:lnTo>
                  <a:lnTo>
                    <a:pt x="472947" y="519430"/>
                  </a:lnTo>
                  <a:lnTo>
                    <a:pt x="471677" y="509905"/>
                  </a:lnTo>
                  <a:lnTo>
                    <a:pt x="468502" y="490347"/>
                  </a:lnTo>
                  <a:lnTo>
                    <a:pt x="467232" y="484632"/>
                  </a:lnTo>
                  <a:lnTo>
                    <a:pt x="466597" y="480187"/>
                  </a:lnTo>
                  <a:lnTo>
                    <a:pt x="463422" y="469392"/>
                  </a:lnTo>
                  <a:lnTo>
                    <a:pt x="460247" y="454152"/>
                  </a:lnTo>
                  <a:lnTo>
                    <a:pt x="457072" y="444627"/>
                  </a:lnTo>
                  <a:lnTo>
                    <a:pt x="455802" y="438277"/>
                  </a:lnTo>
                  <a:lnTo>
                    <a:pt x="442467" y="397637"/>
                  </a:lnTo>
                  <a:lnTo>
                    <a:pt x="441197" y="395732"/>
                  </a:lnTo>
                  <a:lnTo>
                    <a:pt x="441197" y="394462"/>
                  </a:lnTo>
                  <a:lnTo>
                    <a:pt x="422782" y="346964"/>
                  </a:lnTo>
                  <a:lnTo>
                    <a:pt x="418972" y="338074"/>
                  </a:lnTo>
                  <a:lnTo>
                    <a:pt x="413130" y="326009"/>
                  </a:lnTo>
                  <a:lnTo>
                    <a:pt x="402970" y="301879"/>
                  </a:lnTo>
                  <a:lnTo>
                    <a:pt x="380110" y="253746"/>
                  </a:lnTo>
                  <a:lnTo>
                    <a:pt x="355345" y="205486"/>
                  </a:lnTo>
                  <a:lnTo>
                    <a:pt x="355345" y="204851"/>
                  </a:lnTo>
                  <a:lnTo>
                    <a:pt x="336295" y="168021"/>
                  </a:lnTo>
                  <a:lnTo>
                    <a:pt x="287273" y="78613"/>
                  </a:lnTo>
                  <a:lnTo>
                    <a:pt x="272033" y="52070"/>
                  </a:lnTo>
                  <a:lnTo>
                    <a:pt x="2428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660635" y="5426963"/>
              <a:ext cx="105410" cy="402590"/>
            </a:xfrm>
            <a:custGeom>
              <a:avLst/>
              <a:gdLst/>
              <a:ahLst/>
              <a:cxnLst/>
              <a:rect l="l" t="t" r="r" b="b"/>
              <a:pathLst>
                <a:path w="105409" h="402589">
                  <a:moveTo>
                    <a:pt x="96266" y="0"/>
                  </a:moveTo>
                  <a:lnTo>
                    <a:pt x="67183" y="32385"/>
                  </a:lnTo>
                  <a:lnTo>
                    <a:pt x="48768" y="68072"/>
                  </a:lnTo>
                  <a:lnTo>
                    <a:pt x="29718" y="106806"/>
                  </a:lnTo>
                  <a:lnTo>
                    <a:pt x="13970" y="149987"/>
                  </a:lnTo>
                  <a:lnTo>
                    <a:pt x="3810" y="189992"/>
                  </a:lnTo>
                  <a:lnTo>
                    <a:pt x="0" y="230759"/>
                  </a:lnTo>
                  <a:lnTo>
                    <a:pt x="0" y="239649"/>
                  </a:lnTo>
                  <a:lnTo>
                    <a:pt x="3810" y="285369"/>
                  </a:lnTo>
                  <a:lnTo>
                    <a:pt x="16510" y="321563"/>
                  </a:lnTo>
                  <a:lnTo>
                    <a:pt x="38608" y="354711"/>
                  </a:lnTo>
                  <a:lnTo>
                    <a:pt x="69723" y="383921"/>
                  </a:lnTo>
                  <a:lnTo>
                    <a:pt x="105156" y="402336"/>
                  </a:lnTo>
                  <a:lnTo>
                    <a:pt x="96900" y="385825"/>
                  </a:lnTo>
                  <a:lnTo>
                    <a:pt x="89916" y="369316"/>
                  </a:lnTo>
                  <a:lnTo>
                    <a:pt x="74803" y="317119"/>
                  </a:lnTo>
                  <a:lnTo>
                    <a:pt x="65913" y="265684"/>
                  </a:lnTo>
                  <a:lnTo>
                    <a:pt x="62738" y="217424"/>
                  </a:lnTo>
                  <a:lnTo>
                    <a:pt x="62738" y="204088"/>
                  </a:lnTo>
                  <a:lnTo>
                    <a:pt x="69723" y="129667"/>
                  </a:lnTo>
                  <a:lnTo>
                    <a:pt x="79121" y="83947"/>
                  </a:lnTo>
                  <a:lnTo>
                    <a:pt x="99441" y="3810"/>
                  </a:lnTo>
                  <a:lnTo>
                    <a:pt x="98806" y="635"/>
                  </a:lnTo>
                  <a:lnTo>
                    <a:pt x="96266" y="0"/>
                  </a:lnTo>
                  <a:close/>
                </a:path>
              </a:pathLst>
            </a:custGeom>
            <a:solidFill>
              <a:srgbClr val="CCD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361931" y="4991100"/>
              <a:ext cx="251460" cy="414655"/>
            </a:xfrm>
            <a:custGeom>
              <a:avLst/>
              <a:gdLst/>
              <a:ahLst/>
              <a:cxnLst/>
              <a:rect l="l" t="t" r="r" b="b"/>
              <a:pathLst>
                <a:path w="251459" h="414654">
                  <a:moveTo>
                    <a:pt x="130810" y="0"/>
                  </a:moveTo>
                  <a:lnTo>
                    <a:pt x="130175" y="0"/>
                  </a:lnTo>
                  <a:lnTo>
                    <a:pt x="102235" y="46989"/>
                  </a:lnTo>
                  <a:lnTo>
                    <a:pt x="75565" y="93344"/>
                  </a:lnTo>
                  <a:lnTo>
                    <a:pt x="51435" y="138430"/>
                  </a:lnTo>
                  <a:lnTo>
                    <a:pt x="31115" y="182244"/>
                  </a:lnTo>
                  <a:lnTo>
                    <a:pt x="14604" y="222757"/>
                  </a:lnTo>
                  <a:lnTo>
                    <a:pt x="3810" y="260857"/>
                  </a:lnTo>
                  <a:lnTo>
                    <a:pt x="0" y="295782"/>
                  </a:lnTo>
                  <a:lnTo>
                    <a:pt x="10160" y="345948"/>
                  </a:lnTo>
                  <a:lnTo>
                    <a:pt x="38100" y="382777"/>
                  </a:lnTo>
                  <a:lnTo>
                    <a:pt x="77470" y="406273"/>
                  </a:lnTo>
                  <a:lnTo>
                    <a:pt x="123190" y="414527"/>
                  </a:lnTo>
                  <a:lnTo>
                    <a:pt x="125729" y="414527"/>
                  </a:lnTo>
                  <a:lnTo>
                    <a:pt x="152400" y="410082"/>
                  </a:lnTo>
                  <a:lnTo>
                    <a:pt x="150495" y="412623"/>
                  </a:lnTo>
                  <a:lnTo>
                    <a:pt x="163829" y="409448"/>
                  </a:lnTo>
                  <a:lnTo>
                    <a:pt x="170815" y="406907"/>
                  </a:lnTo>
                  <a:lnTo>
                    <a:pt x="171450" y="406907"/>
                  </a:lnTo>
                  <a:lnTo>
                    <a:pt x="172720" y="406273"/>
                  </a:lnTo>
                  <a:lnTo>
                    <a:pt x="176529" y="405002"/>
                  </a:lnTo>
                  <a:lnTo>
                    <a:pt x="188595" y="399288"/>
                  </a:lnTo>
                  <a:lnTo>
                    <a:pt x="200025" y="392938"/>
                  </a:lnTo>
                  <a:lnTo>
                    <a:pt x="211454" y="384048"/>
                  </a:lnTo>
                  <a:lnTo>
                    <a:pt x="212090" y="384048"/>
                  </a:lnTo>
                  <a:lnTo>
                    <a:pt x="212090" y="383413"/>
                  </a:lnTo>
                  <a:lnTo>
                    <a:pt x="215900" y="380238"/>
                  </a:lnTo>
                  <a:lnTo>
                    <a:pt x="220979" y="375157"/>
                  </a:lnTo>
                  <a:lnTo>
                    <a:pt x="242570" y="340232"/>
                  </a:lnTo>
                  <a:lnTo>
                    <a:pt x="251460" y="295782"/>
                  </a:lnTo>
                  <a:lnTo>
                    <a:pt x="250190" y="278638"/>
                  </a:lnTo>
                  <a:lnTo>
                    <a:pt x="247015" y="256412"/>
                  </a:lnTo>
                  <a:lnTo>
                    <a:pt x="247015" y="255143"/>
                  </a:lnTo>
                  <a:lnTo>
                    <a:pt x="245745" y="252602"/>
                  </a:lnTo>
                  <a:lnTo>
                    <a:pt x="243840" y="241173"/>
                  </a:lnTo>
                  <a:lnTo>
                    <a:pt x="234315" y="211327"/>
                  </a:lnTo>
                  <a:lnTo>
                    <a:pt x="233679" y="210057"/>
                  </a:lnTo>
                  <a:lnTo>
                    <a:pt x="233679" y="209423"/>
                  </a:lnTo>
                  <a:lnTo>
                    <a:pt x="230504" y="201294"/>
                  </a:lnTo>
                  <a:lnTo>
                    <a:pt x="207645" y="146685"/>
                  </a:lnTo>
                  <a:lnTo>
                    <a:pt x="189229" y="108585"/>
                  </a:lnTo>
                  <a:lnTo>
                    <a:pt x="187960" y="106680"/>
                  </a:lnTo>
                  <a:lnTo>
                    <a:pt x="173354" y="77469"/>
                  </a:lnTo>
                  <a:lnTo>
                    <a:pt x="161290" y="55244"/>
                  </a:lnTo>
                  <a:lnTo>
                    <a:pt x="160654" y="5461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383267" y="5148071"/>
              <a:ext cx="56515" cy="213360"/>
            </a:xfrm>
            <a:custGeom>
              <a:avLst/>
              <a:gdLst/>
              <a:ahLst/>
              <a:cxnLst/>
              <a:rect l="l" t="t" r="r" b="b"/>
              <a:pathLst>
                <a:path w="56515" h="213360">
                  <a:moveTo>
                    <a:pt x="53848" y="0"/>
                  </a:moveTo>
                  <a:lnTo>
                    <a:pt x="35051" y="21589"/>
                  </a:lnTo>
                  <a:lnTo>
                    <a:pt x="27177" y="36194"/>
                  </a:lnTo>
                  <a:lnTo>
                    <a:pt x="8381" y="79375"/>
                  </a:lnTo>
                  <a:lnTo>
                    <a:pt x="0" y="121919"/>
                  </a:lnTo>
                  <a:lnTo>
                    <a:pt x="0" y="126364"/>
                  </a:lnTo>
                  <a:lnTo>
                    <a:pt x="3936" y="158114"/>
                  </a:lnTo>
                  <a:lnTo>
                    <a:pt x="4572" y="161289"/>
                  </a:lnTo>
                  <a:lnTo>
                    <a:pt x="20700" y="187325"/>
                  </a:lnTo>
                  <a:lnTo>
                    <a:pt x="56387" y="213359"/>
                  </a:lnTo>
                  <a:lnTo>
                    <a:pt x="51815" y="204469"/>
                  </a:lnTo>
                  <a:lnTo>
                    <a:pt x="40131" y="167639"/>
                  </a:lnTo>
                  <a:lnTo>
                    <a:pt x="34289" y="123825"/>
                  </a:lnTo>
                  <a:lnTo>
                    <a:pt x="34289" y="114934"/>
                  </a:lnTo>
                  <a:lnTo>
                    <a:pt x="36322" y="82550"/>
                  </a:lnTo>
                  <a:lnTo>
                    <a:pt x="43433" y="45084"/>
                  </a:lnTo>
                  <a:lnTo>
                    <a:pt x="48640" y="26669"/>
                  </a:lnTo>
                  <a:lnTo>
                    <a:pt x="55117" y="2539"/>
                  </a:lnTo>
                  <a:lnTo>
                    <a:pt x="55117" y="634"/>
                  </a:lnTo>
                  <a:lnTo>
                    <a:pt x="53848" y="0"/>
                  </a:lnTo>
                  <a:close/>
                </a:path>
              </a:pathLst>
            </a:custGeom>
            <a:solidFill>
              <a:srgbClr val="CCD3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163314" y="2156358"/>
            <a:ext cx="5820410" cy="1795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 marR="5080" indent="-6350">
              <a:lnSpc>
                <a:spcPct val="144600"/>
              </a:lnSpc>
              <a:spcBef>
                <a:spcPts val="95"/>
              </a:spcBef>
            </a:pPr>
            <a:r>
              <a:rPr sz="2600" i="1" dirty="0">
                <a:latin typeface="Malgun Gothic"/>
                <a:cs typeface="Malgun Gothic"/>
              </a:rPr>
              <a:t>만성</a:t>
            </a:r>
            <a:r>
              <a:rPr sz="2600" i="1" spc="350" dirty="0">
                <a:latin typeface="Malgun Gothic"/>
                <a:cs typeface="Malgun Gothic"/>
              </a:rPr>
              <a:t> </a:t>
            </a:r>
            <a:r>
              <a:rPr sz="2600" i="1" dirty="0">
                <a:latin typeface="Malgun Gothic"/>
                <a:cs typeface="Malgun Gothic"/>
              </a:rPr>
              <a:t>B</a:t>
            </a:r>
            <a:r>
              <a:rPr sz="2600" i="1" spc="245" dirty="0">
                <a:latin typeface="Malgun Gothic"/>
                <a:cs typeface="Malgun Gothic"/>
              </a:rPr>
              <a:t> </a:t>
            </a:r>
            <a:r>
              <a:rPr sz="2600" i="1" dirty="0">
                <a:latin typeface="Malgun Gothic"/>
                <a:cs typeface="Malgun Gothic"/>
              </a:rPr>
              <a:t>형</a:t>
            </a:r>
            <a:r>
              <a:rPr sz="2600" i="1" spc="370" dirty="0">
                <a:latin typeface="Malgun Gothic"/>
                <a:cs typeface="Malgun Gothic"/>
              </a:rPr>
              <a:t> </a:t>
            </a:r>
            <a:r>
              <a:rPr sz="2600" i="1" spc="120" dirty="0">
                <a:latin typeface="Malgun Gothic"/>
                <a:cs typeface="Malgun Gothic"/>
              </a:rPr>
              <a:t>간염에서</a:t>
            </a:r>
            <a:r>
              <a:rPr sz="2600" i="1" spc="340" dirty="0">
                <a:latin typeface="Malgun Gothic"/>
                <a:cs typeface="Malgun Gothic"/>
              </a:rPr>
              <a:t> </a:t>
            </a:r>
            <a:r>
              <a:rPr sz="2600" i="1" spc="95" dirty="0">
                <a:latin typeface="Malgun Gothic"/>
                <a:cs typeface="Malgun Gothic"/>
              </a:rPr>
              <a:t>증상이</a:t>
            </a:r>
            <a:r>
              <a:rPr sz="2600" i="1" spc="365" dirty="0">
                <a:latin typeface="Malgun Gothic"/>
                <a:cs typeface="Malgun Gothic"/>
              </a:rPr>
              <a:t> </a:t>
            </a:r>
            <a:r>
              <a:rPr sz="2600" i="1" spc="80" dirty="0">
                <a:latin typeface="Malgun Gothic"/>
                <a:cs typeface="Malgun Gothic"/>
              </a:rPr>
              <a:t>나타나면 </a:t>
            </a:r>
            <a:r>
              <a:rPr sz="2600" i="1" spc="95" dirty="0">
                <a:latin typeface="Malgun Gothic"/>
                <a:cs typeface="Malgun Gothic"/>
              </a:rPr>
              <a:t>진행성</a:t>
            </a:r>
            <a:r>
              <a:rPr sz="2600" i="1" spc="345" dirty="0">
                <a:latin typeface="Malgun Gothic"/>
                <a:cs typeface="Malgun Gothic"/>
              </a:rPr>
              <a:t> </a:t>
            </a:r>
            <a:r>
              <a:rPr sz="2600" i="1" dirty="0">
                <a:latin typeface="Malgun Gothic"/>
                <a:cs typeface="Malgun Gothic"/>
              </a:rPr>
              <a:t>간</a:t>
            </a:r>
            <a:r>
              <a:rPr sz="2600" i="1" spc="360" dirty="0">
                <a:latin typeface="Malgun Gothic"/>
                <a:cs typeface="Malgun Gothic"/>
              </a:rPr>
              <a:t> </a:t>
            </a:r>
            <a:r>
              <a:rPr sz="2600" i="1" spc="95" dirty="0">
                <a:latin typeface="Malgun Gothic"/>
                <a:cs typeface="Malgun Gothic"/>
              </a:rPr>
              <a:t>질환의</a:t>
            </a:r>
            <a:r>
              <a:rPr sz="2600" i="1" spc="340" dirty="0">
                <a:latin typeface="Malgun Gothic"/>
                <a:cs typeface="Malgun Gothic"/>
              </a:rPr>
              <a:t> </a:t>
            </a:r>
            <a:r>
              <a:rPr sz="2600" i="1" dirty="0">
                <a:latin typeface="Malgun Gothic"/>
                <a:cs typeface="Malgun Gothic"/>
              </a:rPr>
              <a:t>징후</a:t>
            </a:r>
            <a:r>
              <a:rPr sz="2600" i="1" spc="360" dirty="0">
                <a:latin typeface="Malgun Gothic"/>
                <a:cs typeface="Malgun Gothic"/>
              </a:rPr>
              <a:t> </a:t>
            </a:r>
            <a:r>
              <a:rPr sz="2600" i="1" dirty="0">
                <a:latin typeface="Malgun Gothic"/>
                <a:cs typeface="Malgun Gothic"/>
              </a:rPr>
              <a:t>일</a:t>
            </a:r>
            <a:r>
              <a:rPr sz="2600" i="1" spc="345" dirty="0">
                <a:latin typeface="Malgun Gothic"/>
                <a:cs typeface="Malgun Gothic"/>
              </a:rPr>
              <a:t> </a:t>
            </a:r>
            <a:r>
              <a:rPr sz="2600" i="1" spc="-50" dirty="0">
                <a:latin typeface="Malgun Gothic"/>
                <a:cs typeface="Malgun Gothic"/>
              </a:rPr>
              <a:t>수</a:t>
            </a:r>
            <a:endParaRPr sz="2600">
              <a:latin typeface="Malgun Gothic"/>
              <a:cs typeface="Malgun Gothic"/>
            </a:endParaRPr>
          </a:p>
          <a:p>
            <a:pPr marL="18415">
              <a:lnSpc>
                <a:spcPct val="100000"/>
              </a:lnSpc>
              <a:spcBef>
                <a:spcPts val="1785"/>
              </a:spcBef>
            </a:pPr>
            <a:r>
              <a:rPr sz="2600" i="1" spc="85" dirty="0">
                <a:latin typeface="Malgun Gothic"/>
                <a:cs typeface="Malgun Gothic"/>
              </a:rPr>
              <a:t>있습니다.</a:t>
            </a:r>
            <a:endParaRPr sz="2600">
              <a:latin typeface="Malgun Gothic"/>
              <a:cs typeface="Malgun Gothic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0" y="0"/>
            <a:ext cx="10476230" cy="1477010"/>
            <a:chOff x="0" y="0"/>
            <a:chExt cx="10476230" cy="1477010"/>
          </a:xfrm>
        </p:grpSpPr>
        <p:pic>
          <p:nvPicPr>
            <p:cNvPr id="63" name="object 63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0" y="0"/>
              <a:ext cx="10475975" cy="1476755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0" y="70103"/>
              <a:ext cx="10475975" cy="1152144"/>
            </a:xfrm>
            <a:prstGeom prst="rect">
              <a:avLst/>
            </a:prstGeom>
          </p:spPr>
        </p:pic>
      </p:grpSp>
      <p:sp>
        <p:nvSpPr>
          <p:cNvPr id="65" name="object 65"/>
          <p:cNvSpPr txBox="1">
            <a:spLocks noGrp="1"/>
          </p:cNvSpPr>
          <p:nvPr>
            <p:ph type="title"/>
          </p:nvPr>
        </p:nvSpPr>
        <p:spPr>
          <a:xfrm>
            <a:off x="229006" y="347218"/>
            <a:ext cx="9957435" cy="4610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만성</a:t>
            </a:r>
            <a:r>
              <a:rPr sz="2850" b="1" spc="-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2850" b="1" spc="-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2850" b="1" spc="-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r>
              <a:rPr sz="2850" b="1" spc="-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사람의</a:t>
            </a:r>
            <a:r>
              <a:rPr sz="2850" b="1" spc="-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10%</a:t>
            </a:r>
            <a:r>
              <a:rPr sz="2850" b="1" spc="-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미만이</a:t>
            </a:r>
            <a:r>
              <a:rPr sz="2850" b="1" spc="-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증상을</a:t>
            </a:r>
            <a:r>
              <a:rPr sz="2850" b="1" spc="-20" dirty="0">
                <a:solidFill>
                  <a:srgbClr val="082C6C"/>
                </a:solidFill>
                <a:latin typeface="Malgun Gothic"/>
                <a:cs typeface="Malgun Gothic"/>
              </a:rPr>
              <a:t> 보입니다</a:t>
            </a:r>
            <a:endParaRPr sz="2850">
              <a:latin typeface="Malgun Gothic"/>
              <a:cs typeface="Malgun Gothic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7911" y="2447544"/>
            <a:ext cx="2723515" cy="4912360"/>
            <a:chOff x="57911" y="2447544"/>
            <a:chExt cx="2723515" cy="4912360"/>
          </a:xfrm>
        </p:grpSpPr>
        <p:sp>
          <p:nvSpPr>
            <p:cNvPr id="67" name="object 67"/>
            <p:cNvSpPr/>
            <p:nvPr/>
          </p:nvSpPr>
          <p:spPr>
            <a:xfrm>
              <a:off x="57911" y="2447544"/>
              <a:ext cx="2723515" cy="2723515"/>
            </a:xfrm>
            <a:custGeom>
              <a:avLst/>
              <a:gdLst/>
              <a:ahLst/>
              <a:cxnLst/>
              <a:rect l="l" t="t" r="r" b="b"/>
              <a:pathLst>
                <a:path w="2723515" h="2723515">
                  <a:moveTo>
                    <a:pt x="1382649" y="0"/>
                  </a:moveTo>
                  <a:lnTo>
                    <a:pt x="1340739" y="0"/>
                  </a:lnTo>
                  <a:lnTo>
                    <a:pt x="1300099" y="12700"/>
                  </a:lnTo>
                  <a:lnTo>
                    <a:pt x="1264539" y="38100"/>
                  </a:lnTo>
                  <a:lnTo>
                    <a:pt x="38107" y="1264539"/>
                  </a:lnTo>
                  <a:lnTo>
                    <a:pt x="12702" y="1300098"/>
                  </a:lnTo>
                  <a:lnTo>
                    <a:pt x="0" y="1340739"/>
                  </a:lnTo>
                  <a:lnTo>
                    <a:pt x="0" y="1382648"/>
                  </a:lnTo>
                  <a:lnTo>
                    <a:pt x="12702" y="1422653"/>
                  </a:lnTo>
                  <a:lnTo>
                    <a:pt x="38107" y="1458214"/>
                  </a:lnTo>
                  <a:lnTo>
                    <a:pt x="1264539" y="2684653"/>
                  </a:lnTo>
                  <a:lnTo>
                    <a:pt x="1300099" y="2710687"/>
                  </a:lnTo>
                  <a:lnTo>
                    <a:pt x="1340739" y="2723387"/>
                  </a:lnTo>
                  <a:lnTo>
                    <a:pt x="1382649" y="2723387"/>
                  </a:lnTo>
                  <a:lnTo>
                    <a:pt x="1423289" y="2710687"/>
                  </a:lnTo>
                  <a:lnTo>
                    <a:pt x="1458849" y="2684653"/>
                  </a:lnTo>
                  <a:lnTo>
                    <a:pt x="2685288" y="1458214"/>
                  </a:lnTo>
                  <a:lnTo>
                    <a:pt x="2710688" y="1422653"/>
                  </a:lnTo>
                  <a:lnTo>
                    <a:pt x="2723388" y="1382648"/>
                  </a:lnTo>
                  <a:lnTo>
                    <a:pt x="2723388" y="1340739"/>
                  </a:lnTo>
                  <a:lnTo>
                    <a:pt x="2710688" y="1300098"/>
                  </a:lnTo>
                  <a:lnTo>
                    <a:pt x="2685288" y="1264539"/>
                  </a:lnTo>
                  <a:lnTo>
                    <a:pt x="1458849" y="38100"/>
                  </a:lnTo>
                  <a:lnTo>
                    <a:pt x="1423289" y="12700"/>
                  </a:lnTo>
                  <a:lnTo>
                    <a:pt x="1382649" y="0"/>
                  </a:lnTo>
                  <a:close/>
                </a:path>
              </a:pathLst>
            </a:custGeom>
            <a:solidFill>
              <a:srgbClr val="F585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7076" y="2615183"/>
              <a:ext cx="2386965" cy="2386965"/>
            </a:xfrm>
            <a:custGeom>
              <a:avLst/>
              <a:gdLst/>
              <a:ahLst/>
              <a:cxnLst/>
              <a:rect l="l" t="t" r="r" b="b"/>
              <a:pathLst>
                <a:path w="2386965" h="2386965">
                  <a:moveTo>
                    <a:pt x="688047" y="1317371"/>
                  </a:moveTo>
                  <a:lnTo>
                    <a:pt x="553478" y="1317371"/>
                  </a:lnTo>
                  <a:lnTo>
                    <a:pt x="553478" y="1080643"/>
                  </a:lnTo>
                  <a:lnTo>
                    <a:pt x="626478" y="1080643"/>
                  </a:lnTo>
                  <a:lnTo>
                    <a:pt x="626478" y="1037463"/>
                  </a:lnTo>
                  <a:lnTo>
                    <a:pt x="592836" y="1033653"/>
                  </a:lnTo>
                  <a:lnTo>
                    <a:pt x="485571" y="1033653"/>
                  </a:lnTo>
                  <a:lnTo>
                    <a:pt x="485571" y="1364996"/>
                  </a:lnTo>
                  <a:lnTo>
                    <a:pt x="592836" y="1364996"/>
                  </a:lnTo>
                  <a:lnTo>
                    <a:pt x="637273" y="1359916"/>
                  </a:lnTo>
                  <a:lnTo>
                    <a:pt x="669010" y="1344041"/>
                  </a:lnTo>
                  <a:lnTo>
                    <a:pt x="687412" y="1318006"/>
                  </a:lnTo>
                  <a:lnTo>
                    <a:pt x="688047" y="1317371"/>
                  </a:lnTo>
                  <a:close/>
                </a:path>
                <a:path w="2386965" h="2386965">
                  <a:moveTo>
                    <a:pt x="955268" y="1364996"/>
                  </a:moveTo>
                  <a:lnTo>
                    <a:pt x="943203" y="1304671"/>
                  </a:lnTo>
                  <a:lnTo>
                    <a:pt x="933691" y="1259586"/>
                  </a:lnTo>
                  <a:lnTo>
                    <a:pt x="801027" y="1259586"/>
                  </a:lnTo>
                  <a:lnTo>
                    <a:pt x="833399" y="1092073"/>
                  </a:lnTo>
                  <a:lnTo>
                    <a:pt x="866406" y="1092073"/>
                  </a:lnTo>
                  <a:lnTo>
                    <a:pt x="866406" y="1033653"/>
                  </a:lnTo>
                  <a:lnTo>
                    <a:pt x="787704" y="1033653"/>
                  </a:lnTo>
                  <a:lnTo>
                    <a:pt x="718515" y="1364996"/>
                  </a:lnTo>
                  <a:lnTo>
                    <a:pt x="780719" y="1364996"/>
                  </a:lnTo>
                  <a:lnTo>
                    <a:pt x="792137" y="1304671"/>
                  </a:lnTo>
                  <a:lnTo>
                    <a:pt x="875296" y="1304671"/>
                  </a:lnTo>
                  <a:lnTo>
                    <a:pt x="887349" y="1364996"/>
                  </a:lnTo>
                  <a:lnTo>
                    <a:pt x="955268" y="1364996"/>
                  </a:lnTo>
                  <a:close/>
                </a:path>
                <a:path w="2386965" h="2386965">
                  <a:moveTo>
                    <a:pt x="1103376" y="1125093"/>
                  </a:moveTo>
                  <a:lnTo>
                    <a:pt x="1071372" y="1033653"/>
                  </a:lnTo>
                  <a:lnTo>
                    <a:pt x="986370" y="1033653"/>
                  </a:lnTo>
                  <a:lnTo>
                    <a:pt x="986370" y="1364996"/>
                  </a:lnTo>
                  <a:lnTo>
                    <a:pt x="1047242" y="1364996"/>
                  </a:lnTo>
                  <a:lnTo>
                    <a:pt x="1047242" y="1125093"/>
                  </a:lnTo>
                  <a:lnTo>
                    <a:pt x="1103376" y="1125093"/>
                  </a:lnTo>
                  <a:close/>
                </a:path>
                <a:path w="2386965" h="2386965">
                  <a:moveTo>
                    <a:pt x="1439545" y="1077468"/>
                  </a:moveTo>
                  <a:lnTo>
                    <a:pt x="1420482" y="1051433"/>
                  </a:lnTo>
                  <a:lnTo>
                    <a:pt x="1388745" y="1035558"/>
                  </a:lnTo>
                  <a:lnTo>
                    <a:pt x="1344930" y="1029843"/>
                  </a:lnTo>
                  <a:lnTo>
                    <a:pt x="1301242" y="1035558"/>
                  </a:lnTo>
                  <a:lnTo>
                    <a:pt x="1270127" y="1051433"/>
                  </a:lnTo>
                  <a:lnTo>
                    <a:pt x="1250442" y="1077468"/>
                  </a:lnTo>
                  <a:lnTo>
                    <a:pt x="1244092" y="1113028"/>
                  </a:lnTo>
                  <a:lnTo>
                    <a:pt x="1244092" y="1285621"/>
                  </a:lnTo>
                  <a:lnTo>
                    <a:pt x="1250442" y="1320546"/>
                  </a:lnTo>
                  <a:lnTo>
                    <a:pt x="1270127" y="1347216"/>
                  </a:lnTo>
                  <a:lnTo>
                    <a:pt x="1301242" y="1363091"/>
                  </a:lnTo>
                  <a:lnTo>
                    <a:pt x="1344930" y="1368806"/>
                  </a:lnTo>
                  <a:lnTo>
                    <a:pt x="1388745" y="1363091"/>
                  </a:lnTo>
                  <a:lnTo>
                    <a:pt x="1420482" y="1347216"/>
                  </a:lnTo>
                  <a:lnTo>
                    <a:pt x="1439164" y="1321181"/>
                  </a:lnTo>
                  <a:lnTo>
                    <a:pt x="1346835" y="1321181"/>
                  </a:lnTo>
                  <a:lnTo>
                    <a:pt x="1332357" y="1319276"/>
                  </a:lnTo>
                  <a:lnTo>
                    <a:pt x="1321562" y="1313561"/>
                  </a:lnTo>
                  <a:lnTo>
                    <a:pt x="1314577" y="1304036"/>
                  </a:lnTo>
                  <a:lnTo>
                    <a:pt x="1312037" y="1288796"/>
                  </a:lnTo>
                  <a:lnTo>
                    <a:pt x="1312037" y="1109853"/>
                  </a:lnTo>
                  <a:lnTo>
                    <a:pt x="1314577" y="1094613"/>
                  </a:lnTo>
                  <a:lnTo>
                    <a:pt x="1321562" y="1084453"/>
                  </a:lnTo>
                  <a:lnTo>
                    <a:pt x="1332357" y="1078738"/>
                  </a:lnTo>
                  <a:lnTo>
                    <a:pt x="1346835" y="1077468"/>
                  </a:lnTo>
                  <a:lnTo>
                    <a:pt x="1439545" y="1077468"/>
                  </a:lnTo>
                  <a:close/>
                </a:path>
                <a:path w="2386965" h="2386965">
                  <a:moveTo>
                    <a:pt x="2386584" y="1193546"/>
                  </a:moveTo>
                  <a:lnTo>
                    <a:pt x="2377694" y="1147953"/>
                  </a:lnTo>
                  <a:lnTo>
                    <a:pt x="2351659" y="1108583"/>
                  </a:lnTo>
                  <a:lnTo>
                    <a:pt x="2305939" y="1062863"/>
                  </a:lnTo>
                  <a:lnTo>
                    <a:pt x="2305939" y="1193546"/>
                  </a:lnTo>
                  <a:lnTo>
                    <a:pt x="2305304" y="1198626"/>
                  </a:lnTo>
                  <a:lnTo>
                    <a:pt x="1221232" y="2294509"/>
                  </a:lnTo>
                  <a:lnTo>
                    <a:pt x="1199007" y="2305939"/>
                  </a:lnTo>
                  <a:lnTo>
                    <a:pt x="1187577" y="2305939"/>
                  </a:lnTo>
                  <a:lnTo>
                    <a:pt x="1180592" y="2304034"/>
                  </a:lnTo>
                  <a:lnTo>
                    <a:pt x="92036" y="1221486"/>
                  </a:lnTo>
                  <a:lnTo>
                    <a:pt x="80606" y="1193546"/>
                  </a:lnTo>
                  <a:lnTo>
                    <a:pt x="81241" y="1187958"/>
                  </a:lnTo>
                  <a:lnTo>
                    <a:pt x="1165352" y="92075"/>
                  </a:lnTo>
                  <a:lnTo>
                    <a:pt x="1193292" y="80645"/>
                  </a:lnTo>
                  <a:lnTo>
                    <a:pt x="1324102" y="80645"/>
                  </a:lnTo>
                  <a:lnTo>
                    <a:pt x="1278382" y="34925"/>
                  </a:lnTo>
                  <a:lnTo>
                    <a:pt x="1259332" y="19685"/>
                  </a:lnTo>
                  <a:lnTo>
                    <a:pt x="1238377" y="8890"/>
                  </a:lnTo>
                  <a:lnTo>
                    <a:pt x="1216152" y="1905"/>
                  </a:lnTo>
                  <a:lnTo>
                    <a:pt x="1193292" y="0"/>
                  </a:lnTo>
                  <a:lnTo>
                    <a:pt x="1148207" y="8890"/>
                  </a:lnTo>
                  <a:lnTo>
                    <a:pt x="1108202" y="34925"/>
                  </a:lnTo>
                  <a:lnTo>
                    <a:pt x="34912" y="1108583"/>
                  </a:lnTo>
                  <a:lnTo>
                    <a:pt x="8890" y="1147953"/>
                  </a:lnTo>
                  <a:lnTo>
                    <a:pt x="0" y="1193546"/>
                  </a:lnTo>
                  <a:lnTo>
                    <a:pt x="8890" y="1238631"/>
                  </a:lnTo>
                  <a:lnTo>
                    <a:pt x="34912" y="1278636"/>
                  </a:lnTo>
                  <a:lnTo>
                    <a:pt x="1108202" y="2351659"/>
                  </a:lnTo>
                  <a:lnTo>
                    <a:pt x="1148207" y="2378329"/>
                  </a:lnTo>
                  <a:lnTo>
                    <a:pt x="1193292" y="2386584"/>
                  </a:lnTo>
                  <a:lnTo>
                    <a:pt x="1216152" y="2384679"/>
                  </a:lnTo>
                  <a:lnTo>
                    <a:pt x="1238377" y="2378329"/>
                  </a:lnTo>
                  <a:lnTo>
                    <a:pt x="1259332" y="2366899"/>
                  </a:lnTo>
                  <a:lnTo>
                    <a:pt x="1278382" y="2351659"/>
                  </a:lnTo>
                  <a:lnTo>
                    <a:pt x="1324102" y="2305939"/>
                  </a:lnTo>
                  <a:lnTo>
                    <a:pt x="2351659" y="1278636"/>
                  </a:lnTo>
                  <a:lnTo>
                    <a:pt x="2377694" y="1238631"/>
                  </a:lnTo>
                  <a:lnTo>
                    <a:pt x="2386584" y="1193546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1274317" y="3740277"/>
              <a:ext cx="153669" cy="23990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943354" y="3648836"/>
              <a:ext cx="193675" cy="331470"/>
            </a:xfrm>
            <a:custGeom>
              <a:avLst/>
              <a:gdLst/>
              <a:ahLst/>
              <a:cxnLst/>
              <a:rect l="l" t="t" r="r" b="b"/>
              <a:pathLst>
                <a:path w="193675" h="331470">
                  <a:moveTo>
                    <a:pt x="102234" y="0"/>
                  </a:moveTo>
                  <a:lnTo>
                    <a:pt x="0" y="0"/>
                  </a:lnTo>
                  <a:lnTo>
                    <a:pt x="0" y="331342"/>
                  </a:lnTo>
                  <a:lnTo>
                    <a:pt x="67944" y="331342"/>
                  </a:lnTo>
                  <a:lnTo>
                    <a:pt x="67944" y="196087"/>
                  </a:lnTo>
                  <a:lnTo>
                    <a:pt x="193675" y="196087"/>
                  </a:lnTo>
                  <a:lnTo>
                    <a:pt x="193675" y="195452"/>
                  </a:lnTo>
                  <a:lnTo>
                    <a:pt x="179704" y="180212"/>
                  </a:lnTo>
                  <a:lnTo>
                    <a:pt x="158114" y="169417"/>
                  </a:lnTo>
                  <a:lnTo>
                    <a:pt x="177800" y="159258"/>
                  </a:lnTo>
                  <a:lnTo>
                    <a:pt x="187325" y="149225"/>
                  </a:lnTo>
                  <a:lnTo>
                    <a:pt x="67944" y="149225"/>
                  </a:lnTo>
                  <a:lnTo>
                    <a:pt x="67944" y="46989"/>
                  </a:lnTo>
                  <a:lnTo>
                    <a:pt x="135254" y="46989"/>
                  </a:lnTo>
                  <a:lnTo>
                    <a:pt x="135254" y="3175"/>
                  </a:lnTo>
                  <a:lnTo>
                    <a:pt x="102234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2034794" y="3844925"/>
              <a:ext cx="119380" cy="135254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1716786" y="3648709"/>
              <a:ext cx="184785" cy="331470"/>
            </a:xfrm>
            <a:custGeom>
              <a:avLst/>
              <a:gdLst/>
              <a:ahLst/>
              <a:cxnLst/>
              <a:rect l="l" t="t" r="r" b="b"/>
              <a:pathLst>
                <a:path w="184785" h="331470">
                  <a:moveTo>
                    <a:pt x="184658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0" y="139700"/>
                  </a:lnTo>
                  <a:lnTo>
                    <a:pt x="0" y="187960"/>
                  </a:lnTo>
                  <a:lnTo>
                    <a:pt x="0" y="284480"/>
                  </a:lnTo>
                  <a:lnTo>
                    <a:pt x="0" y="331470"/>
                  </a:lnTo>
                  <a:lnTo>
                    <a:pt x="184658" y="331470"/>
                  </a:lnTo>
                  <a:lnTo>
                    <a:pt x="184658" y="284480"/>
                  </a:lnTo>
                  <a:lnTo>
                    <a:pt x="67945" y="284480"/>
                  </a:lnTo>
                  <a:lnTo>
                    <a:pt x="67945" y="187960"/>
                  </a:lnTo>
                  <a:lnTo>
                    <a:pt x="160528" y="187960"/>
                  </a:lnTo>
                  <a:lnTo>
                    <a:pt x="160528" y="139700"/>
                  </a:lnTo>
                  <a:lnTo>
                    <a:pt x="67945" y="139700"/>
                  </a:lnTo>
                  <a:lnTo>
                    <a:pt x="67945" y="48260"/>
                  </a:lnTo>
                  <a:lnTo>
                    <a:pt x="184658" y="48260"/>
                  </a:lnTo>
                  <a:lnTo>
                    <a:pt x="184658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73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1573911" y="3795522"/>
              <a:ext cx="99059" cy="140842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818642" y="3652647"/>
              <a:ext cx="102235" cy="280035"/>
            </a:xfrm>
            <a:custGeom>
              <a:avLst/>
              <a:gdLst/>
              <a:ahLst/>
              <a:cxnLst/>
              <a:rect l="l" t="t" r="r" b="b"/>
              <a:pathLst>
                <a:path w="102234" h="280035">
                  <a:moveTo>
                    <a:pt x="34912" y="0"/>
                  </a:moveTo>
                  <a:lnTo>
                    <a:pt x="34912" y="248157"/>
                  </a:lnTo>
                  <a:lnTo>
                    <a:pt x="32372" y="262763"/>
                  </a:lnTo>
                  <a:lnTo>
                    <a:pt x="25387" y="272923"/>
                  </a:lnTo>
                  <a:lnTo>
                    <a:pt x="14605" y="278638"/>
                  </a:lnTo>
                  <a:lnTo>
                    <a:pt x="0" y="279907"/>
                  </a:lnTo>
                  <a:lnTo>
                    <a:pt x="96481" y="279907"/>
                  </a:lnTo>
                  <a:lnTo>
                    <a:pt x="102196" y="245617"/>
                  </a:lnTo>
                  <a:lnTo>
                    <a:pt x="102095" y="77469"/>
                  </a:lnTo>
                  <a:lnTo>
                    <a:pt x="96481" y="43179"/>
                  </a:lnTo>
                  <a:lnTo>
                    <a:pt x="95846" y="43179"/>
                  </a:lnTo>
                  <a:lnTo>
                    <a:pt x="77444" y="17144"/>
                  </a:lnTo>
                  <a:lnTo>
                    <a:pt x="45707" y="1269"/>
                  </a:lnTo>
                  <a:lnTo>
                    <a:pt x="34912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1060475" y="3648836"/>
              <a:ext cx="100291" cy="22593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1367663" y="2695828"/>
              <a:ext cx="1165860" cy="1151255"/>
            </a:xfrm>
            <a:custGeom>
              <a:avLst/>
              <a:gdLst/>
              <a:ahLst/>
              <a:cxnLst/>
              <a:rect l="l" t="t" r="r" b="b"/>
              <a:pathLst>
                <a:path w="1165860" h="1151254">
                  <a:moveTo>
                    <a:pt x="60299" y="952906"/>
                  </a:moveTo>
                  <a:lnTo>
                    <a:pt x="0" y="952906"/>
                  </a:lnTo>
                  <a:lnTo>
                    <a:pt x="0" y="1151001"/>
                  </a:lnTo>
                  <a:lnTo>
                    <a:pt x="60299" y="1151001"/>
                  </a:lnTo>
                  <a:lnTo>
                    <a:pt x="60299" y="952906"/>
                  </a:lnTo>
                  <a:close/>
                </a:path>
                <a:path w="1165860" h="1151254">
                  <a:moveTo>
                    <a:pt x="778256" y="1029208"/>
                  </a:moveTo>
                  <a:lnTo>
                    <a:pt x="772541" y="995553"/>
                  </a:lnTo>
                  <a:lnTo>
                    <a:pt x="754761" y="972058"/>
                  </a:lnTo>
                  <a:lnTo>
                    <a:pt x="723646" y="957453"/>
                  </a:lnTo>
                  <a:lnTo>
                    <a:pt x="710946" y="956183"/>
                  </a:lnTo>
                  <a:lnTo>
                    <a:pt x="710946" y="1067308"/>
                  </a:lnTo>
                  <a:lnTo>
                    <a:pt x="707771" y="1083818"/>
                  </a:lnTo>
                  <a:lnTo>
                    <a:pt x="700151" y="1094613"/>
                  </a:lnTo>
                  <a:lnTo>
                    <a:pt x="686816" y="1100328"/>
                  </a:lnTo>
                  <a:lnTo>
                    <a:pt x="670306" y="1102233"/>
                  </a:lnTo>
                  <a:lnTo>
                    <a:pt x="763016" y="1102233"/>
                  </a:lnTo>
                  <a:lnTo>
                    <a:pt x="767461" y="1097788"/>
                  </a:lnTo>
                  <a:lnTo>
                    <a:pt x="775716" y="1078738"/>
                  </a:lnTo>
                  <a:lnTo>
                    <a:pt x="778256" y="1055243"/>
                  </a:lnTo>
                  <a:lnTo>
                    <a:pt x="778256" y="1029208"/>
                  </a:lnTo>
                  <a:close/>
                </a:path>
                <a:path w="1165860" h="1151254">
                  <a:moveTo>
                    <a:pt x="1165352" y="982218"/>
                  </a:moveTo>
                  <a:lnTo>
                    <a:pt x="183515" y="0"/>
                  </a:lnTo>
                  <a:lnTo>
                    <a:pt x="52705" y="0"/>
                  </a:lnTo>
                  <a:lnTo>
                    <a:pt x="58420" y="635"/>
                  </a:lnTo>
                  <a:lnTo>
                    <a:pt x="65405" y="1905"/>
                  </a:lnTo>
                  <a:lnTo>
                    <a:pt x="1153922" y="1085088"/>
                  </a:lnTo>
                  <a:lnTo>
                    <a:pt x="1165352" y="1112901"/>
                  </a:lnTo>
                  <a:lnTo>
                    <a:pt x="1165352" y="982218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1573911" y="3692652"/>
              <a:ext cx="99059" cy="67945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818629" y="3695826"/>
              <a:ext cx="1260475" cy="34290"/>
            </a:xfrm>
            <a:custGeom>
              <a:avLst/>
              <a:gdLst/>
              <a:ahLst/>
              <a:cxnLst/>
              <a:rect l="l" t="t" r="r" b="b"/>
              <a:pathLst>
                <a:path w="1260475" h="34289">
                  <a:moveTo>
                    <a:pt x="34925" y="0"/>
                  </a:moveTo>
                  <a:lnTo>
                    <a:pt x="0" y="0"/>
                  </a:lnTo>
                  <a:lnTo>
                    <a:pt x="14617" y="1905"/>
                  </a:lnTo>
                  <a:lnTo>
                    <a:pt x="25400" y="7620"/>
                  </a:lnTo>
                  <a:lnTo>
                    <a:pt x="32385" y="17780"/>
                  </a:lnTo>
                  <a:lnTo>
                    <a:pt x="34925" y="32385"/>
                  </a:lnTo>
                  <a:lnTo>
                    <a:pt x="34925" y="0"/>
                  </a:lnTo>
                  <a:close/>
                </a:path>
                <a:path w="1260475" h="34289">
                  <a:moveTo>
                    <a:pt x="1259979" y="0"/>
                  </a:moveTo>
                  <a:lnTo>
                    <a:pt x="1225054" y="0"/>
                  </a:lnTo>
                  <a:lnTo>
                    <a:pt x="1240929" y="2540"/>
                  </a:lnTo>
                  <a:lnTo>
                    <a:pt x="1251724" y="8255"/>
                  </a:lnTo>
                  <a:lnTo>
                    <a:pt x="1257439" y="19050"/>
                  </a:lnTo>
                  <a:lnTo>
                    <a:pt x="1259979" y="34290"/>
                  </a:lnTo>
                  <a:lnTo>
                    <a:pt x="1259979" y="0"/>
                  </a:lnTo>
                  <a:close/>
                </a:path>
              </a:pathLst>
            </a:custGeom>
            <a:solidFill>
              <a:srgbClr val="2922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1357884" y="4968239"/>
              <a:ext cx="129539" cy="2391410"/>
            </a:xfrm>
            <a:custGeom>
              <a:avLst/>
              <a:gdLst/>
              <a:ahLst/>
              <a:cxnLst/>
              <a:rect l="l" t="t" r="r" b="b"/>
              <a:pathLst>
                <a:path w="129540" h="2391409">
                  <a:moveTo>
                    <a:pt x="96519" y="0"/>
                  </a:moveTo>
                  <a:lnTo>
                    <a:pt x="33019" y="0"/>
                  </a:lnTo>
                  <a:lnTo>
                    <a:pt x="26034" y="46990"/>
                  </a:lnTo>
                  <a:lnTo>
                    <a:pt x="20319" y="93980"/>
                  </a:lnTo>
                  <a:lnTo>
                    <a:pt x="15875" y="140335"/>
                  </a:lnTo>
                  <a:lnTo>
                    <a:pt x="9525" y="233680"/>
                  </a:lnTo>
                  <a:lnTo>
                    <a:pt x="7619" y="280670"/>
                  </a:lnTo>
                  <a:lnTo>
                    <a:pt x="2540" y="682752"/>
                  </a:lnTo>
                  <a:lnTo>
                    <a:pt x="2540" y="733552"/>
                  </a:lnTo>
                  <a:lnTo>
                    <a:pt x="1269" y="835152"/>
                  </a:lnTo>
                  <a:lnTo>
                    <a:pt x="1269" y="885952"/>
                  </a:lnTo>
                  <a:lnTo>
                    <a:pt x="634" y="936752"/>
                  </a:lnTo>
                  <a:lnTo>
                    <a:pt x="634" y="1038987"/>
                  </a:lnTo>
                  <a:lnTo>
                    <a:pt x="0" y="1089787"/>
                  </a:lnTo>
                  <a:lnTo>
                    <a:pt x="0" y="1497571"/>
                  </a:lnTo>
                  <a:lnTo>
                    <a:pt x="634" y="1547101"/>
                  </a:lnTo>
                  <a:lnTo>
                    <a:pt x="634" y="1648726"/>
                  </a:lnTo>
                  <a:lnTo>
                    <a:pt x="1269" y="1700161"/>
                  </a:lnTo>
                  <a:lnTo>
                    <a:pt x="1269" y="1801787"/>
                  </a:lnTo>
                  <a:lnTo>
                    <a:pt x="2540" y="1903399"/>
                  </a:lnTo>
                  <a:lnTo>
                    <a:pt x="2540" y="1954199"/>
                  </a:lnTo>
                  <a:lnTo>
                    <a:pt x="3175" y="2005012"/>
                  </a:lnTo>
                  <a:lnTo>
                    <a:pt x="3175" y="2055825"/>
                  </a:lnTo>
                  <a:lnTo>
                    <a:pt x="3809" y="2104720"/>
                  </a:lnTo>
                  <a:lnTo>
                    <a:pt x="5079" y="2253970"/>
                  </a:lnTo>
                  <a:lnTo>
                    <a:pt x="6984" y="2391156"/>
                  </a:lnTo>
                  <a:lnTo>
                    <a:pt x="122554" y="2391156"/>
                  </a:lnTo>
                  <a:lnTo>
                    <a:pt x="123190" y="2368931"/>
                  </a:lnTo>
                  <a:lnTo>
                    <a:pt x="123825" y="2316213"/>
                  </a:lnTo>
                  <a:lnTo>
                    <a:pt x="123825" y="2264130"/>
                  </a:lnTo>
                  <a:lnTo>
                    <a:pt x="125729" y="2107260"/>
                  </a:lnTo>
                  <a:lnTo>
                    <a:pt x="126365" y="2005012"/>
                  </a:lnTo>
                  <a:lnTo>
                    <a:pt x="127000" y="1954199"/>
                  </a:lnTo>
                  <a:lnTo>
                    <a:pt x="127000" y="1903399"/>
                  </a:lnTo>
                  <a:lnTo>
                    <a:pt x="128269" y="1801787"/>
                  </a:lnTo>
                  <a:lnTo>
                    <a:pt x="128269" y="1700796"/>
                  </a:lnTo>
                  <a:lnTo>
                    <a:pt x="128904" y="1649996"/>
                  </a:lnTo>
                  <a:lnTo>
                    <a:pt x="128904" y="1548371"/>
                  </a:lnTo>
                  <a:lnTo>
                    <a:pt x="129540" y="1497571"/>
                  </a:lnTo>
                  <a:lnTo>
                    <a:pt x="129540" y="1193292"/>
                  </a:lnTo>
                  <a:lnTo>
                    <a:pt x="128904" y="1140587"/>
                  </a:lnTo>
                  <a:lnTo>
                    <a:pt x="128904" y="990092"/>
                  </a:lnTo>
                  <a:lnTo>
                    <a:pt x="128269" y="939927"/>
                  </a:lnTo>
                  <a:lnTo>
                    <a:pt x="128269" y="889127"/>
                  </a:lnTo>
                  <a:lnTo>
                    <a:pt x="127634" y="838327"/>
                  </a:lnTo>
                  <a:lnTo>
                    <a:pt x="127634" y="787527"/>
                  </a:lnTo>
                  <a:lnTo>
                    <a:pt x="126365" y="685927"/>
                  </a:lnTo>
                  <a:lnTo>
                    <a:pt x="126365" y="635127"/>
                  </a:lnTo>
                  <a:lnTo>
                    <a:pt x="122554" y="327025"/>
                  </a:lnTo>
                  <a:lnTo>
                    <a:pt x="121284" y="272415"/>
                  </a:lnTo>
                  <a:lnTo>
                    <a:pt x="118744" y="217805"/>
                  </a:lnTo>
                  <a:lnTo>
                    <a:pt x="115569" y="163195"/>
                  </a:lnTo>
                  <a:lnTo>
                    <a:pt x="110490" y="108585"/>
                  </a:lnTo>
                  <a:lnTo>
                    <a:pt x="104775" y="54610"/>
                  </a:lnTo>
                  <a:lnTo>
                    <a:pt x="96519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6230" cy="7505700"/>
            <a:chOff x="0" y="0"/>
            <a:chExt cx="1047623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75056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7528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268935" y="1487169"/>
            <a:ext cx="15798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5" dirty="0">
                <a:latin typeface="Malgun Gothic"/>
                <a:cs typeface="Malgun Gothic"/>
              </a:rPr>
              <a:t>교육자</a:t>
            </a:r>
            <a:r>
              <a:rPr sz="1750" spc="-135" dirty="0">
                <a:latin typeface="Malgun Gothic"/>
                <a:cs typeface="Malgun Gothic"/>
              </a:rPr>
              <a:t> </a:t>
            </a:r>
            <a:r>
              <a:rPr sz="1750" spc="-60" dirty="0">
                <a:latin typeface="Malgun Gothic"/>
                <a:cs typeface="Malgun Gothic"/>
              </a:rPr>
              <a:t>스크립트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8630" y="4569848"/>
            <a:ext cx="1938655" cy="79311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750" spc="-225" dirty="0">
                <a:latin typeface="Malgun Gothic"/>
                <a:cs typeface="Malgun Gothic"/>
              </a:rPr>
              <a:t>커뮤니티</a:t>
            </a:r>
            <a:r>
              <a:rPr sz="1750" spc="-375" dirty="0">
                <a:latin typeface="Malgun Gothic"/>
                <a:cs typeface="Malgun Gothic"/>
              </a:rPr>
              <a:t> </a:t>
            </a:r>
            <a:r>
              <a:rPr sz="1750" spc="-200" dirty="0">
                <a:latin typeface="Malgun Gothic"/>
                <a:cs typeface="Malgun Gothic"/>
              </a:rPr>
              <a:t>회원이</a:t>
            </a:r>
            <a:r>
              <a:rPr sz="1750" spc="-36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345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수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750" spc="-1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74209" y="1758823"/>
            <a:ext cx="3382645" cy="85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72795" algn="l"/>
                <a:tab pos="1779270" algn="l"/>
                <a:tab pos="2785110" algn="l"/>
              </a:tabLst>
            </a:pPr>
            <a:r>
              <a:rPr sz="2000" spc="-25" dirty="0">
                <a:solidFill>
                  <a:srgbClr val="082C6C"/>
                </a:solidFill>
              </a:rPr>
              <a:t>"B형</a:t>
            </a:r>
            <a:r>
              <a:rPr sz="2000" dirty="0">
                <a:solidFill>
                  <a:srgbClr val="082C6C"/>
                </a:solidFill>
              </a:rPr>
              <a:t>	</a:t>
            </a:r>
            <a:r>
              <a:rPr sz="2000" spc="-25" dirty="0">
                <a:solidFill>
                  <a:srgbClr val="082C6C"/>
                </a:solidFill>
              </a:rPr>
              <a:t>간염의</a:t>
            </a:r>
            <a:r>
              <a:rPr sz="2000" dirty="0">
                <a:solidFill>
                  <a:srgbClr val="082C6C"/>
                </a:solidFill>
              </a:rPr>
              <a:t>	</a:t>
            </a:r>
            <a:r>
              <a:rPr sz="2000" spc="-25" dirty="0">
                <a:solidFill>
                  <a:srgbClr val="082C6C"/>
                </a:solidFill>
              </a:rPr>
              <a:t>증상에</a:t>
            </a:r>
            <a:r>
              <a:rPr sz="2000" dirty="0">
                <a:solidFill>
                  <a:srgbClr val="082C6C"/>
                </a:solidFill>
              </a:rPr>
              <a:t>	</a:t>
            </a:r>
            <a:r>
              <a:rPr sz="2000" spc="-25" dirty="0">
                <a:solidFill>
                  <a:srgbClr val="082C6C"/>
                </a:solidFill>
              </a:rPr>
              <a:t>대해</a:t>
            </a:r>
            <a:endParaRPr sz="2000"/>
          </a:p>
          <a:p>
            <a:pPr marL="12700">
              <a:lnSpc>
                <a:spcPct val="100000"/>
              </a:lnSpc>
              <a:spcBef>
                <a:spcPts val="1689"/>
              </a:spcBef>
              <a:tabLst>
                <a:tab pos="974090" algn="l"/>
                <a:tab pos="1936114" algn="l"/>
                <a:tab pos="2899410" algn="l"/>
              </a:tabLst>
            </a:pPr>
            <a:r>
              <a:rPr sz="2000" spc="-25" dirty="0">
                <a:solidFill>
                  <a:srgbClr val="082C6C"/>
                </a:solidFill>
              </a:rPr>
              <a:t>실제로</a:t>
            </a:r>
            <a:r>
              <a:rPr sz="2000" dirty="0">
                <a:solidFill>
                  <a:srgbClr val="082C6C"/>
                </a:solidFill>
              </a:rPr>
              <a:t>	</a:t>
            </a:r>
            <a:r>
              <a:rPr sz="2000" spc="-25" dirty="0">
                <a:solidFill>
                  <a:srgbClr val="082C6C"/>
                </a:solidFill>
              </a:rPr>
              <a:t>감염된</a:t>
            </a:r>
            <a:r>
              <a:rPr sz="2000" dirty="0">
                <a:solidFill>
                  <a:srgbClr val="082C6C"/>
                </a:solidFill>
              </a:rPr>
              <a:t>	</a:t>
            </a:r>
            <a:r>
              <a:rPr sz="2000" spc="-25" dirty="0">
                <a:solidFill>
                  <a:srgbClr val="082C6C"/>
                </a:solidFill>
              </a:rPr>
              <a:t>사람의</a:t>
            </a:r>
            <a:r>
              <a:rPr sz="2000" dirty="0">
                <a:solidFill>
                  <a:srgbClr val="082C6C"/>
                </a:solidFill>
              </a:rPr>
              <a:t>	</a:t>
            </a:r>
            <a:r>
              <a:rPr sz="2000" spc="-40" dirty="0">
                <a:solidFill>
                  <a:srgbClr val="082C6C"/>
                </a:solidFill>
              </a:rPr>
              <a:t>10%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8011159" y="1758823"/>
            <a:ext cx="2019935" cy="8509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85" dirty="0">
                <a:solidFill>
                  <a:srgbClr val="082C6C"/>
                </a:solidFill>
                <a:latin typeface="Malgun Gothic"/>
                <a:cs typeface="Malgun Gothic"/>
              </a:rPr>
              <a:t>궁금하시겠습니다.</a:t>
            </a:r>
            <a:endParaRPr sz="2000">
              <a:latin typeface="Malgun Gothic"/>
              <a:cs typeface="Malgun Gothic"/>
            </a:endParaRPr>
          </a:p>
          <a:p>
            <a:pPr marL="67310">
              <a:lnSpc>
                <a:spcPct val="100000"/>
              </a:lnSpc>
              <a:spcBef>
                <a:spcPts val="1689"/>
              </a:spcBef>
              <a:tabLst>
                <a:tab pos="1269365" algn="l"/>
              </a:tabLst>
            </a:pPr>
            <a:r>
              <a:rPr sz="2000" spc="-20" dirty="0">
                <a:solidFill>
                  <a:srgbClr val="082C6C"/>
                </a:solidFill>
                <a:latin typeface="Malgun Gothic"/>
                <a:cs typeface="Malgun Gothic"/>
              </a:rPr>
              <a:t>미만에게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55" dirty="0">
                <a:solidFill>
                  <a:srgbClr val="082C6C"/>
                </a:solidFill>
                <a:latin typeface="Malgun Gothic"/>
                <a:cs typeface="Malgun Gothic"/>
              </a:rPr>
              <a:t>증상이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4209" y="2796032"/>
            <a:ext cx="129286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75" dirty="0">
                <a:solidFill>
                  <a:srgbClr val="082C6C"/>
                </a:solidFill>
                <a:latin typeface="Malgun Gothic"/>
                <a:cs typeface="Malgun Gothic"/>
              </a:rPr>
              <a:t>나타납니다.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73066" y="3481171"/>
            <a:ext cx="5556885" cy="143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10795">
              <a:lnSpc>
                <a:spcPct val="145500"/>
              </a:lnSpc>
              <a:spcBef>
                <a:spcPts val="100"/>
              </a:spcBef>
              <a:tabLst>
                <a:tab pos="621665" algn="l"/>
                <a:tab pos="1326515" algn="l"/>
                <a:tab pos="2260600" algn="l"/>
                <a:tab pos="2734310" algn="l"/>
                <a:tab pos="3210560" algn="l"/>
                <a:tab pos="3914140" algn="l"/>
                <a:tab pos="4847590" algn="l"/>
              </a:tabLst>
            </a:pP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즉,</a:t>
            </a:r>
            <a:r>
              <a:rPr sz="2000" spc="-155" dirty="0">
                <a:solidFill>
                  <a:srgbClr val="082C6C"/>
                </a:solidFill>
                <a:latin typeface="Malgun Gothic"/>
                <a:cs typeface="Malgun Gothic"/>
              </a:rPr>
              <a:t> 대부분의</a:t>
            </a:r>
            <a:r>
              <a:rPr sz="20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20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00" spc="-5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20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00" spc="-120" dirty="0">
                <a:solidFill>
                  <a:srgbClr val="082C6C"/>
                </a:solidFill>
                <a:latin typeface="Malgun Gothic"/>
                <a:cs typeface="Malgun Gothic"/>
              </a:rPr>
              <a:t>환자는</a:t>
            </a:r>
            <a:r>
              <a:rPr sz="2000" spc="-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00" spc="-120" dirty="0">
                <a:solidFill>
                  <a:srgbClr val="082C6C"/>
                </a:solidFill>
                <a:latin typeface="Malgun Gothic"/>
                <a:cs typeface="Malgun Gothic"/>
              </a:rPr>
              <a:t>증상이</a:t>
            </a:r>
            <a:r>
              <a:rPr sz="20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00" spc="-55" dirty="0">
                <a:solidFill>
                  <a:srgbClr val="082C6C"/>
                </a:solidFill>
                <a:latin typeface="Malgun Gothic"/>
                <a:cs typeface="Malgun Gothic"/>
              </a:rPr>
              <a:t>전혀</a:t>
            </a:r>
            <a:r>
              <a:rPr sz="20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00" spc="-85" dirty="0">
                <a:solidFill>
                  <a:srgbClr val="082C6C"/>
                </a:solidFill>
                <a:latin typeface="Malgun Gothic"/>
                <a:cs typeface="Malgun Gothic"/>
              </a:rPr>
              <a:t>없으므로 </a:t>
            </a:r>
            <a:r>
              <a:rPr sz="2000" spc="-25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2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25" dirty="0">
                <a:solidFill>
                  <a:srgbClr val="082C6C"/>
                </a:solidFill>
                <a:latin typeface="Malgun Gothic"/>
                <a:cs typeface="Malgun Gothic"/>
              </a:rPr>
              <a:t>여부를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50" dirty="0">
                <a:solidFill>
                  <a:srgbClr val="082C6C"/>
                </a:solidFill>
                <a:latin typeface="Malgun Gothic"/>
                <a:cs typeface="Malgun Gothic"/>
              </a:rPr>
              <a:t>알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25" dirty="0">
                <a:solidFill>
                  <a:srgbClr val="082C6C"/>
                </a:solidFill>
                <a:latin typeface="Malgun Gothic"/>
                <a:cs typeface="Malgun Gothic"/>
              </a:rPr>
              <a:t>있는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25" dirty="0">
                <a:solidFill>
                  <a:srgbClr val="082C6C"/>
                </a:solidFill>
                <a:latin typeface="Malgun Gothic"/>
                <a:cs typeface="Malgun Gothic"/>
              </a:rPr>
              <a:t>유일한</a:t>
            </a:r>
            <a:r>
              <a:rPr sz="20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2000" spc="-200" dirty="0">
                <a:solidFill>
                  <a:srgbClr val="082C6C"/>
                </a:solidFill>
                <a:latin typeface="Malgun Gothic"/>
                <a:cs typeface="Malgun Gothic"/>
              </a:rPr>
              <a:t>방법은</a:t>
            </a:r>
            <a:endParaRPr sz="20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000" spc="-10" dirty="0">
                <a:solidFill>
                  <a:srgbClr val="082C6C"/>
                </a:solidFill>
                <a:latin typeface="Malgun Gothic"/>
                <a:cs typeface="Malgun Gothic"/>
              </a:rPr>
              <a:t>검사입니다.."</a:t>
            </a:r>
            <a:endParaRPr sz="2000">
              <a:latin typeface="Malgun Gothic"/>
              <a:cs typeface="Malgun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2231" y="1911095"/>
            <a:ext cx="3596640" cy="256336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73552" y="2151888"/>
            <a:ext cx="1226820" cy="728980"/>
            <a:chOff x="3273552" y="2151888"/>
            <a:chExt cx="1226820" cy="728980"/>
          </a:xfrm>
        </p:grpSpPr>
        <p:sp>
          <p:nvSpPr>
            <p:cNvPr id="3" name="object 3"/>
            <p:cNvSpPr/>
            <p:nvPr/>
          </p:nvSpPr>
          <p:spPr>
            <a:xfrm>
              <a:off x="3273552" y="2156460"/>
              <a:ext cx="474345" cy="723900"/>
            </a:xfrm>
            <a:custGeom>
              <a:avLst/>
              <a:gdLst/>
              <a:ahLst/>
              <a:cxnLst/>
              <a:rect l="l" t="t" r="r" b="b"/>
              <a:pathLst>
                <a:path w="474345" h="723900">
                  <a:moveTo>
                    <a:pt x="458470" y="0"/>
                  </a:moveTo>
                  <a:lnTo>
                    <a:pt x="455295" y="0"/>
                  </a:lnTo>
                  <a:lnTo>
                    <a:pt x="453389" y="1269"/>
                  </a:lnTo>
                  <a:lnTo>
                    <a:pt x="350520" y="104139"/>
                  </a:lnTo>
                  <a:lnTo>
                    <a:pt x="349885" y="106679"/>
                  </a:lnTo>
                  <a:lnTo>
                    <a:pt x="349250" y="106679"/>
                  </a:lnTo>
                  <a:lnTo>
                    <a:pt x="349250" y="109219"/>
                  </a:lnTo>
                  <a:lnTo>
                    <a:pt x="349885" y="109219"/>
                  </a:lnTo>
                  <a:lnTo>
                    <a:pt x="350520" y="110489"/>
                  </a:lnTo>
                  <a:lnTo>
                    <a:pt x="350520" y="111760"/>
                  </a:lnTo>
                  <a:lnTo>
                    <a:pt x="426720" y="187960"/>
                  </a:lnTo>
                  <a:lnTo>
                    <a:pt x="424814" y="196850"/>
                  </a:lnTo>
                  <a:lnTo>
                    <a:pt x="405130" y="238760"/>
                  </a:lnTo>
                  <a:lnTo>
                    <a:pt x="381635" y="274319"/>
                  </a:lnTo>
                  <a:lnTo>
                    <a:pt x="346075" y="321310"/>
                  </a:lnTo>
                  <a:lnTo>
                    <a:pt x="295275" y="379729"/>
                  </a:lnTo>
                  <a:lnTo>
                    <a:pt x="226695" y="450850"/>
                  </a:lnTo>
                  <a:lnTo>
                    <a:pt x="207645" y="468629"/>
                  </a:lnTo>
                  <a:lnTo>
                    <a:pt x="187960" y="487679"/>
                  </a:lnTo>
                  <a:lnTo>
                    <a:pt x="167005" y="505460"/>
                  </a:lnTo>
                  <a:lnTo>
                    <a:pt x="146685" y="521969"/>
                  </a:lnTo>
                  <a:lnTo>
                    <a:pt x="140335" y="525779"/>
                  </a:lnTo>
                  <a:lnTo>
                    <a:pt x="137160" y="529589"/>
                  </a:lnTo>
                  <a:lnTo>
                    <a:pt x="103505" y="556260"/>
                  </a:lnTo>
                  <a:lnTo>
                    <a:pt x="74295" y="577850"/>
                  </a:lnTo>
                  <a:lnTo>
                    <a:pt x="49530" y="595629"/>
                  </a:lnTo>
                  <a:lnTo>
                    <a:pt x="32385" y="607060"/>
                  </a:lnTo>
                  <a:lnTo>
                    <a:pt x="15239" y="621029"/>
                  </a:lnTo>
                  <a:lnTo>
                    <a:pt x="4445" y="638810"/>
                  </a:lnTo>
                  <a:lnTo>
                    <a:pt x="0" y="659129"/>
                  </a:lnTo>
                  <a:lnTo>
                    <a:pt x="2539" y="680719"/>
                  </a:lnTo>
                  <a:lnTo>
                    <a:pt x="29845" y="716279"/>
                  </a:lnTo>
                  <a:lnTo>
                    <a:pt x="50164" y="723900"/>
                  </a:lnTo>
                  <a:lnTo>
                    <a:pt x="61595" y="723900"/>
                  </a:lnTo>
                  <a:lnTo>
                    <a:pt x="78105" y="722629"/>
                  </a:lnTo>
                  <a:lnTo>
                    <a:pt x="92710" y="716279"/>
                  </a:lnTo>
                  <a:lnTo>
                    <a:pt x="98425" y="711200"/>
                  </a:lnTo>
                  <a:lnTo>
                    <a:pt x="64770" y="711200"/>
                  </a:lnTo>
                  <a:lnTo>
                    <a:pt x="47625" y="709929"/>
                  </a:lnTo>
                  <a:lnTo>
                    <a:pt x="16510" y="684529"/>
                  </a:lnTo>
                  <a:lnTo>
                    <a:pt x="12700" y="659129"/>
                  </a:lnTo>
                  <a:lnTo>
                    <a:pt x="16510" y="643889"/>
                  </a:lnTo>
                  <a:lnTo>
                    <a:pt x="25400" y="628650"/>
                  </a:lnTo>
                  <a:lnTo>
                    <a:pt x="39370" y="617219"/>
                  </a:lnTo>
                  <a:lnTo>
                    <a:pt x="57785" y="604519"/>
                  </a:lnTo>
                  <a:lnTo>
                    <a:pt x="84455" y="585469"/>
                  </a:lnTo>
                  <a:lnTo>
                    <a:pt x="117475" y="561339"/>
                  </a:lnTo>
                  <a:lnTo>
                    <a:pt x="153670" y="532129"/>
                  </a:lnTo>
                  <a:lnTo>
                    <a:pt x="161925" y="529589"/>
                  </a:lnTo>
                  <a:lnTo>
                    <a:pt x="195580" y="529589"/>
                  </a:lnTo>
                  <a:lnTo>
                    <a:pt x="195580" y="528319"/>
                  </a:lnTo>
                  <a:lnTo>
                    <a:pt x="190500" y="524510"/>
                  </a:lnTo>
                  <a:lnTo>
                    <a:pt x="184785" y="520700"/>
                  </a:lnTo>
                  <a:lnTo>
                    <a:pt x="172085" y="516889"/>
                  </a:lnTo>
                  <a:lnTo>
                    <a:pt x="188595" y="502919"/>
                  </a:lnTo>
                  <a:lnTo>
                    <a:pt x="235585" y="459739"/>
                  </a:lnTo>
                  <a:lnTo>
                    <a:pt x="296545" y="396239"/>
                  </a:lnTo>
                  <a:lnTo>
                    <a:pt x="343535" y="342900"/>
                  </a:lnTo>
                  <a:lnTo>
                    <a:pt x="379095" y="299719"/>
                  </a:lnTo>
                  <a:lnTo>
                    <a:pt x="404495" y="262889"/>
                  </a:lnTo>
                  <a:lnTo>
                    <a:pt x="432435" y="213360"/>
                  </a:lnTo>
                  <a:lnTo>
                    <a:pt x="437514" y="198119"/>
                  </a:lnTo>
                  <a:lnTo>
                    <a:pt x="455295" y="198119"/>
                  </a:lnTo>
                  <a:lnTo>
                    <a:pt x="394970" y="138429"/>
                  </a:lnTo>
                  <a:lnTo>
                    <a:pt x="403860" y="129539"/>
                  </a:lnTo>
                  <a:lnTo>
                    <a:pt x="386080" y="129539"/>
                  </a:lnTo>
                  <a:lnTo>
                    <a:pt x="364489" y="107950"/>
                  </a:lnTo>
                  <a:lnTo>
                    <a:pt x="456564" y="15239"/>
                  </a:lnTo>
                  <a:lnTo>
                    <a:pt x="474345" y="15239"/>
                  </a:lnTo>
                  <a:lnTo>
                    <a:pt x="460375" y="1269"/>
                  </a:lnTo>
                  <a:lnTo>
                    <a:pt x="45847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38322" y="2686050"/>
              <a:ext cx="158750" cy="1816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480562" y="2426970"/>
              <a:ext cx="347345" cy="281940"/>
            </a:xfrm>
            <a:custGeom>
              <a:avLst/>
              <a:gdLst/>
              <a:ahLst/>
              <a:cxnLst/>
              <a:rect l="l" t="t" r="r" b="b"/>
              <a:pathLst>
                <a:path w="347345" h="281939">
                  <a:moveTo>
                    <a:pt x="320675" y="0"/>
                  </a:moveTo>
                  <a:lnTo>
                    <a:pt x="302895" y="0"/>
                  </a:lnTo>
                  <a:lnTo>
                    <a:pt x="318770" y="16509"/>
                  </a:lnTo>
                  <a:lnTo>
                    <a:pt x="304164" y="21589"/>
                  </a:lnTo>
                  <a:lnTo>
                    <a:pt x="254000" y="49529"/>
                  </a:lnTo>
                  <a:lnTo>
                    <a:pt x="218439" y="74929"/>
                  </a:lnTo>
                  <a:lnTo>
                    <a:pt x="173989" y="110489"/>
                  </a:lnTo>
                  <a:lnTo>
                    <a:pt x="120650" y="157479"/>
                  </a:lnTo>
                  <a:lnTo>
                    <a:pt x="57150" y="218439"/>
                  </a:lnTo>
                  <a:lnTo>
                    <a:pt x="13970" y="265429"/>
                  </a:lnTo>
                  <a:lnTo>
                    <a:pt x="0" y="281939"/>
                  </a:lnTo>
                  <a:lnTo>
                    <a:pt x="16510" y="281939"/>
                  </a:lnTo>
                  <a:lnTo>
                    <a:pt x="29845" y="265429"/>
                  </a:lnTo>
                  <a:lnTo>
                    <a:pt x="48260" y="246379"/>
                  </a:lnTo>
                  <a:lnTo>
                    <a:pt x="137795" y="158750"/>
                  </a:lnTo>
                  <a:lnTo>
                    <a:pt x="196850" y="107950"/>
                  </a:lnTo>
                  <a:lnTo>
                    <a:pt x="243204" y="71119"/>
                  </a:lnTo>
                  <a:lnTo>
                    <a:pt x="278764" y="48259"/>
                  </a:lnTo>
                  <a:lnTo>
                    <a:pt x="320675" y="29209"/>
                  </a:lnTo>
                  <a:lnTo>
                    <a:pt x="329564" y="26669"/>
                  </a:lnTo>
                  <a:lnTo>
                    <a:pt x="347345" y="26669"/>
                  </a:lnTo>
                  <a:lnTo>
                    <a:pt x="32067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59632" y="2171700"/>
              <a:ext cx="337819" cy="35941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00500" y="2151888"/>
              <a:ext cx="265175" cy="2651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94988" y="2378964"/>
              <a:ext cx="405765" cy="407034"/>
            </a:xfrm>
            <a:custGeom>
              <a:avLst/>
              <a:gdLst/>
              <a:ahLst/>
              <a:cxnLst/>
              <a:rect l="l" t="t" r="r" b="b"/>
              <a:pathLst>
                <a:path w="405764" h="407035">
                  <a:moveTo>
                    <a:pt x="36829" y="0"/>
                  </a:moveTo>
                  <a:lnTo>
                    <a:pt x="22860" y="2539"/>
                  </a:lnTo>
                  <a:lnTo>
                    <a:pt x="10795" y="10795"/>
                  </a:lnTo>
                  <a:lnTo>
                    <a:pt x="2539" y="23495"/>
                  </a:lnTo>
                  <a:lnTo>
                    <a:pt x="0" y="37464"/>
                  </a:lnTo>
                  <a:lnTo>
                    <a:pt x="10795" y="64135"/>
                  </a:lnTo>
                  <a:lnTo>
                    <a:pt x="367919" y="406908"/>
                  </a:lnTo>
                  <a:lnTo>
                    <a:pt x="381888" y="403733"/>
                  </a:lnTo>
                  <a:lnTo>
                    <a:pt x="394588" y="395477"/>
                  </a:lnTo>
                  <a:lnTo>
                    <a:pt x="402844" y="383413"/>
                  </a:lnTo>
                  <a:lnTo>
                    <a:pt x="405384" y="369443"/>
                  </a:lnTo>
                  <a:lnTo>
                    <a:pt x="402844" y="354838"/>
                  </a:lnTo>
                  <a:lnTo>
                    <a:pt x="394588" y="342773"/>
                  </a:lnTo>
                  <a:lnTo>
                    <a:pt x="63500" y="10795"/>
                  </a:lnTo>
                  <a:lnTo>
                    <a:pt x="51435" y="2539"/>
                  </a:lnTo>
                  <a:lnTo>
                    <a:pt x="36829" y="0"/>
                  </a:lnTo>
                  <a:close/>
                </a:path>
              </a:pathLst>
            </a:custGeom>
            <a:solidFill>
              <a:srgbClr val="2890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4780" y="2238756"/>
              <a:ext cx="228600" cy="23012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294002" y="2113915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0" dirty="0">
                <a:latin typeface="Malgun Gothic"/>
                <a:cs typeface="Malgun Gothic"/>
              </a:rPr>
              <a:t>피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2762" y="2776854"/>
            <a:ext cx="2040889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Malgun Gothic"/>
                <a:cs typeface="Malgun Gothic"/>
              </a:rPr>
              <a:t>감염된</a:t>
            </a:r>
            <a:r>
              <a:rPr sz="1800" spc="-215" dirty="0">
                <a:latin typeface="Malgun Gothic"/>
                <a:cs typeface="Malgun Gothic"/>
              </a:rPr>
              <a:t> </a:t>
            </a:r>
            <a:r>
              <a:rPr sz="1800" spc="-155" dirty="0">
                <a:latin typeface="Malgun Gothic"/>
                <a:cs typeface="Malgun Gothic"/>
              </a:rPr>
              <a:t>사람과의</a:t>
            </a:r>
            <a:r>
              <a:rPr sz="1800" spc="-180" dirty="0">
                <a:latin typeface="Malgun Gothic"/>
                <a:cs typeface="Malgun Gothic"/>
              </a:rPr>
              <a:t> </a:t>
            </a:r>
            <a:r>
              <a:rPr sz="1800" spc="-25" dirty="0">
                <a:latin typeface="Malgun Gothic"/>
                <a:cs typeface="Malgun Gothic"/>
              </a:rPr>
              <a:t>혈액</a:t>
            </a:r>
            <a:endParaRPr sz="18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1800" spc="-25" dirty="0">
                <a:latin typeface="Malgun Gothic"/>
                <a:cs typeface="Malgun Gothic"/>
              </a:rPr>
              <a:t>접촉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62983" y="2398014"/>
            <a:ext cx="1471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algun Gothic"/>
                <a:cs typeface="Malgun Gothic"/>
              </a:rPr>
              <a:t>가족들과 </a:t>
            </a:r>
            <a:r>
              <a:rPr sz="1800" spc="-25" dirty="0">
                <a:latin typeface="Malgun Gothic"/>
                <a:cs typeface="Malgun Gothic"/>
              </a:rPr>
              <a:t>접촉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77234" y="3023996"/>
            <a:ext cx="268478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Malgun Gothic"/>
                <a:cs typeface="Malgun Gothic"/>
              </a:rPr>
              <a:t>위생</a:t>
            </a:r>
            <a:r>
              <a:rPr sz="1800" spc="-200" dirty="0">
                <a:latin typeface="Malgun Gothic"/>
                <a:cs typeface="Malgun Gothic"/>
              </a:rPr>
              <a:t> </a:t>
            </a:r>
            <a:r>
              <a:rPr sz="1800" spc="-105" dirty="0">
                <a:latin typeface="Malgun Gothic"/>
                <a:cs typeface="Malgun Gothic"/>
              </a:rPr>
              <a:t>장비</a:t>
            </a:r>
            <a:r>
              <a:rPr sz="1800" spc="-215" dirty="0">
                <a:latin typeface="Malgun Gothic"/>
                <a:cs typeface="Malgun Gothic"/>
              </a:rPr>
              <a:t> </a:t>
            </a:r>
            <a:r>
              <a:rPr sz="1800" spc="-145" dirty="0">
                <a:latin typeface="Malgun Gothic"/>
                <a:cs typeface="Malgun Gothic"/>
              </a:rPr>
              <a:t>공유(면도기, </a:t>
            </a:r>
            <a:r>
              <a:rPr sz="1800" spc="-25" dirty="0">
                <a:latin typeface="Malgun Gothic"/>
                <a:cs typeface="Malgun Gothic"/>
              </a:rPr>
              <a:t>칫솔,</a:t>
            </a:r>
            <a:endParaRPr sz="18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sz="1800" spc="-130" dirty="0">
                <a:latin typeface="Malgun Gothic"/>
                <a:cs typeface="Malgun Gothic"/>
              </a:rPr>
              <a:t>귀걸이</a:t>
            </a:r>
            <a:r>
              <a:rPr sz="1800" spc="-235" dirty="0">
                <a:latin typeface="Malgun Gothic"/>
                <a:cs typeface="Malgun Gothic"/>
              </a:rPr>
              <a:t> </a:t>
            </a:r>
            <a:r>
              <a:rPr sz="1800" spc="-25" dirty="0">
                <a:latin typeface="Malgun Gothic"/>
                <a:cs typeface="Malgun Gothic"/>
              </a:rPr>
              <a:t>등)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761603" y="1994153"/>
            <a:ext cx="1206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algun Gothic"/>
                <a:cs typeface="Malgun Gothic"/>
              </a:rPr>
              <a:t>성관계</a:t>
            </a:r>
            <a:r>
              <a:rPr sz="1800" spc="-85" dirty="0">
                <a:latin typeface="Malgun Gothic"/>
                <a:cs typeface="Malgun Gothic"/>
              </a:rPr>
              <a:t> </a:t>
            </a:r>
            <a:r>
              <a:rPr sz="1800" spc="-110" dirty="0">
                <a:latin typeface="Malgun Gothic"/>
                <a:cs typeface="Malgun Gothic"/>
              </a:rPr>
              <a:t>접촉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36942" y="2929585"/>
            <a:ext cx="2270760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8895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Malgun Gothic"/>
                <a:cs typeface="Malgun Gothic"/>
              </a:rPr>
              <a:t>감염된</a:t>
            </a:r>
            <a:r>
              <a:rPr sz="1800" spc="-20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사람의</a:t>
            </a:r>
            <a:r>
              <a:rPr sz="1800" spc="-10" dirty="0">
                <a:latin typeface="Malgun Gothic"/>
                <a:cs typeface="Malgun Gothic"/>
              </a:rPr>
              <a:t> </a:t>
            </a:r>
            <a:r>
              <a:rPr sz="1800" spc="-25" dirty="0">
                <a:latin typeface="Malgun Gothic"/>
                <a:cs typeface="Malgun Gothic"/>
              </a:rPr>
              <a:t>성액과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05"/>
              </a:spcBef>
            </a:pPr>
            <a:r>
              <a:rPr sz="1800" dirty="0">
                <a:latin typeface="Malgun Gothic"/>
                <a:cs typeface="Malgun Gothic"/>
              </a:rPr>
              <a:t>직접</a:t>
            </a:r>
            <a:r>
              <a:rPr sz="1800" spc="5" dirty="0">
                <a:latin typeface="Malgun Gothic"/>
                <a:cs typeface="Malgun Gothic"/>
              </a:rPr>
              <a:t> </a:t>
            </a:r>
            <a:r>
              <a:rPr sz="1800" spc="-35" dirty="0">
                <a:latin typeface="Malgun Gothic"/>
                <a:cs typeface="Malgun Gothic"/>
              </a:rPr>
              <a:t>접촉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94202" y="4332478"/>
            <a:ext cx="3703320" cy="973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2065" algn="r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Malgun Gothic"/>
                <a:cs typeface="Malgun Gothic"/>
              </a:rPr>
              <a:t>바늘</a:t>
            </a:r>
            <a:r>
              <a:rPr sz="1800" spc="-235" dirty="0">
                <a:latin typeface="Malgun Gothic"/>
                <a:cs typeface="Malgun Gothic"/>
              </a:rPr>
              <a:t> </a:t>
            </a:r>
            <a:r>
              <a:rPr sz="1800" spc="-35" dirty="0">
                <a:latin typeface="Malgun Gothic"/>
                <a:cs typeface="Malgun Gothic"/>
              </a:rPr>
              <a:t>공유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1800" spc="-95" dirty="0">
                <a:latin typeface="Malgun Gothic"/>
                <a:cs typeface="Malgun Gothic"/>
              </a:rPr>
              <a:t>출산</a:t>
            </a:r>
            <a:r>
              <a:rPr sz="1800" spc="-275" dirty="0">
                <a:latin typeface="Malgun Gothic"/>
                <a:cs typeface="Malgun Gothic"/>
              </a:rPr>
              <a:t> </a:t>
            </a:r>
            <a:r>
              <a:rPr sz="1800" dirty="0">
                <a:latin typeface="Malgun Gothic"/>
                <a:cs typeface="Malgun Gothic"/>
              </a:rPr>
              <a:t>중</a:t>
            </a:r>
            <a:r>
              <a:rPr sz="1800" spc="-250" dirty="0">
                <a:latin typeface="Malgun Gothic"/>
                <a:cs typeface="Malgun Gothic"/>
              </a:rPr>
              <a:t> </a:t>
            </a:r>
            <a:r>
              <a:rPr sz="1800" spc="-130" dirty="0">
                <a:latin typeface="Malgun Gothic"/>
                <a:cs typeface="Malgun Gothic"/>
              </a:rPr>
              <a:t>엄마와</a:t>
            </a:r>
            <a:r>
              <a:rPr sz="1800" spc="-265" dirty="0">
                <a:latin typeface="Malgun Gothic"/>
                <a:cs typeface="Malgun Gothic"/>
              </a:rPr>
              <a:t> </a:t>
            </a:r>
            <a:r>
              <a:rPr sz="1800" spc="-25" dirty="0">
                <a:latin typeface="Malgun Gothic"/>
                <a:cs typeface="Malgun Gothic"/>
              </a:rPr>
              <a:t>아이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8606" y="6582562"/>
            <a:ext cx="932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latin typeface="Malgun Gothic"/>
                <a:cs typeface="Malgun Gothic"/>
              </a:rPr>
              <a:t>의료</a:t>
            </a:r>
            <a:r>
              <a:rPr sz="1800" spc="-235" dirty="0">
                <a:latin typeface="Malgun Gothic"/>
                <a:cs typeface="Malgun Gothic"/>
              </a:rPr>
              <a:t> </a:t>
            </a:r>
            <a:r>
              <a:rPr sz="1800" spc="-110" dirty="0">
                <a:latin typeface="Malgun Gothic"/>
                <a:cs typeface="Malgun Gothic"/>
              </a:rPr>
              <a:t>노출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55609" y="5577332"/>
            <a:ext cx="2136775" cy="752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00"/>
              </a:spcBef>
            </a:pPr>
            <a:r>
              <a:rPr sz="1800" spc="-114" dirty="0">
                <a:latin typeface="Malgun Gothic"/>
                <a:cs typeface="Malgun Gothic"/>
              </a:rPr>
              <a:t>문신,</a:t>
            </a:r>
            <a:r>
              <a:rPr sz="1800" spc="-185" dirty="0">
                <a:latin typeface="Malgun Gothic"/>
                <a:cs typeface="Malgun Gothic"/>
              </a:rPr>
              <a:t> </a:t>
            </a:r>
            <a:r>
              <a:rPr sz="1800" spc="-135" dirty="0">
                <a:latin typeface="Malgun Gothic"/>
                <a:cs typeface="Malgun Gothic"/>
              </a:rPr>
              <a:t>피어싱,</a:t>
            </a:r>
            <a:r>
              <a:rPr sz="1800" spc="-180" dirty="0">
                <a:latin typeface="Malgun Gothic"/>
                <a:cs typeface="Malgun Gothic"/>
              </a:rPr>
              <a:t> </a:t>
            </a:r>
            <a:r>
              <a:rPr sz="1800" spc="-90" dirty="0">
                <a:latin typeface="Malgun Gothic"/>
                <a:cs typeface="Malgun Gothic"/>
              </a:rPr>
              <a:t>이발사,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00"/>
              </a:spcBef>
            </a:pPr>
            <a:r>
              <a:rPr sz="1800" spc="-114" dirty="0">
                <a:latin typeface="Malgun Gothic"/>
                <a:cs typeface="Malgun Gothic"/>
              </a:rPr>
              <a:t>흉터,</a:t>
            </a:r>
            <a:r>
              <a:rPr sz="1800" spc="-180" dirty="0">
                <a:latin typeface="Malgun Gothic"/>
                <a:cs typeface="Malgun Gothic"/>
              </a:rPr>
              <a:t> </a:t>
            </a:r>
            <a:r>
              <a:rPr sz="1800" spc="-105" dirty="0">
                <a:latin typeface="Malgun Gothic"/>
                <a:cs typeface="Malgun Gothic"/>
              </a:rPr>
              <a:t>할례</a:t>
            </a:r>
            <a:r>
              <a:rPr sz="1800" spc="-229" dirty="0">
                <a:latin typeface="Malgun Gothic"/>
                <a:cs typeface="Malgun Gothic"/>
              </a:rPr>
              <a:t> </a:t>
            </a:r>
            <a:r>
              <a:rPr sz="1800" spc="-25" dirty="0">
                <a:latin typeface="Malgun Gothic"/>
                <a:cs typeface="Malgun Gothic"/>
              </a:rPr>
              <a:t>관행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14700" y="5458967"/>
            <a:ext cx="1106424" cy="713232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56615" y="4866132"/>
            <a:ext cx="1868805" cy="1347470"/>
            <a:chOff x="356615" y="4866132"/>
            <a:chExt cx="1868805" cy="1347470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6615" y="4866132"/>
              <a:ext cx="827532" cy="93268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97507" y="5001768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4" h="48895">
                  <a:moveTo>
                    <a:pt x="24383" y="0"/>
                  </a:moveTo>
                  <a:lnTo>
                    <a:pt x="15366" y="1904"/>
                  </a:lnTo>
                  <a:lnTo>
                    <a:pt x="7746" y="7619"/>
                  </a:lnTo>
                  <a:lnTo>
                    <a:pt x="1904" y="15239"/>
                  </a:lnTo>
                  <a:lnTo>
                    <a:pt x="0" y="24637"/>
                  </a:lnTo>
                  <a:lnTo>
                    <a:pt x="1904" y="33527"/>
                  </a:lnTo>
                  <a:lnTo>
                    <a:pt x="7746" y="41782"/>
                  </a:lnTo>
                  <a:lnTo>
                    <a:pt x="15366" y="46862"/>
                  </a:lnTo>
                  <a:lnTo>
                    <a:pt x="24383" y="48767"/>
                  </a:lnTo>
                  <a:lnTo>
                    <a:pt x="34035" y="46862"/>
                  </a:lnTo>
                  <a:lnTo>
                    <a:pt x="41655" y="41782"/>
                  </a:lnTo>
                  <a:lnTo>
                    <a:pt x="46862" y="33527"/>
                  </a:lnTo>
                  <a:lnTo>
                    <a:pt x="48767" y="24637"/>
                  </a:lnTo>
                  <a:lnTo>
                    <a:pt x="46862" y="15239"/>
                  </a:lnTo>
                  <a:lnTo>
                    <a:pt x="41655" y="7619"/>
                  </a:lnTo>
                  <a:lnTo>
                    <a:pt x="34035" y="1904"/>
                  </a:lnTo>
                  <a:lnTo>
                    <a:pt x="24383" y="0"/>
                  </a:lnTo>
                  <a:close/>
                </a:path>
              </a:pathLst>
            </a:custGeom>
            <a:solidFill>
              <a:srgbClr val="129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01368" y="5452872"/>
              <a:ext cx="414655" cy="760730"/>
            </a:xfrm>
            <a:custGeom>
              <a:avLst/>
              <a:gdLst/>
              <a:ahLst/>
              <a:cxnLst/>
              <a:rect l="l" t="t" r="r" b="b"/>
              <a:pathLst>
                <a:path w="414655" h="760729">
                  <a:moveTo>
                    <a:pt x="42037" y="0"/>
                  </a:moveTo>
                  <a:lnTo>
                    <a:pt x="35687" y="0"/>
                  </a:lnTo>
                  <a:lnTo>
                    <a:pt x="20319" y="5714"/>
                  </a:lnTo>
                  <a:lnTo>
                    <a:pt x="8255" y="15875"/>
                  </a:lnTo>
                  <a:lnTo>
                    <a:pt x="1269" y="29844"/>
                  </a:lnTo>
                  <a:lnTo>
                    <a:pt x="0" y="46354"/>
                  </a:lnTo>
                  <a:lnTo>
                    <a:pt x="22859" y="290067"/>
                  </a:lnTo>
                  <a:lnTo>
                    <a:pt x="46481" y="347217"/>
                  </a:lnTo>
                  <a:lnTo>
                    <a:pt x="96138" y="380872"/>
                  </a:lnTo>
                  <a:lnTo>
                    <a:pt x="96138" y="424688"/>
                  </a:lnTo>
                  <a:lnTo>
                    <a:pt x="192277" y="424688"/>
                  </a:lnTo>
                  <a:lnTo>
                    <a:pt x="222884" y="431037"/>
                  </a:lnTo>
                  <a:lnTo>
                    <a:pt x="247650" y="447547"/>
                  </a:lnTo>
                  <a:lnTo>
                    <a:pt x="264287" y="472312"/>
                  </a:lnTo>
                  <a:lnTo>
                    <a:pt x="270637" y="502792"/>
                  </a:lnTo>
                  <a:lnTo>
                    <a:pt x="270637" y="537082"/>
                  </a:lnTo>
                  <a:lnTo>
                    <a:pt x="323469" y="537082"/>
                  </a:lnTo>
                  <a:lnTo>
                    <a:pt x="323469" y="592835"/>
                  </a:lnTo>
                  <a:lnTo>
                    <a:pt x="175768" y="592835"/>
                  </a:lnTo>
                  <a:lnTo>
                    <a:pt x="175768" y="537082"/>
                  </a:lnTo>
                  <a:lnTo>
                    <a:pt x="228600" y="502792"/>
                  </a:lnTo>
                  <a:lnTo>
                    <a:pt x="206248" y="469772"/>
                  </a:lnTo>
                  <a:lnTo>
                    <a:pt x="192277" y="466597"/>
                  </a:lnTo>
                  <a:lnTo>
                    <a:pt x="96138" y="466597"/>
                  </a:lnTo>
                  <a:lnTo>
                    <a:pt x="96138" y="760475"/>
                  </a:lnTo>
                  <a:lnTo>
                    <a:pt x="362965" y="760475"/>
                  </a:lnTo>
                  <a:lnTo>
                    <a:pt x="362965" y="372617"/>
                  </a:lnTo>
                  <a:lnTo>
                    <a:pt x="383920" y="356742"/>
                  </a:lnTo>
                  <a:lnTo>
                    <a:pt x="399923" y="335788"/>
                  </a:lnTo>
                  <a:lnTo>
                    <a:pt x="410718" y="311657"/>
                  </a:lnTo>
                  <a:lnTo>
                    <a:pt x="414527" y="284352"/>
                  </a:lnTo>
                  <a:lnTo>
                    <a:pt x="414527" y="151129"/>
                  </a:lnTo>
                  <a:lnTo>
                    <a:pt x="410718" y="167639"/>
                  </a:lnTo>
                  <a:lnTo>
                    <a:pt x="381381" y="191642"/>
                  </a:lnTo>
                  <a:lnTo>
                    <a:pt x="339344" y="175259"/>
                  </a:lnTo>
                  <a:lnTo>
                    <a:pt x="332994" y="163829"/>
                  </a:lnTo>
                  <a:lnTo>
                    <a:pt x="330454" y="164464"/>
                  </a:lnTo>
                  <a:lnTo>
                    <a:pt x="321563" y="164464"/>
                  </a:lnTo>
                  <a:lnTo>
                    <a:pt x="306324" y="161925"/>
                  </a:lnTo>
                  <a:lnTo>
                    <a:pt x="293496" y="153034"/>
                  </a:lnTo>
                  <a:lnTo>
                    <a:pt x="285242" y="140334"/>
                  </a:lnTo>
                  <a:lnTo>
                    <a:pt x="282067" y="125094"/>
                  </a:lnTo>
                  <a:lnTo>
                    <a:pt x="282067" y="128904"/>
                  </a:lnTo>
                  <a:lnTo>
                    <a:pt x="278892" y="144779"/>
                  </a:lnTo>
                  <a:lnTo>
                    <a:pt x="270637" y="157479"/>
                  </a:lnTo>
                  <a:lnTo>
                    <a:pt x="257937" y="165734"/>
                  </a:lnTo>
                  <a:lnTo>
                    <a:pt x="241934" y="168909"/>
                  </a:lnTo>
                  <a:lnTo>
                    <a:pt x="238759" y="168909"/>
                  </a:lnTo>
                  <a:lnTo>
                    <a:pt x="223519" y="165734"/>
                  </a:lnTo>
                  <a:lnTo>
                    <a:pt x="210819" y="157479"/>
                  </a:lnTo>
                  <a:lnTo>
                    <a:pt x="202437" y="144779"/>
                  </a:lnTo>
                  <a:lnTo>
                    <a:pt x="199262" y="128904"/>
                  </a:lnTo>
                  <a:lnTo>
                    <a:pt x="199262" y="106044"/>
                  </a:lnTo>
                  <a:lnTo>
                    <a:pt x="194182" y="121919"/>
                  </a:lnTo>
                  <a:lnTo>
                    <a:pt x="184657" y="133984"/>
                  </a:lnTo>
                  <a:lnTo>
                    <a:pt x="171323" y="142239"/>
                  </a:lnTo>
                  <a:lnTo>
                    <a:pt x="155320" y="145414"/>
                  </a:lnTo>
                  <a:lnTo>
                    <a:pt x="151511" y="145414"/>
                  </a:lnTo>
                  <a:lnTo>
                    <a:pt x="135000" y="142239"/>
                  </a:lnTo>
                  <a:lnTo>
                    <a:pt x="121031" y="132714"/>
                  </a:lnTo>
                  <a:lnTo>
                    <a:pt x="111379" y="118744"/>
                  </a:lnTo>
                  <a:lnTo>
                    <a:pt x="108204" y="101600"/>
                  </a:lnTo>
                  <a:lnTo>
                    <a:pt x="108204" y="99694"/>
                  </a:lnTo>
                  <a:lnTo>
                    <a:pt x="101854" y="167004"/>
                  </a:lnTo>
                  <a:lnTo>
                    <a:pt x="78993" y="21589"/>
                  </a:lnTo>
                  <a:lnTo>
                    <a:pt x="42037" y="0"/>
                  </a:lnTo>
                  <a:close/>
                </a:path>
              </a:pathLst>
            </a:custGeom>
            <a:solidFill>
              <a:srgbClr val="FCC3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083308" y="5449824"/>
              <a:ext cx="132715" cy="196850"/>
            </a:xfrm>
            <a:custGeom>
              <a:avLst/>
              <a:gdLst/>
              <a:ahLst/>
              <a:cxnLst/>
              <a:rect l="l" t="t" r="r" b="b"/>
              <a:pathLst>
                <a:path w="132714" h="196850">
                  <a:moveTo>
                    <a:pt x="43306" y="0"/>
                  </a:moveTo>
                  <a:lnTo>
                    <a:pt x="39497" y="0"/>
                  </a:lnTo>
                  <a:lnTo>
                    <a:pt x="24256" y="3175"/>
                  </a:lnTo>
                  <a:lnTo>
                    <a:pt x="11430" y="12064"/>
                  </a:lnTo>
                  <a:lnTo>
                    <a:pt x="3175" y="24130"/>
                  </a:lnTo>
                  <a:lnTo>
                    <a:pt x="0" y="40005"/>
                  </a:lnTo>
                  <a:lnTo>
                    <a:pt x="0" y="128777"/>
                  </a:lnTo>
                  <a:lnTo>
                    <a:pt x="3175" y="144018"/>
                  </a:lnTo>
                  <a:lnTo>
                    <a:pt x="11430" y="156590"/>
                  </a:lnTo>
                  <a:lnTo>
                    <a:pt x="24256" y="165481"/>
                  </a:lnTo>
                  <a:lnTo>
                    <a:pt x="39497" y="168020"/>
                  </a:lnTo>
                  <a:lnTo>
                    <a:pt x="48387" y="168020"/>
                  </a:lnTo>
                  <a:lnTo>
                    <a:pt x="51054" y="167386"/>
                  </a:lnTo>
                  <a:lnTo>
                    <a:pt x="57404" y="178815"/>
                  </a:lnTo>
                  <a:lnTo>
                    <a:pt x="66293" y="188340"/>
                  </a:lnTo>
                  <a:lnTo>
                    <a:pt x="77724" y="194056"/>
                  </a:lnTo>
                  <a:lnTo>
                    <a:pt x="91186" y="196595"/>
                  </a:lnTo>
                  <a:lnTo>
                    <a:pt x="99441" y="195325"/>
                  </a:lnTo>
                  <a:lnTo>
                    <a:pt x="128778" y="171195"/>
                  </a:lnTo>
                  <a:lnTo>
                    <a:pt x="132587" y="154686"/>
                  </a:lnTo>
                  <a:lnTo>
                    <a:pt x="132587" y="69723"/>
                  </a:lnTo>
                  <a:lnTo>
                    <a:pt x="128778" y="53212"/>
                  </a:lnTo>
                  <a:lnTo>
                    <a:pt x="120523" y="40005"/>
                  </a:lnTo>
                  <a:lnTo>
                    <a:pt x="107061" y="31114"/>
                  </a:lnTo>
                  <a:lnTo>
                    <a:pt x="91186" y="27939"/>
                  </a:lnTo>
                  <a:lnTo>
                    <a:pt x="87375" y="27939"/>
                  </a:lnTo>
                  <a:lnTo>
                    <a:pt x="81534" y="29209"/>
                  </a:lnTo>
                  <a:lnTo>
                    <a:pt x="75818" y="17780"/>
                  </a:lnTo>
                  <a:lnTo>
                    <a:pt x="67564" y="8255"/>
                  </a:lnTo>
                  <a:lnTo>
                    <a:pt x="56134" y="2539"/>
                  </a:lnTo>
                  <a:lnTo>
                    <a:pt x="43306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78152" y="5989318"/>
              <a:ext cx="147955" cy="56515"/>
            </a:xfrm>
            <a:custGeom>
              <a:avLst/>
              <a:gdLst/>
              <a:ahLst/>
              <a:cxnLst/>
              <a:rect l="l" t="t" r="r" b="b"/>
              <a:pathLst>
                <a:path w="147955" h="56514">
                  <a:moveTo>
                    <a:pt x="147827" y="0"/>
                  </a:moveTo>
                  <a:lnTo>
                    <a:pt x="0" y="0"/>
                  </a:lnTo>
                  <a:lnTo>
                    <a:pt x="0" y="56389"/>
                  </a:lnTo>
                  <a:lnTo>
                    <a:pt x="147827" y="56389"/>
                  </a:lnTo>
                  <a:lnTo>
                    <a:pt x="147827" y="0"/>
                  </a:lnTo>
                  <a:close/>
                </a:path>
              </a:pathLst>
            </a:custGeom>
            <a:solidFill>
              <a:srgbClr val="D692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001011" y="5417820"/>
              <a:ext cx="82550" cy="203200"/>
            </a:xfrm>
            <a:custGeom>
              <a:avLst/>
              <a:gdLst/>
              <a:ahLst/>
              <a:cxnLst/>
              <a:rect l="l" t="t" r="r" b="b"/>
              <a:pathLst>
                <a:path w="82550" h="203200">
                  <a:moveTo>
                    <a:pt x="42418" y="0"/>
                  </a:moveTo>
                  <a:lnTo>
                    <a:pt x="39243" y="0"/>
                  </a:lnTo>
                  <a:lnTo>
                    <a:pt x="24002" y="3174"/>
                  </a:lnTo>
                  <a:lnTo>
                    <a:pt x="11430" y="11429"/>
                  </a:lnTo>
                  <a:lnTo>
                    <a:pt x="3175" y="24129"/>
                  </a:lnTo>
                  <a:lnTo>
                    <a:pt x="0" y="39877"/>
                  </a:lnTo>
                  <a:lnTo>
                    <a:pt x="0" y="162813"/>
                  </a:lnTo>
                  <a:lnTo>
                    <a:pt x="3175" y="178561"/>
                  </a:lnTo>
                  <a:lnTo>
                    <a:pt x="11430" y="191261"/>
                  </a:lnTo>
                  <a:lnTo>
                    <a:pt x="24002" y="199516"/>
                  </a:lnTo>
                  <a:lnTo>
                    <a:pt x="39243" y="202691"/>
                  </a:lnTo>
                  <a:lnTo>
                    <a:pt x="42418" y="202691"/>
                  </a:lnTo>
                  <a:lnTo>
                    <a:pt x="58293" y="199516"/>
                  </a:lnTo>
                  <a:lnTo>
                    <a:pt x="70865" y="191261"/>
                  </a:lnTo>
                  <a:lnTo>
                    <a:pt x="79120" y="178561"/>
                  </a:lnTo>
                  <a:lnTo>
                    <a:pt x="82295" y="162813"/>
                  </a:lnTo>
                  <a:lnTo>
                    <a:pt x="82295" y="39877"/>
                  </a:lnTo>
                  <a:lnTo>
                    <a:pt x="79120" y="24129"/>
                  </a:lnTo>
                  <a:lnTo>
                    <a:pt x="70865" y="11429"/>
                  </a:lnTo>
                  <a:lnTo>
                    <a:pt x="58293" y="3174"/>
                  </a:lnTo>
                  <a:lnTo>
                    <a:pt x="42418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00555" y="5876544"/>
              <a:ext cx="672465" cy="327660"/>
            </a:xfrm>
            <a:custGeom>
              <a:avLst/>
              <a:gdLst/>
              <a:ahLst/>
              <a:cxnLst/>
              <a:rect l="l" t="t" r="r" b="b"/>
              <a:pathLst>
                <a:path w="672464" h="327660">
                  <a:moveTo>
                    <a:pt x="41909" y="0"/>
                  </a:moveTo>
                  <a:lnTo>
                    <a:pt x="0" y="0"/>
                  </a:lnTo>
                  <a:lnTo>
                    <a:pt x="0" y="165988"/>
                  </a:lnTo>
                  <a:lnTo>
                    <a:pt x="6350" y="209168"/>
                  </a:lnTo>
                  <a:lnTo>
                    <a:pt x="22225" y="247776"/>
                  </a:lnTo>
                  <a:lnTo>
                    <a:pt x="47625" y="280161"/>
                  </a:lnTo>
                  <a:lnTo>
                    <a:pt x="80009" y="305434"/>
                  </a:lnTo>
                  <a:lnTo>
                    <a:pt x="118744" y="321944"/>
                  </a:lnTo>
                  <a:lnTo>
                    <a:pt x="161925" y="327659"/>
                  </a:lnTo>
                  <a:lnTo>
                    <a:pt x="204597" y="321944"/>
                  </a:lnTo>
                  <a:lnTo>
                    <a:pt x="243331" y="305434"/>
                  </a:lnTo>
                  <a:lnTo>
                    <a:pt x="276351" y="280161"/>
                  </a:lnTo>
                  <a:lnTo>
                    <a:pt x="301117" y="247776"/>
                  </a:lnTo>
                  <a:lnTo>
                    <a:pt x="317626" y="209168"/>
                  </a:lnTo>
                  <a:lnTo>
                    <a:pt x="323342" y="165988"/>
                  </a:lnTo>
                  <a:lnTo>
                    <a:pt x="323342" y="112775"/>
                  </a:lnTo>
                  <a:lnTo>
                    <a:pt x="329056" y="85597"/>
                  </a:lnTo>
                  <a:lnTo>
                    <a:pt x="343662" y="63372"/>
                  </a:lnTo>
                  <a:lnTo>
                    <a:pt x="366521" y="48132"/>
                  </a:lnTo>
                  <a:lnTo>
                    <a:pt x="393192" y="42417"/>
                  </a:lnTo>
                  <a:lnTo>
                    <a:pt x="593979" y="42417"/>
                  </a:lnTo>
                  <a:lnTo>
                    <a:pt x="607949" y="45592"/>
                  </a:lnTo>
                  <a:lnTo>
                    <a:pt x="619379" y="53212"/>
                  </a:lnTo>
                  <a:lnTo>
                    <a:pt x="627633" y="64642"/>
                  </a:lnTo>
                  <a:lnTo>
                    <a:pt x="630174" y="78612"/>
                  </a:lnTo>
                  <a:lnTo>
                    <a:pt x="630174" y="112775"/>
                  </a:lnTo>
                  <a:lnTo>
                    <a:pt x="672083" y="112775"/>
                  </a:lnTo>
                  <a:lnTo>
                    <a:pt x="672083" y="78612"/>
                  </a:lnTo>
                  <a:lnTo>
                    <a:pt x="665733" y="48132"/>
                  </a:lnTo>
                  <a:lnTo>
                    <a:pt x="649224" y="23494"/>
                  </a:lnTo>
                  <a:lnTo>
                    <a:pt x="624458" y="6984"/>
                  </a:lnTo>
                  <a:lnTo>
                    <a:pt x="593979" y="634"/>
                  </a:lnTo>
                  <a:lnTo>
                    <a:pt x="393192" y="634"/>
                  </a:lnTo>
                  <a:lnTo>
                    <a:pt x="350012" y="9524"/>
                  </a:lnTo>
                  <a:lnTo>
                    <a:pt x="314451" y="33527"/>
                  </a:lnTo>
                  <a:lnTo>
                    <a:pt x="290321" y="69087"/>
                  </a:lnTo>
                  <a:lnTo>
                    <a:pt x="281431" y="112775"/>
                  </a:lnTo>
                  <a:lnTo>
                    <a:pt x="281431" y="165988"/>
                  </a:lnTo>
                  <a:lnTo>
                    <a:pt x="271906" y="212978"/>
                  </a:lnTo>
                  <a:lnTo>
                    <a:pt x="246506" y="250951"/>
                  </a:lnTo>
                  <a:lnTo>
                    <a:pt x="208406" y="276351"/>
                  </a:lnTo>
                  <a:lnTo>
                    <a:pt x="161925" y="285876"/>
                  </a:lnTo>
                  <a:lnTo>
                    <a:pt x="115569" y="276351"/>
                  </a:lnTo>
                  <a:lnTo>
                    <a:pt x="77469" y="250951"/>
                  </a:lnTo>
                  <a:lnTo>
                    <a:pt x="51434" y="212978"/>
                  </a:lnTo>
                  <a:lnTo>
                    <a:pt x="41909" y="165988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AC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09571" y="5430012"/>
              <a:ext cx="91439" cy="16763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153668" y="5059806"/>
              <a:ext cx="536575" cy="739140"/>
            </a:xfrm>
            <a:custGeom>
              <a:avLst/>
              <a:gdLst/>
              <a:ahLst/>
              <a:cxnLst/>
              <a:rect l="l" t="t" r="r" b="b"/>
              <a:pathLst>
                <a:path w="536575" h="739139">
                  <a:moveTo>
                    <a:pt x="536448" y="125095"/>
                  </a:moveTo>
                  <a:lnTo>
                    <a:pt x="446024" y="27940"/>
                  </a:lnTo>
                  <a:lnTo>
                    <a:pt x="400939" y="1905"/>
                  </a:lnTo>
                  <a:lnTo>
                    <a:pt x="383032" y="0"/>
                  </a:lnTo>
                  <a:lnTo>
                    <a:pt x="161036" y="0"/>
                  </a:lnTo>
                  <a:lnTo>
                    <a:pt x="113906" y="13970"/>
                  </a:lnTo>
                  <a:lnTo>
                    <a:pt x="0" y="124460"/>
                  </a:lnTo>
                  <a:lnTo>
                    <a:pt x="0" y="575818"/>
                  </a:lnTo>
                  <a:lnTo>
                    <a:pt x="6997" y="612013"/>
                  </a:lnTo>
                  <a:lnTo>
                    <a:pt x="26720" y="641223"/>
                  </a:lnTo>
                  <a:lnTo>
                    <a:pt x="55994" y="660908"/>
                  </a:lnTo>
                  <a:lnTo>
                    <a:pt x="92265" y="667893"/>
                  </a:lnTo>
                  <a:lnTo>
                    <a:pt x="212598" y="667893"/>
                  </a:lnTo>
                  <a:lnTo>
                    <a:pt x="212598" y="739013"/>
                  </a:lnTo>
                  <a:lnTo>
                    <a:pt x="246253" y="739013"/>
                  </a:lnTo>
                  <a:lnTo>
                    <a:pt x="246253" y="625348"/>
                  </a:lnTo>
                  <a:lnTo>
                    <a:pt x="108813" y="625348"/>
                  </a:lnTo>
                  <a:lnTo>
                    <a:pt x="83362" y="620268"/>
                  </a:lnTo>
                  <a:lnTo>
                    <a:pt x="62357" y="605663"/>
                  </a:lnTo>
                  <a:lnTo>
                    <a:pt x="47726" y="584708"/>
                  </a:lnTo>
                  <a:lnTo>
                    <a:pt x="42633" y="558673"/>
                  </a:lnTo>
                  <a:lnTo>
                    <a:pt x="42633" y="186055"/>
                  </a:lnTo>
                  <a:lnTo>
                    <a:pt x="493776" y="186055"/>
                  </a:lnTo>
                  <a:lnTo>
                    <a:pt x="493776" y="558673"/>
                  </a:lnTo>
                  <a:lnTo>
                    <a:pt x="488696" y="584708"/>
                  </a:lnTo>
                  <a:lnTo>
                    <a:pt x="474078" y="605663"/>
                  </a:lnTo>
                  <a:lnTo>
                    <a:pt x="453136" y="620268"/>
                  </a:lnTo>
                  <a:lnTo>
                    <a:pt x="427609" y="625348"/>
                  </a:lnTo>
                  <a:lnTo>
                    <a:pt x="290195" y="625348"/>
                  </a:lnTo>
                  <a:lnTo>
                    <a:pt x="290195" y="739013"/>
                  </a:lnTo>
                  <a:lnTo>
                    <a:pt x="323850" y="739013"/>
                  </a:lnTo>
                  <a:lnTo>
                    <a:pt x="323850" y="667893"/>
                  </a:lnTo>
                  <a:lnTo>
                    <a:pt x="444119" y="667893"/>
                  </a:lnTo>
                  <a:lnTo>
                    <a:pt x="479806" y="660908"/>
                  </a:lnTo>
                  <a:lnTo>
                    <a:pt x="509143" y="641223"/>
                  </a:lnTo>
                  <a:lnTo>
                    <a:pt x="528828" y="612013"/>
                  </a:lnTo>
                  <a:lnTo>
                    <a:pt x="536448" y="575818"/>
                  </a:lnTo>
                  <a:lnTo>
                    <a:pt x="536448" y="186055"/>
                  </a:lnTo>
                  <a:lnTo>
                    <a:pt x="536448" y="125095"/>
                  </a:lnTo>
                  <a:close/>
                </a:path>
              </a:pathLst>
            </a:custGeom>
            <a:solidFill>
              <a:srgbClr val="C2DD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64996" y="4965192"/>
              <a:ext cx="113791" cy="9461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1196340" y="5245607"/>
              <a:ext cx="450215" cy="440690"/>
            </a:xfrm>
            <a:custGeom>
              <a:avLst/>
              <a:gdLst/>
              <a:ahLst/>
              <a:cxnLst/>
              <a:rect l="l" t="t" r="r" b="b"/>
              <a:pathLst>
                <a:path w="450214" h="440689">
                  <a:moveTo>
                    <a:pt x="449618" y="101879"/>
                  </a:moveTo>
                  <a:lnTo>
                    <a:pt x="386842" y="101879"/>
                  </a:lnTo>
                  <a:lnTo>
                    <a:pt x="386842" y="256540"/>
                  </a:lnTo>
                  <a:lnTo>
                    <a:pt x="62776" y="256540"/>
                  </a:lnTo>
                  <a:lnTo>
                    <a:pt x="62776" y="101854"/>
                  </a:lnTo>
                  <a:lnTo>
                    <a:pt x="449580" y="101854"/>
                  </a:lnTo>
                  <a:lnTo>
                    <a:pt x="449580" y="0"/>
                  </a:lnTo>
                  <a:lnTo>
                    <a:pt x="0" y="0"/>
                  </a:lnTo>
                  <a:lnTo>
                    <a:pt x="0" y="373634"/>
                  </a:lnTo>
                  <a:lnTo>
                    <a:pt x="5067" y="399669"/>
                  </a:lnTo>
                  <a:lnTo>
                    <a:pt x="19659" y="420751"/>
                  </a:lnTo>
                  <a:lnTo>
                    <a:pt x="40576" y="435356"/>
                  </a:lnTo>
                  <a:lnTo>
                    <a:pt x="65951" y="440436"/>
                  </a:lnTo>
                  <a:lnTo>
                    <a:pt x="383667" y="440436"/>
                  </a:lnTo>
                  <a:lnTo>
                    <a:pt x="408940" y="435356"/>
                  </a:lnTo>
                  <a:lnTo>
                    <a:pt x="429895" y="420751"/>
                  </a:lnTo>
                  <a:lnTo>
                    <a:pt x="444487" y="399669"/>
                  </a:lnTo>
                  <a:lnTo>
                    <a:pt x="449580" y="373634"/>
                  </a:lnTo>
                  <a:lnTo>
                    <a:pt x="449580" y="256540"/>
                  </a:lnTo>
                  <a:lnTo>
                    <a:pt x="449618" y="101879"/>
                  </a:lnTo>
                  <a:close/>
                </a:path>
              </a:pathLst>
            </a:custGeom>
            <a:solidFill>
              <a:srgbClr val="AC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58824" y="5347715"/>
              <a:ext cx="325120" cy="155575"/>
            </a:xfrm>
            <a:custGeom>
              <a:avLst/>
              <a:gdLst/>
              <a:ahLst/>
              <a:cxnLst/>
              <a:rect l="l" t="t" r="r" b="b"/>
              <a:pathLst>
                <a:path w="325119" h="155575">
                  <a:moveTo>
                    <a:pt x="324612" y="0"/>
                  </a:moveTo>
                  <a:lnTo>
                    <a:pt x="85725" y="0"/>
                  </a:lnTo>
                  <a:lnTo>
                    <a:pt x="85725" y="95377"/>
                  </a:lnTo>
                  <a:lnTo>
                    <a:pt x="83820" y="104902"/>
                  </a:lnTo>
                  <a:lnTo>
                    <a:pt x="78740" y="112649"/>
                  </a:lnTo>
                  <a:lnTo>
                    <a:pt x="71120" y="117729"/>
                  </a:lnTo>
                  <a:lnTo>
                    <a:pt x="61595" y="119634"/>
                  </a:lnTo>
                  <a:lnTo>
                    <a:pt x="52070" y="117729"/>
                  </a:lnTo>
                  <a:lnTo>
                    <a:pt x="44450" y="112649"/>
                  </a:lnTo>
                  <a:lnTo>
                    <a:pt x="38735" y="104902"/>
                  </a:lnTo>
                  <a:lnTo>
                    <a:pt x="36830" y="95377"/>
                  </a:lnTo>
                  <a:lnTo>
                    <a:pt x="38735" y="80010"/>
                  </a:lnTo>
                  <a:lnTo>
                    <a:pt x="44450" y="60071"/>
                  </a:lnTo>
                  <a:lnTo>
                    <a:pt x="52070" y="42799"/>
                  </a:lnTo>
                  <a:lnTo>
                    <a:pt x="61595" y="35814"/>
                  </a:lnTo>
                  <a:lnTo>
                    <a:pt x="71120" y="42799"/>
                  </a:lnTo>
                  <a:lnTo>
                    <a:pt x="78740" y="60071"/>
                  </a:lnTo>
                  <a:lnTo>
                    <a:pt x="83820" y="80010"/>
                  </a:lnTo>
                  <a:lnTo>
                    <a:pt x="85725" y="95377"/>
                  </a:lnTo>
                  <a:lnTo>
                    <a:pt x="85725" y="0"/>
                  </a:lnTo>
                  <a:lnTo>
                    <a:pt x="0" y="0"/>
                  </a:lnTo>
                  <a:lnTo>
                    <a:pt x="0" y="155448"/>
                  </a:lnTo>
                  <a:lnTo>
                    <a:pt x="324612" y="155448"/>
                  </a:lnTo>
                  <a:lnTo>
                    <a:pt x="324612" y="119634"/>
                  </a:lnTo>
                  <a:lnTo>
                    <a:pt x="324612" y="35814"/>
                  </a:lnTo>
                  <a:lnTo>
                    <a:pt x="324612" y="0"/>
                  </a:lnTo>
                  <a:close/>
                </a:path>
              </a:pathLst>
            </a:custGeom>
            <a:solidFill>
              <a:srgbClr val="1DA6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348740" y="5800344"/>
              <a:ext cx="146685" cy="76200"/>
            </a:xfrm>
            <a:custGeom>
              <a:avLst/>
              <a:gdLst/>
              <a:ahLst/>
              <a:cxnLst/>
              <a:rect l="l" t="t" r="r" b="b"/>
              <a:pathLst>
                <a:path w="146684" h="76200">
                  <a:moveTo>
                    <a:pt x="138684" y="0"/>
                  </a:moveTo>
                  <a:lnTo>
                    <a:pt x="7619" y="0"/>
                  </a:lnTo>
                  <a:lnTo>
                    <a:pt x="0" y="7492"/>
                  </a:lnTo>
                  <a:lnTo>
                    <a:pt x="0" y="68706"/>
                  </a:lnTo>
                  <a:lnTo>
                    <a:pt x="7619" y="76199"/>
                  </a:lnTo>
                  <a:lnTo>
                    <a:pt x="138684" y="76199"/>
                  </a:lnTo>
                  <a:lnTo>
                    <a:pt x="146303" y="68706"/>
                  </a:lnTo>
                  <a:lnTo>
                    <a:pt x="146303" y="7492"/>
                  </a:lnTo>
                  <a:lnTo>
                    <a:pt x="138684" y="0"/>
                  </a:lnTo>
                  <a:close/>
                </a:path>
              </a:pathLst>
            </a:custGeom>
            <a:solidFill>
              <a:srgbClr val="FFB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99032" y="5686044"/>
              <a:ext cx="45720" cy="114300"/>
            </a:xfrm>
            <a:custGeom>
              <a:avLst/>
              <a:gdLst/>
              <a:ahLst/>
              <a:cxnLst/>
              <a:rect l="l" t="t" r="r" b="b"/>
              <a:pathLst>
                <a:path w="45719" h="114300">
                  <a:moveTo>
                    <a:pt x="45719" y="0"/>
                  </a:moveTo>
                  <a:lnTo>
                    <a:pt x="0" y="0"/>
                  </a:lnTo>
                  <a:lnTo>
                    <a:pt x="0" y="114299"/>
                  </a:lnTo>
                  <a:lnTo>
                    <a:pt x="45719" y="114299"/>
                  </a:lnTo>
                  <a:lnTo>
                    <a:pt x="45719" y="0"/>
                  </a:lnTo>
                  <a:close/>
                </a:path>
              </a:pathLst>
            </a:custGeom>
            <a:solidFill>
              <a:srgbClr val="AC1F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96924" y="5382768"/>
              <a:ext cx="48895" cy="83820"/>
            </a:xfrm>
            <a:custGeom>
              <a:avLst/>
              <a:gdLst/>
              <a:ahLst/>
              <a:cxnLst/>
              <a:rect l="l" t="t" r="r" b="b"/>
              <a:pathLst>
                <a:path w="48894" h="83820">
                  <a:moveTo>
                    <a:pt x="24637" y="0"/>
                  </a:moveTo>
                  <a:lnTo>
                    <a:pt x="15239" y="6984"/>
                  </a:lnTo>
                  <a:lnTo>
                    <a:pt x="7619" y="24256"/>
                  </a:lnTo>
                  <a:lnTo>
                    <a:pt x="1904" y="44195"/>
                  </a:lnTo>
                  <a:lnTo>
                    <a:pt x="0" y="59562"/>
                  </a:lnTo>
                  <a:lnTo>
                    <a:pt x="1904" y="69087"/>
                  </a:lnTo>
                  <a:lnTo>
                    <a:pt x="7619" y="76834"/>
                  </a:lnTo>
                  <a:lnTo>
                    <a:pt x="15239" y="81914"/>
                  </a:lnTo>
                  <a:lnTo>
                    <a:pt x="24637" y="83819"/>
                  </a:lnTo>
                  <a:lnTo>
                    <a:pt x="34162" y="81914"/>
                  </a:lnTo>
                  <a:lnTo>
                    <a:pt x="41782" y="76834"/>
                  </a:lnTo>
                  <a:lnTo>
                    <a:pt x="46862" y="69087"/>
                  </a:lnTo>
                  <a:lnTo>
                    <a:pt x="48767" y="59562"/>
                  </a:lnTo>
                  <a:lnTo>
                    <a:pt x="46862" y="44195"/>
                  </a:lnTo>
                  <a:lnTo>
                    <a:pt x="41782" y="24256"/>
                  </a:lnTo>
                  <a:lnTo>
                    <a:pt x="34162" y="6984"/>
                  </a:lnTo>
                  <a:lnTo>
                    <a:pt x="24637" y="0"/>
                  </a:lnTo>
                  <a:close/>
                </a:path>
              </a:pathLst>
            </a:custGeom>
            <a:solidFill>
              <a:srgbClr val="D13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874519" y="5478780"/>
              <a:ext cx="114300" cy="249936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897379" y="5824728"/>
              <a:ext cx="105410" cy="22860"/>
            </a:xfrm>
            <a:custGeom>
              <a:avLst/>
              <a:gdLst/>
              <a:ahLst/>
              <a:cxnLst/>
              <a:rect l="l" t="t" r="r" b="b"/>
              <a:pathLst>
                <a:path w="105410" h="22860">
                  <a:moveTo>
                    <a:pt x="8127" y="0"/>
                  </a:moveTo>
                  <a:lnTo>
                    <a:pt x="3809" y="2540"/>
                  </a:lnTo>
                  <a:lnTo>
                    <a:pt x="0" y="13335"/>
                  </a:lnTo>
                  <a:lnTo>
                    <a:pt x="3809" y="19050"/>
                  </a:lnTo>
                  <a:lnTo>
                    <a:pt x="17018" y="22225"/>
                  </a:lnTo>
                  <a:lnTo>
                    <a:pt x="25145" y="22860"/>
                  </a:lnTo>
                  <a:lnTo>
                    <a:pt x="100711" y="22860"/>
                  </a:lnTo>
                  <a:lnTo>
                    <a:pt x="105156" y="18415"/>
                  </a:lnTo>
                  <a:lnTo>
                    <a:pt x="105156" y="7620"/>
                  </a:lnTo>
                  <a:lnTo>
                    <a:pt x="100711" y="3175"/>
                  </a:lnTo>
                  <a:lnTo>
                    <a:pt x="26415" y="3175"/>
                  </a:lnTo>
                  <a:lnTo>
                    <a:pt x="20193" y="2540"/>
                  </a:lnTo>
                  <a:lnTo>
                    <a:pt x="8127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892807" y="5458968"/>
              <a:ext cx="332740" cy="196850"/>
            </a:xfrm>
            <a:custGeom>
              <a:avLst/>
              <a:gdLst/>
              <a:ahLst/>
              <a:cxnLst/>
              <a:rect l="l" t="t" r="r" b="b"/>
              <a:pathLst>
                <a:path w="332739" h="196850">
                  <a:moveTo>
                    <a:pt x="112649" y="0"/>
                  </a:moveTo>
                  <a:lnTo>
                    <a:pt x="101854" y="0"/>
                  </a:lnTo>
                  <a:lnTo>
                    <a:pt x="97409" y="4444"/>
                  </a:lnTo>
                  <a:lnTo>
                    <a:pt x="97409" y="99313"/>
                  </a:lnTo>
                  <a:lnTo>
                    <a:pt x="93599" y="110743"/>
                  </a:lnTo>
                  <a:lnTo>
                    <a:pt x="86614" y="120903"/>
                  </a:lnTo>
                  <a:lnTo>
                    <a:pt x="76327" y="127253"/>
                  </a:lnTo>
                  <a:lnTo>
                    <a:pt x="63627" y="129158"/>
                  </a:lnTo>
                  <a:lnTo>
                    <a:pt x="59817" y="129158"/>
                  </a:lnTo>
                  <a:lnTo>
                    <a:pt x="47117" y="126618"/>
                  </a:lnTo>
                  <a:lnTo>
                    <a:pt x="36322" y="119633"/>
                  </a:lnTo>
                  <a:lnTo>
                    <a:pt x="29337" y="108838"/>
                  </a:lnTo>
                  <a:lnTo>
                    <a:pt x="26669" y="95376"/>
                  </a:lnTo>
                  <a:lnTo>
                    <a:pt x="26669" y="8889"/>
                  </a:lnTo>
                  <a:lnTo>
                    <a:pt x="22225" y="4444"/>
                  </a:lnTo>
                  <a:lnTo>
                    <a:pt x="10794" y="4444"/>
                  </a:lnTo>
                  <a:lnTo>
                    <a:pt x="6350" y="8889"/>
                  </a:lnTo>
                  <a:lnTo>
                    <a:pt x="6350" y="93471"/>
                  </a:lnTo>
                  <a:lnTo>
                    <a:pt x="0" y="165480"/>
                  </a:lnTo>
                  <a:lnTo>
                    <a:pt x="3810" y="170560"/>
                  </a:lnTo>
                  <a:lnTo>
                    <a:pt x="10160" y="171195"/>
                  </a:lnTo>
                  <a:lnTo>
                    <a:pt x="15875" y="171195"/>
                  </a:lnTo>
                  <a:lnTo>
                    <a:pt x="19685" y="167385"/>
                  </a:lnTo>
                  <a:lnTo>
                    <a:pt x="22860" y="134238"/>
                  </a:lnTo>
                  <a:lnTo>
                    <a:pt x="39497" y="145033"/>
                  </a:lnTo>
                  <a:lnTo>
                    <a:pt x="59817" y="149478"/>
                  </a:lnTo>
                  <a:lnTo>
                    <a:pt x="63627" y="149478"/>
                  </a:lnTo>
                  <a:lnTo>
                    <a:pt x="83439" y="145668"/>
                  </a:lnTo>
                  <a:lnTo>
                    <a:pt x="99949" y="135508"/>
                  </a:lnTo>
                  <a:lnTo>
                    <a:pt x="101218" y="142493"/>
                  </a:lnTo>
                  <a:lnTo>
                    <a:pt x="112014" y="158368"/>
                  </a:lnTo>
                  <a:lnTo>
                    <a:pt x="127889" y="169290"/>
                  </a:lnTo>
                  <a:lnTo>
                    <a:pt x="147066" y="173100"/>
                  </a:lnTo>
                  <a:lnTo>
                    <a:pt x="150241" y="173100"/>
                  </a:lnTo>
                  <a:lnTo>
                    <a:pt x="169925" y="169290"/>
                  </a:lnTo>
                  <a:lnTo>
                    <a:pt x="185800" y="158368"/>
                  </a:lnTo>
                  <a:lnTo>
                    <a:pt x="191516" y="149478"/>
                  </a:lnTo>
                  <a:lnTo>
                    <a:pt x="194818" y="153923"/>
                  </a:lnTo>
                  <a:lnTo>
                    <a:pt x="210693" y="164845"/>
                  </a:lnTo>
                  <a:lnTo>
                    <a:pt x="229743" y="168655"/>
                  </a:lnTo>
                  <a:lnTo>
                    <a:pt x="235458" y="168655"/>
                  </a:lnTo>
                  <a:lnTo>
                    <a:pt x="239268" y="175640"/>
                  </a:lnTo>
                  <a:lnTo>
                    <a:pt x="250825" y="187070"/>
                  </a:lnTo>
                  <a:lnTo>
                    <a:pt x="264794" y="194055"/>
                  </a:lnTo>
                  <a:lnTo>
                    <a:pt x="281305" y="196595"/>
                  </a:lnTo>
                  <a:lnTo>
                    <a:pt x="290830" y="195960"/>
                  </a:lnTo>
                  <a:lnTo>
                    <a:pt x="323977" y="173735"/>
                  </a:lnTo>
                  <a:lnTo>
                    <a:pt x="332231" y="145033"/>
                  </a:lnTo>
                  <a:lnTo>
                    <a:pt x="332231" y="54101"/>
                  </a:lnTo>
                  <a:lnTo>
                    <a:pt x="327787" y="49656"/>
                  </a:lnTo>
                  <a:lnTo>
                    <a:pt x="316992" y="49656"/>
                  </a:lnTo>
                  <a:lnTo>
                    <a:pt x="312547" y="54101"/>
                  </a:lnTo>
                  <a:lnTo>
                    <a:pt x="312547" y="153288"/>
                  </a:lnTo>
                  <a:lnTo>
                    <a:pt x="309372" y="161543"/>
                  </a:lnTo>
                  <a:lnTo>
                    <a:pt x="297180" y="173735"/>
                  </a:lnTo>
                  <a:lnTo>
                    <a:pt x="289560" y="176910"/>
                  </a:lnTo>
                  <a:lnTo>
                    <a:pt x="281305" y="176910"/>
                  </a:lnTo>
                  <a:lnTo>
                    <a:pt x="271144" y="175005"/>
                  </a:lnTo>
                  <a:lnTo>
                    <a:pt x="262255" y="170560"/>
                  </a:lnTo>
                  <a:lnTo>
                    <a:pt x="255269" y="162813"/>
                  </a:lnTo>
                  <a:lnTo>
                    <a:pt x="259715" y="161543"/>
                  </a:lnTo>
                  <a:lnTo>
                    <a:pt x="271780" y="150113"/>
                  </a:lnTo>
                  <a:lnTo>
                    <a:pt x="280035" y="135508"/>
                  </a:lnTo>
                  <a:lnTo>
                    <a:pt x="283210" y="118998"/>
                  </a:lnTo>
                  <a:lnTo>
                    <a:pt x="283210" y="24129"/>
                  </a:lnTo>
                  <a:lnTo>
                    <a:pt x="278765" y="19684"/>
                  </a:lnTo>
                  <a:lnTo>
                    <a:pt x="267335" y="19684"/>
                  </a:lnTo>
                  <a:lnTo>
                    <a:pt x="262890" y="24129"/>
                  </a:lnTo>
                  <a:lnTo>
                    <a:pt x="262890" y="118998"/>
                  </a:lnTo>
                  <a:lnTo>
                    <a:pt x="261619" y="129158"/>
                  </a:lnTo>
                  <a:lnTo>
                    <a:pt x="256540" y="137413"/>
                  </a:lnTo>
                  <a:lnTo>
                    <a:pt x="248793" y="144398"/>
                  </a:lnTo>
                  <a:lnTo>
                    <a:pt x="240537" y="147573"/>
                  </a:lnTo>
                  <a:lnTo>
                    <a:pt x="235458" y="147573"/>
                  </a:lnTo>
                  <a:lnTo>
                    <a:pt x="234823" y="148843"/>
                  </a:lnTo>
                  <a:lnTo>
                    <a:pt x="229743" y="148843"/>
                  </a:lnTo>
                  <a:lnTo>
                    <a:pt x="218312" y="146303"/>
                  </a:lnTo>
                  <a:lnTo>
                    <a:pt x="208787" y="139953"/>
                  </a:lnTo>
                  <a:lnTo>
                    <a:pt x="202437" y="130428"/>
                  </a:lnTo>
                  <a:lnTo>
                    <a:pt x="200533" y="118998"/>
                  </a:lnTo>
                  <a:lnTo>
                    <a:pt x="200533" y="24129"/>
                  </a:lnTo>
                  <a:lnTo>
                    <a:pt x="196087" y="19684"/>
                  </a:lnTo>
                  <a:lnTo>
                    <a:pt x="184531" y="19684"/>
                  </a:lnTo>
                  <a:lnTo>
                    <a:pt x="180086" y="24129"/>
                  </a:lnTo>
                  <a:lnTo>
                    <a:pt x="180086" y="122808"/>
                  </a:lnTo>
                  <a:lnTo>
                    <a:pt x="177546" y="134873"/>
                  </a:lnTo>
                  <a:lnTo>
                    <a:pt x="171196" y="143763"/>
                  </a:lnTo>
                  <a:lnTo>
                    <a:pt x="162306" y="150113"/>
                  </a:lnTo>
                  <a:lnTo>
                    <a:pt x="150241" y="152653"/>
                  </a:lnTo>
                  <a:lnTo>
                    <a:pt x="147066" y="152653"/>
                  </a:lnTo>
                  <a:lnTo>
                    <a:pt x="135509" y="150113"/>
                  </a:lnTo>
                  <a:lnTo>
                    <a:pt x="125984" y="143763"/>
                  </a:lnTo>
                  <a:lnTo>
                    <a:pt x="119634" y="134873"/>
                  </a:lnTo>
                  <a:lnTo>
                    <a:pt x="117729" y="122808"/>
                  </a:lnTo>
                  <a:lnTo>
                    <a:pt x="117729" y="4444"/>
                  </a:lnTo>
                  <a:lnTo>
                    <a:pt x="112649" y="0"/>
                  </a:lnTo>
                  <a:close/>
                </a:path>
              </a:pathLst>
            </a:custGeom>
            <a:solidFill>
              <a:srgbClr val="F6B5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90927" y="5818632"/>
              <a:ext cx="76200" cy="29209"/>
            </a:xfrm>
            <a:custGeom>
              <a:avLst/>
              <a:gdLst/>
              <a:ahLst/>
              <a:cxnLst/>
              <a:rect l="l" t="t" r="r" b="b"/>
              <a:pathLst>
                <a:path w="76200" h="29210">
                  <a:moveTo>
                    <a:pt x="65405" y="0"/>
                  </a:moveTo>
                  <a:lnTo>
                    <a:pt x="52070" y="5588"/>
                  </a:lnTo>
                  <a:lnTo>
                    <a:pt x="42545" y="8001"/>
                  </a:lnTo>
                  <a:lnTo>
                    <a:pt x="33020" y="9271"/>
                  </a:lnTo>
                  <a:lnTo>
                    <a:pt x="23495" y="9906"/>
                  </a:lnTo>
                  <a:lnTo>
                    <a:pt x="4445" y="9906"/>
                  </a:lnTo>
                  <a:lnTo>
                    <a:pt x="0" y="14224"/>
                  </a:lnTo>
                  <a:lnTo>
                    <a:pt x="0" y="24638"/>
                  </a:lnTo>
                  <a:lnTo>
                    <a:pt x="4445" y="28956"/>
                  </a:lnTo>
                  <a:lnTo>
                    <a:pt x="23495" y="28956"/>
                  </a:lnTo>
                  <a:lnTo>
                    <a:pt x="35560" y="28321"/>
                  </a:lnTo>
                  <a:lnTo>
                    <a:pt x="74295" y="17272"/>
                  </a:lnTo>
                  <a:lnTo>
                    <a:pt x="76200" y="11049"/>
                  </a:lnTo>
                  <a:lnTo>
                    <a:pt x="73660" y="6096"/>
                  </a:lnTo>
                  <a:lnTo>
                    <a:pt x="71120" y="1905"/>
                  </a:lnTo>
                  <a:lnTo>
                    <a:pt x="65405" y="0"/>
                  </a:lnTo>
                  <a:close/>
                </a:path>
              </a:pathLst>
            </a:custGeom>
            <a:solidFill>
              <a:srgbClr val="FFD4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68552" y="5390388"/>
              <a:ext cx="158496" cy="68580"/>
            </a:xfrm>
            <a:prstGeom prst="rect">
              <a:avLst/>
            </a:prstGeom>
          </p:spPr>
        </p:pic>
      </p:grpSp>
      <p:pic>
        <p:nvPicPr>
          <p:cNvPr id="41" name="object 4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47631" y="4407408"/>
            <a:ext cx="696468" cy="88087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8294716" y="4411558"/>
            <a:ext cx="906087" cy="771987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7819643" y="1903476"/>
            <a:ext cx="896111" cy="896112"/>
          </a:xfrm>
          <a:prstGeom prst="rect">
            <a:avLst/>
          </a:prstGeom>
        </p:spPr>
      </p:pic>
      <p:grpSp>
        <p:nvGrpSpPr>
          <p:cNvPr id="44" name="object 44"/>
          <p:cNvGrpSpPr/>
          <p:nvPr/>
        </p:nvGrpSpPr>
        <p:grpSpPr>
          <a:xfrm>
            <a:off x="5798820" y="4867783"/>
            <a:ext cx="727075" cy="710565"/>
            <a:chOff x="5798820" y="4867783"/>
            <a:chExt cx="727075" cy="710565"/>
          </a:xfrm>
        </p:grpSpPr>
        <p:sp>
          <p:nvSpPr>
            <p:cNvPr id="45" name="object 45"/>
            <p:cNvSpPr/>
            <p:nvPr/>
          </p:nvSpPr>
          <p:spPr>
            <a:xfrm>
              <a:off x="5917692" y="5058156"/>
              <a:ext cx="416559" cy="416559"/>
            </a:xfrm>
            <a:custGeom>
              <a:avLst/>
              <a:gdLst/>
              <a:ahLst/>
              <a:cxnLst/>
              <a:rect l="l" t="t" r="r" b="b"/>
              <a:pathLst>
                <a:path w="416560" h="416560">
                  <a:moveTo>
                    <a:pt x="306959" y="0"/>
                  </a:moveTo>
                  <a:lnTo>
                    <a:pt x="416052" y="112395"/>
                  </a:lnTo>
                  <a:lnTo>
                    <a:pt x="109093" y="416052"/>
                  </a:lnTo>
                  <a:lnTo>
                    <a:pt x="13335" y="401447"/>
                  </a:lnTo>
                  <a:lnTo>
                    <a:pt x="0" y="303657"/>
                  </a:lnTo>
                  <a:lnTo>
                    <a:pt x="306959" y="0"/>
                  </a:lnTo>
                  <a:close/>
                </a:path>
              </a:pathLst>
            </a:custGeom>
            <a:ln w="25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240780" y="4946904"/>
              <a:ext cx="204470" cy="204470"/>
            </a:xfrm>
            <a:custGeom>
              <a:avLst/>
              <a:gdLst/>
              <a:ahLst/>
              <a:cxnLst/>
              <a:rect l="l" t="t" r="r" b="b"/>
              <a:pathLst>
                <a:path w="204470" h="204470">
                  <a:moveTo>
                    <a:pt x="129794" y="0"/>
                  </a:moveTo>
                  <a:lnTo>
                    <a:pt x="204216" y="74422"/>
                  </a:lnTo>
                  <a:lnTo>
                    <a:pt x="75057" y="204216"/>
                  </a:lnTo>
                  <a:lnTo>
                    <a:pt x="0" y="129159"/>
                  </a:lnTo>
                  <a:lnTo>
                    <a:pt x="129794" y="0"/>
                  </a:lnTo>
                  <a:close/>
                </a:path>
              </a:pathLst>
            </a:custGeom>
            <a:ln w="2463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165342" y="4990338"/>
              <a:ext cx="238125" cy="238125"/>
            </a:xfrm>
            <a:custGeom>
              <a:avLst/>
              <a:gdLst/>
              <a:ahLst/>
              <a:cxnLst/>
              <a:rect l="l" t="t" r="r" b="b"/>
              <a:pathLst>
                <a:path w="238125" h="238125">
                  <a:moveTo>
                    <a:pt x="0" y="0"/>
                  </a:moveTo>
                  <a:lnTo>
                    <a:pt x="237744" y="237744"/>
                  </a:lnTo>
                </a:path>
              </a:pathLst>
            </a:custGeom>
            <a:ln w="416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311646" y="4886706"/>
              <a:ext cx="195580" cy="195580"/>
            </a:xfrm>
            <a:custGeom>
              <a:avLst/>
              <a:gdLst/>
              <a:ahLst/>
              <a:cxnLst/>
              <a:rect l="l" t="t" r="r" b="b"/>
              <a:pathLst>
                <a:path w="195579" h="195579">
                  <a:moveTo>
                    <a:pt x="0" y="0"/>
                  </a:moveTo>
                  <a:lnTo>
                    <a:pt x="195072" y="195072"/>
                  </a:lnTo>
                </a:path>
              </a:pathLst>
            </a:custGeom>
            <a:ln w="3784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83224" y="5094732"/>
              <a:ext cx="245363" cy="24688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5798820" y="5446776"/>
              <a:ext cx="144780" cy="131445"/>
            </a:xfrm>
            <a:custGeom>
              <a:avLst/>
              <a:gdLst/>
              <a:ahLst/>
              <a:cxnLst/>
              <a:rect l="l" t="t" r="r" b="b"/>
              <a:pathLst>
                <a:path w="144779" h="131445">
                  <a:moveTo>
                    <a:pt x="130809" y="0"/>
                  </a:moveTo>
                  <a:lnTo>
                    <a:pt x="0" y="131063"/>
                  </a:lnTo>
                  <a:lnTo>
                    <a:pt x="34797" y="124079"/>
                  </a:lnTo>
                  <a:lnTo>
                    <a:pt x="144779" y="13969"/>
                  </a:lnTo>
                  <a:lnTo>
                    <a:pt x="13080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524" y="0"/>
            <a:ext cx="10476230" cy="1684020"/>
            <a:chOff x="1524" y="0"/>
            <a:chExt cx="10476230" cy="1684020"/>
          </a:xfrm>
        </p:grpSpPr>
        <p:pic>
          <p:nvPicPr>
            <p:cNvPr id="52" name="object 5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24" y="0"/>
              <a:ext cx="10475975" cy="1684020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22504" y="169163"/>
              <a:ext cx="10076688" cy="1037843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560576" y="636269"/>
              <a:ext cx="600075" cy="323850"/>
            </a:xfrm>
            <a:custGeom>
              <a:avLst/>
              <a:gdLst/>
              <a:ahLst/>
              <a:cxnLst/>
              <a:rect l="l" t="t" r="r" b="b"/>
              <a:pathLst>
                <a:path w="600075" h="323850">
                  <a:moveTo>
                    <a:pt x="242697" y="80010"/>
                  </a:moveTo>
                  <a:lnTo>
                    <a:pt x="83947" y="80010"/>
                  </a:lnTo>
                  <a:lnTo>
                    <a:pt x="83947" y="0"/>
                  </a:lnTo>
                  <a:lnTo>
                    <a:pt x="44577" y="0"/>
                  </a:lnTo>
                  <a:lnTo>
                    <a:pt x="44577" y="80010"/>
                  </a:lnTo>
                  <a:lnTo>
                    <a:pt x="44577" y="116840"/>
                  </a:lnTo>
                  <a:lnTo>
                    <a:pt x="242697" y="116840"/>
                  </a:lnTo>
                  <a:lnTo>
                    <a:pt x="242697" y="80010"/>
                  </a:lnTo>
                  <a:close/>
                </a:path>
                <a:path w="600075" h="323850">
                  <a:moveTo>
                    <a:pt x="279908" y="161290"/>
                  </a:moveTo>
                  <a:lnTo>
                    <a:pt x="0" y="161290"/>
                  </a:lnTo>
                  <a:lnTo>
                    <a:pt x="0" y="196850"/>
                  </a:lnTo>
                  <a:lnTo>
                    <a:pt x="120142" y="196850"/>
                  </a:lnTo>
                  <a:lnTo>
                    <a:pt x="120142" y="323850"/>
                  </a:lnTo>
                  <a:lnTo>
                    <a:pt x="159131" y="323850"/>
                  </a:lnTo>
                  <a:lnTo>
                    <a:pt x="159131" y="196850"/>
                  </a:lnTo>
                  <a:lnTo>
                    <a:pt x="279908" y="196850"/>
                  </a:lnTo>
                  <a:lnTo>
                    <a:pt x="279908" y="161290"/>
                  </a:lnTo>
                  <a:close/>
                </a:path>
                <a:path w="600075" h="323850">
                  <a:moveTo>
                    <a:pt x="562991" y="273050"/>
                  </a:moveTo>
                  <a:lnTo>
                    <a:pt x="400685" y="273050"/>
                  </a:lnTo>
                  <a:lnTo>
                    <a:pt x="400685" y="195580"/>
                  </a:lnTo>
                  <a:lnTo>
                    <a:pt x="361315" y="195580"/>
                  </a:lnTo>
                  <a:lnTo>
                    <a:pt x="361315" y="273050"/>
                  </a:lnTo>
                  <a:lnTo>
                    <a:pt x="361315" y="309880"/>
                  </a:lnTo>
                  <a:lnTo>
                    <a:pt x="562991" y="309880"/>
                  </a:lnTo>
                  <a:lnTo>
                    <a:pt x="562991" y="273050"/>
                  </a:lnTo>
                  <a:close/>
                </a:path>
                <a:path w="600075" h="323850">
                  <a:moveTo>
                    <a:pt x="599948" y="124079"/>
                  </a:moveTo>
                  <a:lnTo>
                    <a:pt x="554482" y="124079"/>
                  </a:lnTo>
                  <a:lnTo>
                    <a:pt x="556006" y="91440"/>
                  </a:lnTo>
                  <a:lnTo>
                    <a:pt x="557149" y="60071"/>
                  </a:lnTo>
                  <a:lnTo>
                    <a:pt x="557784" y="30099"/>
                  </a:lnTo>
                  <a:lnTo>
                    <a:pt x="558038" y="1524"/>
                  </a:lnTo>
                  <a:lnTo>
                    <a:pt x="361569" y="1524"/>
                  </a:lnTo>
                  <a:lnTo>
                    <a:pt x="361569" y="37846"/>
                  </a:lnTo>
                  <a:lnTo>
                    <a:pt x="518668" y="37846"/>
                  </a:lnTo>
                  <a:lnTo>
                    <a:pt x="518033" y="78867"/>
                  </a:lnTo>
                  <a:lnTo>
                    <a:pt x="516001" y="124079"/>
                  </a:lnTo>
                  <a:lnTo>
                    <a:pt x="320040" y="124079"/>
                  </a:lnTo>
                  <a:lnTo>
                    <a:pt x="320040" y="160782"/>
                  </a:lnTo>
                  <a:lnTo>
                    <a:pt x="441960" y="160782"/>
                  </a:lnTo>
                  <a:lnTo>
                    <a:pt x="441960" y="241427"/>
                  </a:lnTo>
                  <a:lnTo>
                    <a:pt x="481457" y="241427"/>
                  </a:lnTo>
                  <a:lnTo>
                    <a:pt x="481457" y="160782"/>
                  </a:lnTo>
                  <a:lnTo>
                    <a:pt x="599948" y="160782"/>
                  </a:lnTo>
                  <a:lnTo>
                    <a:pt x="599948" y="124079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200020" y="653795"/>
              <a:ext cx="166878" cy="232790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404745" y="624839"/>
              <a:ext cx="396240" cy="335280"/>
            </a:xfrm>
            <a:custGeom>
              <a:avLst/>
              <a:gdLst/>
              <a:ahLst/>
              <a:cxnLst/>
              <a:rect l="l" t="t" r="r" b="b"/>
              <a:pathLst>
                <a:path w="396239" h="335280">
                  <a:moveTo>
                    <a:pt x="86106" y="132080"/>
                  </a:moveTo>
                  <a:lnTo>
                    <a:pt x="39370" y="132080"/>
                  </a:lnTo>
                  <a:lnTo>
                    <a:pt x="39370" y="0"/>
                  </a:lnTo>
                  <a:lnTo>
                    <a:pt x="0" y="0"/>
                  </a:lnTo>
                  <a:lnTo>
                    <a:pt x="0" y="132080"/>
                  </a:lnTo>
                  <a:lnTo>
                    <a:pt x="0" y="168910"/>
                  </a:lnTo>
                  <a:lnTo>
                    <a:pt x="0" y="335280"/>
                  </a:lnTo>
                  <a:lnTo>
                    <a:pt x="39370" y="335280"/>
                  </a:lnTo>
                  <a:lnTo>
                    <a:pt x="39370" y="168910"/>
                  </a:lnTo>
                  <a:lnTo>
                    <a:pt x="86106" y="168910"/>
                  </a:lnTo>
                  <a:lnTo>
                    <a:pt x="86106" y="132080"/>
                  </a:lnTo>
                  <a:close/>
                </a:path>
                <a:path w="396239" h="335280">
                  <a:moveTo>
                    <a:pt x="357378" y="88900"/>
                  </a:moveTo>
                  <a:lnTo>
                    <a:pt x="197866" y="88900"/>
                  </a:lnTo>
                  <a:lnTo>
                    <a:pt x="197866" y="16510"/>
                  </a:lnTo>
                  <a:lnTo>
                    <a:pt x="158496" y="16510"/>
                  </a:lnTo>
                  <a:lnTo>
                    <a:pt x="158496" y="88900"/>
                  </a:lnTo>
                  <a:lnTo>
                    <a:pt x="158496" y="125730"/>
                  </a:lnTo>
                  <a:lnTo>
                    <a:pt x="357378" y="125730"/>
                  </a:lnTo>
                  <a:lnTo>
                    <a:pt x="357378" y="88900"/>
                  </a:lnTo>
                  <a:close/>
                </a:path>
                <a:path w="396239" h="335280">
                  <a:moveTo>
                    <a:pt x="358648" y="284480"/>
                  </a:moveTo>
                  <a:lnTo>
                    <a:pt x="196342" y="284480"/>
                  </a:lnTo>
                  <a:lnTo>
                    <a:pt x="196342" y="222250"/>
                  </a:lnTo>
                  <a:lnTo>
                    <a:pt x="156845" y="222250"/>
                  </a:lnTo>
                  <a:lnTo>
                    <a:pt x="156845" y="284480"/>
                  </a:lnTo>
                  <a:lnTo>
                    <a:pt x="156845" y="321310"/>
                  </a:lnTo>
                  <a:lnTo>
                    <a:pt x="358648" y="321310"/>
                  </a:lnTo>
                  <a:lnTo>
                    <a:pt x="358648" y="284480"/>
                  </a:lnTo>
                  <a:close/>
                </a:path>
                <a:path w="396239" h="335280">
                  <a:moveTo>
                    <a:pt x="395871" y="161239"/>
                  </a:moveTo>
                  <a:lnTo>
                    <a:pt x="115951" y="161239"/>
                  </a:lnTo>
                  <a:lnTo>
                    <a:pt x="115951" y="197866"/>
                  </a:lnTo>
                  <a:lnTo>
                    <a:pt x="395871" y="197866"/>
                  </a:lnTo>
                  <a:lnTo>
                    <a:pt x="395871" y="161239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object 57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968879" y="653415"/>
              <a:ext cx="163068" cy="214121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154299" y="624839"/>
              <a:ext cx="358140" cy="335280"/>
            </a:xfrm>
            <a:custGeom>
              <a:avLst/>
              <a:gdLst/>
              <a:ahLst/>
              <a:cxnLst/>
              <a:rect l="l" t="t" r="r" b="b"/>
              <a:pathLst>
                <a:path w="358139" h="335280">
                  <a:moveTo>
                    <a:pt x="89408" y="127000"/>
                  </a:moveTo>
                  <a:lnTo>
                    <a:pt x="39116" y="127000"/>
                  </a:lnTo>
                  <a:lnTo>
                    <a:pt x="39116" y="0"/>
                  </a:lnTo>
                  <a:lnTo>
                    <a:pt x="0" y="0"/>
                  </a:lnTo>
                  <a:lnTo>
                    <a:pt x="0" y="127000"/>
                  </a:lnTo>
                  <a:lnTo>
                    <a:pt x="0" y="163830"/>
                  </a:lnTo>
                  <a:lnTo>
                    <a:pt x="0" y="335280"/>
                  </a:lnTo>
                  <a:lnTo>
                    <a:pt x="39116" y="335280"/>
                  </a:lnTo>
                  <a:lnTo>
                    <a:pt x="39116" y="163830"/>
                  </a:lnTo>
                  <a:lnTo>
                    <a:pt x="89408" y="163830"/>
                  </a:lnTo>
                  <a:lnTo>
                    <a:pt x="89408" y="127000"/>
                  </a:lnTo>
                  <a:close/>
                </a:path>
                <a:path w="358139" h="335280">
                  <a:moveTo>
                    <a:pt x="357886" y="210566"/>
                  </a:moveTo>
                  <a:lnTo>
                    <a:pt x="318770" y="210566"/>
                  </a:lnTo>
                  <a:lnTo>
                    <a:pt x="318770" y="210820"/>
                  </a:lnTo>
                  <a:lnTo>
                    <a:pt x="160528" y="210820"/>
                  </a:lnTo>
                  <a:lnTo>
                    <a:pt x="160528" y="247650"/>
                  </a:lnTo>
                  <a:lnTo>
                    <a:pt x="160528" y="292100"/>
                  </a:lnTo>
                  <a:lnTo>
                    <a:pt x="160528" y="327660"/>
                  </a:lnTo>
                  <a:lnTo>
                    <a:pt x="357886" y="327660"/>
                  </a:lnTo>
                  <a:lnTo>
                    <a:pt x="357886" y="292100"/>
                  </a:lnTo>
                  <a:lnTo>
                    <a:pt x="199644" y="292100"/>
                  </a:lnTo>
                  <a:lnTo>
                    <a:pt x="199644" y="247650"/>
                  </a:lnTo>
                  <a:lnTo>
                    <a:pt x="318770" y="247650"/>
                  </a:lnTo>
                  <a:lnTo>
                    <a:pt x="318770" y="291592"/>
                  </a:lnTo>
                  <a:lnTo>
                    <a:pt x="357886" y="291592"/>
                  </a:lnTo>
                  <a:lnTo>
                    <a:pt x="357886" y="210566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9" name="object 59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11651" y="630301"/>
              <a:ext cx="203581" cy="127634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3273551" y="777558"/>
              <a:ext cx="280035" cy="36830"/>
            </a:xfrm>
            <a:custGeom>
              <a:avLst/>
              <a:gdLst/>
              <a:ahLst/>
              <a:cxnLst/>
              <a:rect l="l" t="t" r="r" b="b"/>
              <a:pathLst>
                <a:path w="280035" h="36830">
                  <a:moveTo>
                    <a:pt x="279920" y="0"/>
                  </a:moveTo>
                  <a:lnTo>
                    <a:pt x="0" y="0"/>
                  </a:lnTo>
                  <a:lnTo>
                    <a:pt x="0" y="36638"/>
                  </a:lnTo>
                  <a:lnTo>
                    <a:pt x="279920" y="36638"/>
                  </a:lnTo>
                  <a:lnTo>
                    <a:pt x="27992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3631692" y="625348"/>
              <a:ext cx="203581" cy="117982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3593592" y="761707"/>
              <a:ext cx="280035" cy="193675"/>
            </a:xfrm>
            <a:custGeom>
              <a:avLst/>
              <a:gdLst/>
              <a:ahLst/>
              <a:cxnLst/>
              <a:rect l="l" t="t" r="r" b="b"/>
              <a:pathLst>
                <a:path w="280035" h="193675">
                  <a:moveTo>
                    <a:pt x="245999" y="159042"/>
                  </a:moveTo>
                  <a:lnTo>
                    <a:pt x="80010" y="159042"/>
                  </a:lnTo>
                  <a:lnTo>
                    <a:pt x="80010" y="139992"/>
                  </a:lnTo>
                  <a:lnTo>
                    <a:pt x="238633" y="139992"/>
                  </a:lnTo>
                  <a:lnTo>
                    <a:pt x="238633" y="109512"/>
                  </a:lnTo>
                  <a:lnTo>
                    <a:pt x="238633" y="89192"/>
                  </a:lnTo>
                  <a:lnTo>
                    <a:pt x="238633" y="54902"/>
                  </a:lnTo>
                  <a:lnTo>
                    <a:pt x="40894" y="54902"/>
                  </a:lnTo>
                  <a:lnTo>
                    <a:pt x="40894" y="89192"/>
                  </a:lnTo>
                  <a:lnTo>
                    <a:pt x="199517" y="89192"/>
                  </a:lnTo>
                  <a:lnTo>
                    <a:pt x="199517" y="109512"/>
                  </a:lnTo>
                  <a:lnTo>
                    <a:pt x="40894" y="109512"/>
                  </a:lnTo>
                  <a:lnTo>
                    <a:pt x="40894" y="139992"/>
                  </a:lnTo>
                  <a:lnTo>
                    <a:pt x="40894" y="159042"/>
                  </a:lnTo>
                  <a:lnTo>
                    <a:pt x="40894" y="193332"/>
                  </a:lnTo>
                  <a:lnTo>
                    <a:pt x="245999" y="193332"/>
                  </a:lnTo>
                  <a:lnTo>
                    <a:pt x="245999" y="159042"/>
                  </a:lnTo>
                  <a:close/>
                </a:path>
                <a:path w="280035" h="193675">
                  <a:moveTo>
                    <a:pt x="279920" y="0"/>
                  </a:moveTo>
                  <a:lnTo>
                    <a:pt x="0" y="0"/>
                  </a:lnTo>
                  <a:lnTo>
                    <a:pt x="0" y="34201"/>
                  </a:lnTo>
                  <a:lnTo>
                    <a:pt x="279920" y="34201"/>
                  </a:lnTo>
                  <a:lnTo>
                    <a:pt x="27992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6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063111" y="840105"/>
              <a:ext cx="204850" cy="118745"/>
            </a:xfrm>
            <a:prstGeom prst="rect">
              <a:avLst/>
            </a:prstGeom>
          </p:spPr>
        </p:pic>
        <p:sp>
          <p:nvSpPr>
            <p:cNvPr id="64" name="object 64"/>
            <p:cNvSpPr/>
            <p:nvPr/>
          </p:nvSpPr>
          <p:spPr>
            <a:xfrm>
              <a:off x="4025646" y="633729"/>
              <a:ext cx="280035" cy="193040"/>
            </a:xfrm>
            <a:custGeom>
              <a:avLst/>
              <a:gdLst/>
              <a:ahLst/>
              <a:cxnLst/>
              <a:rect l="l" t="t" r="r" b="b"/>
              <a:pathLst>
                <a:path w="280035" h="193040">
                  <a:moveTo>
                    <a:pt x="279908" y="156210"/>
                  </a:moveTo>
                  <a:lnTo>
                    <a:pt x="159512" y="156210"/>
                  </a:lnTo>
                  <a:lnTo>
                    <a:pt x="159512" y="134620"/>
                  </a:lnTo>
                  <a:lnTo>
                    <a:pt x="241427" y="134620"/>
                  </a:lnTo>
                  <a:lnTo>
                    <a:pt x="241427" y="99060"/>
                  </a:lnTo>
                  <a:lnTo>
                    <a:pt x="81915" y="99060"/>
                  </a:lnTo>
                  <a:lnTo>
                    <a:pt x="81915" y="83820"/>
                  </a:lnTo>
                  <a:lnTo>
                    <a:pt x="232537" y="83820"/>
                  </a:lnTo>
                  <a:lnTo>
                    <a:pt x="232537" y="50800"/>
                  </a:lnTo>
                  <a:lnTo>
                    <a:pt x="81915" y="50800"/>
                  </a:lnTo>
                  <a:lnTo>
                    <a:pt x="81915" y="34290"/>
                  </a:lnTo>
                  <a:lnTo>
                    <a:pt x="238252" y="34290"/>
                  </a:lnTo>
                  <a:lnTo>
                    <a:pt x="238252" y="0"/>
                  </a:lnTo>
                  <a:lnTo>
                    <a:pt x="42164" y="0"/>
                  </a:lnTo>
                  <a:lnTo>
                    <a:pt x="42164" y="34290"/>
                  </a:lnTo>
                  <a:lnTo>
                    <a:pt x="42164" y="50800"/>
                  </a:lnTo>
                  <a:lnTo>
                    <a:pt x="42164" y="83820"/>
                  </a:lnTo>
                  <a:lnTo>
                    <a:pt x="42164" y="99060"/>
                  </a:lnTo>
                  <a:lnTo>
                    <a:pt x="42164" y="134620"/>
                  </a:lnTo>
                  <a:lnTo>
                    <a:pt x="120396" y="134620"/>
                  </a:lnTo>
                  <a:lnTo>
                    <a:pt x="120396" y="156210"/>
                  </a:lnTo>
                  <a:lnTo>
                    <a:pt x="0" y="156210"/>
                  </a:lnTo>
                  <a:lnTo>
                    <a:pt x="0" y="193040"/>
                  </a:lnTo>
                  <a:lnTo>
                    <a:pt x="279908" y="193040"/>
                  </a:lnTo>
                  <a:lnTo>
                    <a:pt x="279908" y="15621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345177" y="624840"/>
              <a:ext cx="263525" cy="33528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4785613" y="673100"/>
              <a:ext cx="163830" cy="255904"/>
            </a:xfrm>
            <a:custGeom>
              <a:avLst/>
              <a:gdLst/>
              <a:ahLst/>
              <a:cxnLst/>
              <a:rect l="l" t="t" r="r" b="b"/>
              <a:pathLst>
                <a:path w="163829" h="255905">
                  <a:moveTo>
                    <a:pt x="78359" y="0"/>
                  </a:moveTo>
                  <a:lnTo>
                    <a:pt x="0" y="0"/>
                  </a:lnTo>
                  <a:lnTo>
                    <a:pt x="0" y="255524"/>
                  </a:lnTo>
                  <a:lnTo>
                    <a:pt x="82169" y="255524"/>
                  </a:lnTo>
                  <a:lnTo>
                    <a:pt x="129539" y="243967"/>
                  </a:lnTo>
                  <a:lnTo>
                    <a:pt x="154686" y="217550"/>
                  </a:lnTo>
                  <a:lnTo>
                    <a:pt x="44576" y="217550"/>
                  </a:lnTo>
                  <a:lnTo>
                    <a:pt x="44576" y="143128"/>
                  </a:lnTo>
                  <a:lnTo>
                    <a:pt x="116839" y="143128"/>
                  </a:lnTo>
                  <a:lnTo>
                    <a:pt x="116839" y="120142"/>
                  </a:lnTo>
                  <a:lnTo>
                    <a:pt x="110616" y="118745"/>
                  </a:lnTo>
                  <a:lnTo>
                    <a:pt x="110616" y="118236"/>
                  </a:lnTo>
                  <a:lnTo>
                    <a:pt x="120014" y="114300"/>
                  </a:lnTo>
                  <a:lnTo>
                    <a:pt x="128397" y="109220"/>
                  </a:lnTo>
                  <a:lnTo>
                    <a:pt x="133476" y="105028"/>
                  </a:lnTo>
                  <a:lnTo>
                    <a:pt x="44576" y="105028"/>
                  </a:lnTo>
                  <a:lnTo>
                    <a:pt x="44576" y="37973"/>
                  </a:lnTo>
                  <a:lnTo>
                    <a:pt x="107187" y="37973"/>
                  </a:lnTo>
                  <a:lnTo>
                    <a:pt x="107187" y="3301"/>
                  </a:lnTo>
                  <a:lnTo>
                    <a:pt x="95123" y="889"/>
                  </a:lnTo>
                  <a:lnTo>
                    <a:pt x="78359" y="0"/>
                  </a:lnTo>
                  <a:close/>
                </a:path>
                <a:path w="163829" h="255905">
                  <a:moveTo>
                    <a:pt x="116839" y="120142"/>
                  </a:moveTo>
                  <a:lnTo>
                    <a:pt x="116783" y="180213"/>
                  </a:lnTo>
                  <a:lnTo>
                    <a:pt x="116205" y="187959"/>
                  </a:lnTo>
                  <a:lnTo>
                    <a:pt x="84582" y="216916"/>
                  </a:lnTo>
                  <a:lnTo>
                    <a:pt x="75184" y="217550"/>
                  </a:lnTo>
                  <a:lnTo>
                    <a:pt x="154686" y="217550"/>
                  </a:lnTo>
                  <a:lnTo>
                    <a:pt x="158241" y="211074"/>
                  </a:lnTo>
                  <a:lnTo>
                    <a:pt x="162306" y="196469"/>
                  </a:lnTo>
                  <a:lnTo>
                    <a:pt x="163702" y="180213"/>
                  </a:lnTo>
                  <a:lnTo>
                    <a:pt x="152400" y="143128"/>
                  </a:lnTo>
                  <a:lnTo>
                    <a:pt x="116839" y="120142"/>
                  </a:lnTo>
                  <a:close/>
                </a:path>
                <a:path w="163829" h="255905">
                  <a:moveTo>
                    <a:pt x="116839" y="143128"/>
                  </a:moveTo>
                  <a:lnTo>
                    <a:pt x="73660" y="143128"/>
                  </a:lnTo>
                  <a:lnTo>
                    <a:pt x="92583" y="145415"/>
                  </a:lnTo>
                  <a:lnTo>
                    <a:pt x="106045" y="152273"/>
                  </a:lnTo>
                  <a:lnTo>
                    <a:pt x="114173" y="163575"/>
                  </a:lnTo>
                  <a:lnTo>
                    <a:pt x="116839" y="179450"/>
                  </a:lnTo>
                  <a:lnTo>
                    <a:pt x="116839" y="143128"/>
                  </a:lnTo>
                  <a:close/>
                </a:path>
                <a:path w="163829" h="255905">
                  <a:moveTo>
                    <a:pt x="107187" y="3301"/>
                  </a:moveTo>
                  <a:lnTo>
                    <a:pt x="107138" y="69469"/>
                  </a:lnTo>
                  <a:lnTo>
                    <a:pt x="106552" y="76961"/>
                  </a:lnTo>
                  <a:lnTo>
                    <a:pt x="77343" y="104394"/>
                  </a:lnTo>
                  <a:lnTo>
                    <a:pt x="68834" y="105028"/>
                  </a:lnTo>
                  <a:lnTo>
                    <a:pt x="133476" y="105028"/>
                  </a:lnTo>
                  <a:lnTo>
                    <a:pt x="153162" y="69469"/>
                  </a:lnTo>
                  <a:lnTo>
                    <a:pt x="153924" y="59435"/>
                  </a:lnTo>
                  <a:lnTo>
                    <a:pt x="152653" y="46227"/>
                  </a:lnTo>
                  <a:lnTo>
                    <a:pt x="148844" y="34417"/>
                  </a:lnTo>
                  <a:lnTo>
                    <a:pt x="109982" y="3936"/>
                  </a:lnTo>
                  <a:lnTo>
                    <a:pt x="107187" y="3301"/>
                  </a:lnTo>
                  <a:close/>
                </a:path>
                <a:path w="163829" h="255905">
                  <a:moveTo>
                    <a:pt x="107187" y="37973"/>
                  </a:moveTo>
                  <a:lnTo>
                    <a:pt x="67437" y="37973"/>
                  </a:lnTo>
                  <a:lnTo>
                    <a:pt x="84836" y="39877"/>
                  </a:lnTo>
                  <a:lnTo>
                    <a:pt x="97155" y="45720"/>
                  </a:lnTo>
                  <a:lnTo>
                    <a:pt x="104648" y="55372"/>
                  </a:lnTo>
                  <a:lnTo>
                    <a:pt x="107187" y="68833"/>
                  </a:lnTo>
                  <a:lnTo>
                    <a:pt x="107187" y="37973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7" name="object 6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97652" y="619759"/>
              <a:ext cx="258825" cy="339725"/>
            </a:xfrm>
            <a:prstGeom prst="rect">
              <a:avLst/>
            </a:prstGeom>
          </p:spPr>
        </p:pic>
        <p:pic>
          <p:nvPicPr>
            <p:cNvPr id="68" name="object 6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26277" y="624840"/>
              <a:ext cx="290068" cy="323850"/>
            </a:xfrm>
            <a:prstGeom prst="rect">
              <a:avLst/>
            </a:prstGeom>
          </p:spPr>
        </p:pic>
        <p:pic>
          <p:nvPicPr>
            <p:cNvPr id="69" name="object 6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856605" y="624966"/>
              <a:ext cx="250190" cy="327532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6170549" y="624953"/>
              <a:ext cx="262255" cy="335280"/>
            </a:xfrm>
            <a:custGeom>
              <a:avLst/>
              <a:gdLst/>
              <a:ahLst/>
              <a:cxnLst/>
              <a:rect l="l" t="t" r="r" b="b"/>
              <a:pathLst>
                <a:path w="262254" h="335280">
                  <a:moveTo>
                    <a:pt x="203454" y="6743"/>
                  </a:moveTo>
                  <a:lnTo>
                    <a:pt x="166497" y="6743"/>
                  </a:lnTo>
                  <a:lnTo>
                    <a:pt x="166497" y="117360"/>
                  </a:lnTo>
                  <a:lnTo>
                    <a:pt x="136144" y="117360"/>
                  </a:lnTo>
                  <a:lnTo>
                    <a:pt x="129413" y="75704"/>
                  </a:lnTo>
                  <a:lnTo>
                    <a:pt x="106172" y="35191"/>
                  </a:lnTo>
                  <a:lnTo>
                    <a:pt x="99187" y="30492"/>
                  </a:lnTo>
                  <a:lnTo>
                    <a:pt x="99187" y="137680"/>
                  </a:lnTo>
                  <a:lnTo>
                    <a:pt x="98806" y="155714"/>
                  </a:lnTo>
                  <a:lnTo>
                    <a:pt x="91313" y="196227"/>
                  </a:lnTo>
                  <a:lnTo>
                    <a:pt x="68580" y="216547"/>
                  </a:lnTo>
                  <a:lnTo>
                    <a:pt x="55118" y="211594"/>
                  </a:lnTo>
                  <a:lnTo>
                    <a:pt x="45466" y="196862"/>
                  </a:lnTo>
                  <a:lnTo>
                    <a:pt x="39751" y="172224"/>
                  </a:lnTo>
                  <a:lnTo>
                    <a:pt x="37846" y="137680"/>
                  </a:lnTo>
                  <a:lnTo>
                    <a:pt x="39751" y="103136"/>
                  </a:lnTo>
                  <a:lnTo>
                    <a:pt x="45466" y="78498"/>
                  </a:lnTo>
                  <a:lnTo>
                    <a:pt x="55118" y="63639"/>
                  </a:lnTo>
                  <a:lnTo>
                    <a:pt x="68580" y="58686"/>
                  </a:lnTo>
                  <a:lnTo>
                    <a:pt x="75565" y="59956"/>
                  </a:lnTo>
                  <a:lnTo>
                    <a:pt x="97282" y="104025"/>
                  </a:lnTo>
                  <a:lnTo>
                    <a:pt x="99187" y="137680"/>
                  </a:lnTo>
                  <a:lnTo>
                    <a:pt x="99187" y="30492"/>
                  </a:lnTo>
                  <a:lnTo>
                    <a:pt x="95123" y="27698"/>
                  </a:lnTo>
                  <a:lnTo>
                    <a:pt x="82677" y="23253"/>
                  </a:lnTo>
                  <a:lnTo>
                    <a:pt x="68580" y="21729"/>
                  </a:lnTo>
                  <a:lnTo>
                    <a:pt x="52959" y="23634"/>
                  </a:lnTo>
                  <a:lnTo>
                    <a:pt x="17653" y="51701"/>
                  </a:lnTo>
                  <a:lnTo>
                    <a:pt x="4318" y="88150"/>
                  </a:lnTo>
                  <a:lnTo>
                    <a:pt x="0" y="137680"/>
                  </a:lnTo>
                  <a:lnTo>
                    <a:pt x="1016" y="164223"/>
                  </a:lnTo>
                  <a:lnTo>
                    <a:pt x="9906" y="207149"/>
                  </a:lnTo>
                  <a:lnTo>
                    <a:pt x="39116" y="246024"/>
                  </a:lnTo>
                  <a:lnTo>
                    <a:pt x="68580" y="253504"/>
                  </a:lnTo>
                  <a:lnTo>
                    <a:pt x="82931" y="251980"/>
                  </a:lnTo>
                  <a:lnTo>
                    <a:pt x="116332" y="228625"/>
                  </a:lnTo>
                  <a:lnTo>
                    <a:pt x="120548" y="216547"/>
                  </a:lnTo>
                  <a:lnTo>
                    <a:pt x="134239" y="177431"/>
                  </a:lnTo>
                  <a:lnTo>
                    <a:pt x="136525" y="154317"/>
                  </a:lnTo>
                  <a:lnTo>
                    <a:pt x="166497" y="154317"/>
                  </a:lnTo>
                  <a:lnTo>
                    <a:pt x="166497" y="325005"/>
                  </a:lnTo>
                  <a:lnTo>
                    <a:pt x="203454" y="325005"/>
                  </a:lnTo>
                  <a:lnTo>
                    <a:pt x="203454" y="154317"/>
                  </a:lnTo>
                  <a:lnTo>
                    <a:pt x="203454" y="117360"/>
                  </a:lnTo>
                  <a:lnTo>
                    <a:pt x="203454" y="6743"/>
                  </a:lnTo>
                  <a:close/>
                </a:path>
                <a:path w="262254" h="335280">
                  <a:moveTo>
                    <a:pt x="261747" y="0"/>
                  </a:moveTo>
                  <a:lnTo>
                    <a:pt x="223901" y="0"/>
                  </a:lnTo>
                  <a:lnTo>
                    <a:pt x="223901" y="334924"/>
                  </a:lnTo>
                  <a:lnTo>
                    <a:pt x="261747" y="334924"/>
                  </a:lnTo>
                  <a:lnTo>
                    <a:pt x="26174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71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604762" y="624840"/>
              <a:ext cx="262255" cy="330200"/>
            </a:xfrm>
            <a:prstGeom prst="rect">
              <a:avLst/>
            </a:prstGeom>
          </p:spPr>
        </p:pic>
        <p:pic>
          <p:nvPicPr>
            <p:cNvPr id="72" name="object 72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941057" y="633094"/>
              <a:ext cx="169672" cy="151129"/>
            </a:xfrm>
            <a:prstGeom prst="rect">
              <a:avLst/>
            </a:prstGeom>
          </p:spPr>
        </p:pic>
        <p:sp>
          <p:nvSpPr>
            <p:cNvPr id="73" name="object 73"/>
            <p:cNvSpPr/>
            <p:nvPr/>
          </p:nvSpPr>
          <p:spPr>
            <a:xfrm>
              <a:off x="6979793" y="624966"/>
              <a:ext cx="951865" cy="335280"/>
            </a:xfrm>
            <a:custGeom>
              <a:avLst/>
              <a:gdLst/>
              <a:ahLst/>
              <a:cxnLst/>
              <a:rect l="l" t="t" r="r" b="b"/>
              <a:pathLst>
                <a:path w="951865" h="335280">
                  <a:moveTo>
                    <a:pt x="195046" y="0"/>
                  </a:moveTo>
                  <a:lnTo>
                    <a:pt x="156591" y="0"/>
                  </a:lnTo>
                  <a:lnTo>
                    <a:pt x="156591" y="167894"/>
                  </a:lnTo>
                  <a:lnTo>
                    <a:pt x="195046" y="167894"/>
                  </a:lnTo>
                  <a:lnTo>
                    <a:pt x="195046" y="0"/>
                  </a:lnTo>
                  <a:close/>
                </a:path>
                <a:path w="951865" h="335280">
                  <a:moveTo>
                    <a:pt x="202692" y="294513"/>
                  </a:moveTo>
                  <a:lnTo>
                    <a:pt x="38735" y="294513"/>
                  </a:lnTo>
                  <a:lnTo>
                    <a:pt x="38735" y="271653"/>
                  </a:lnTo>
                  <a:lnTo>
                    <a:pt x="194945" y="271653"/>
                  </a:lnTo>
                  <a:lnTo>
                    <a:pt x="194945" y="238633"/>
                  </a:lnTo>
                  <a:lnTo>
                    <a:pt x="194945" y="217043"/>
                  </a:lnTo>
                  <a:lnTo>
                    <a:pt x="194945" y="181483"/>
                  </a:lnTo>
                  <a:lnTo>
                    <a:pt x="0" y="181483"/>
                  </a:lnTo>
                  <a:lnTo>
                    <a:pt x="0" y="217043"/>
                  </a:lnTo>
                  <a:lnTo>
                    <a:pt x="156591" y="217043"/>
                  </a:lnTo>
                  <a:lnTo>
                    <a:pt x="156591" y="238633"/>
                  </a:lnTo>
                  <a:lnTo>
                    <a:pt x="0" y="238633"/>
                  </a:lnTo>
                  <a:lnTo>
                    <a:pt x="0" y="271653"/>
                  </a:lnTo>
                  <a:lnTo>
                    <a:pt x="0" y="294513"/>
                  </a:lnTo>
                  <a:lnTo>
                    <a:pt x="0" y="330073"/>
                  </a:lnTo>
                  <a:lnTo>
                    <a:pt x="202692" y="330073"/>
                  </a:lnTo>
                  <a:lnTo>
                    <a:pt x="202692" y="294513"/>
                  </a:lnTo>
                  <a:close/>
                </a:path>
                <a:path w="951865" h="335280">
                  <a:moveTo>
                    <a:pt x="642493" y="109601"/>
                  </a:moveTo>
                  <a:lnTo>
                    <a:pt x="597916" y="98552"/>
                  </a:lnTo>
                  <a:lnTo>
                    <a:pt x="563245" y="77978"/>
                  </a:lnTo>
                  <a:lnTo>
                    <a:pt x="535178" y="37211"/>
                  </a:lnTo>
                  <a:lnTo>
                    <a:pt x="533400" y="22352"/>
                  </a:lnTo>
                  <a:lnTo>
                    <a:pt x="533400" y="7112"/>
                  </a:lnTo>
                  <a:lnTo>
                    <a:pt x="494284" y="7112"/>
                  </a:lnTo>
                  <a:lnTo>
                    <a:pt x="494284" y="22352"/>
                  </a:lnTo>
                  <a:lnTo>
                    <a:pt x="492379" y="37084"/>
                  </a:lnTo>
                  <a:lnTo>
                    <a:pt x="464058" y="77470"/>
                  </a:lnTo>
                  <a:lnTo>
                    <a:pt x="429133" y="97917"/>
                  </a:lnTo>
                  <a:lnTo>
                    <a:pt x="384556" y="109220"/>
                  </a:lnTo>
                  <a:lnTo>
                    <a:pt x="407797" y="142240"/>
                  </a:lnTo>
                  <a:lnTo>
                    <a:pt x="455295" y="125095"/>
                  </a:lnTo>
                  <a:lnTo>
                    <a:pt x="496570" y="96647"/>
                  </a:lnTo>
                  <a:lnTo>
                    <a:pt x="513842" y="75692"/>
                  </a:lnTo>
                  <a:lnTo>
                    <a:pt x="521335" y="85852"/>
                  </a:lnTo>
                  <a:lnTo>
                    <a:pt x="556895" y="115062"/>
                  </a:lnTo>
                  <a:lnTo>
                    <a:pt x="605028" y="137414"/>
                  </a:lnTo>
                  <a:lnTo>
                    <a:pt x="622300" y="142240"/>
                  </a:lnTo>
                  <a:lnTo>
                    <a:pt x="642493" y="109601"/>
                  </a:lnTo>
                  <a:close/>
                </a:path>
                <a:path w="951865" h="335280">
                  <a:moveTo>
                    <a:pt x="654050" y="173863"/>
                  </a:moveTo>
                  <a:lnTo>
                    <a:pt x="374142" y="173863"/>
                  </a:lnTo>
                  <a:lnTo>
                    <a:pt x="374142" y="210693"/>
                  </a:lnTo>
                  <a:lnTo>
                    <a:pt x="494284" y="210693"/>
                  </a:lnTo>
                  <a:lnTo>
                    <a:pt x="494284" y="335153"/>
                  </a:lnTo>
                  <a:lnTo>
                    <a:pt x="533400" y="335153"/>
                  </a:lnTo>
                  <a:lnTo>
                    <a:pt x="533400" y="210693"/>
                  </a:lnTo>
                  <a:lnTo>
                    <a:pt x="654050" y="210693"/>
                  </a:lnTo>
                  <a:lnTo>
                    <a:pt x="654050" y="173863"/>
                  </a:lnTo>
                  <a:close/>
                </a:path>
                <a:path w="951865" h="335280">
                  <a:moveTo>
                    <a:pt x="951357" y="273812"/>
                  </a:moveTo>
                  <a:lnTo>
                    <a:pt x="919226" y="241808"/>
                  </a:lnTo>
                  <a:lnTo>
                    <a:pt x="912876" y="217170"/>
                  </a:lnTo>
                  <a:lnTo>
                    <a:pt x="912876" y="203327"/>
                  </a:lnTo>
                  <a:lnTo>
                    <a:pt x="874395" y="203327"/>
                  </a:lnTo>
                  <a:lnTo>
                    <a:pt x="874395" y="217170"/>
                  </a:lnTo>
                  <a:lnTo>
                    <a:pt x="873379" y="231013"/>
                  </a:lnTo>
                  <a:lnTo>
                    <a:pt x="858393" y="269113"/>
                  </a:lnTo>
                  <a:lnTo>
                    <a:pt x="827278" y="299466"/>
                  </a:lnTo>
                  <a:lnTo>
                    <a:pt x="813943" y="307086"/>
                  </a:lnTo>
                  <a:lnTo>
                    <a:pt x="842010" y="334518"/>
                  </a:lnTo>
                  <a:lnTo>
                    <a:pt x="873252" y="307467"/>
                  </a:lnTo>
                  <a:lnTo>
                    <a:pt x="895858" y="275590"/>
                  </a:lnTo>
                  <a:lnTo>
                    <a:pt x="901065" y="282956"/>
                  </a:lnTo>
                  <a:lnTo>
                    <a:pt x="906653" y="289687"/>
                  </a:lnTo>
                  <a:lnTo>
                    <a:pt x="912622" y="295656"/>
                  </a:lnTo>
                  <a:lnTo>
                    <a:pt x="918972" y="300863"/>
                  </a:lnTo>
                  <a:lnTo>
                    <a:pt x="951357" y="27381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4" name="object 7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797291" y="635254"/>
              <a:ext cx="162940" cy="171830"/>
            </a:xfrm>
            <a:prstGeom prst="rect">
              <a:avLst/>
            </a:prstGeom>
          </p:spPr>
        </p:pic>
        <p:sp>
          <p:nvSpPr>
            <p:cNvPr id="75" name="object 75"/>
            <p:cNvSpPr/>
            <p:nvPr/>
          </p:nvSpPr>
          <p:spPr>
            <a:xfrm>
              <a:off x="7904226" y="624979"/>
              <a:ext cx="482600" cy="336550"/>
            </a:xfrm>
            <a:custGeom>
              <a:avLst/>
              <a:gdLst/>
              <a:ahLst/>
              <a:cxnLst/>
              <a:rect l="l" t="t" r="r" b="b"/>
              <a:pathLst>
                <a:path w="482600" h="336550">
                  <a:moveTo>
                    <a:pt x="135420" y="0"/>
                  </a:moveTo>
                  <a:lnTo>
                    <a:pt x="96012" y="0"/>
                  </a:lnTo>
                  <a:lnTo>
                    <a:pt x="96012" y="189598"/>
                  </a:lnTo>
                  <a:lnTo>
                    <a:pt x="135420" y="189598"/>
                  </a:lnTo>
                  <a:lnTo>
                    <a:pt x="135420" y="0"/>
                  </a:lnTo>
                  <a:close/>
                </a:path>
                <a:path w="482600" h="336550">
                  <a:moveTo>
                    <a:pt x="161036" y="302628"/>
                  </a:moveTo>
                  <a:lnTo>
                    <a:pt x="125095" y="279273"/>
                  </a:lnTo>
                  <a:lnTo>
                    <a:pt x="103759" y="244081"/>
                  </a:lnTo>
                  <a:lnTo>
                    <a:pt x="99568" y="217157"/>
                  </a:lnTo>
                  <a:lnTo>
                    <a:pt x="99568" y="202933"/>
                  </a:lnTo>
                  <a:lnTo>
                    <a:pt x="60833" y="202933"/>
                  </a:lnTo>
                  <a:lnTo>
                    <a:pt x="60833" y="217157"/>
                  </a:lnTo>
                  <a:lnTo>
                    <a:pt x="59817" y="231648"/>
                  </a:lnTo>
                  <a:lnTo>
                    <a:pt x="44704" y="270878"/>
                  </a:lnTo>
                  <a:lnTo>
                    <a:pt x="13589" y="300723"/>
                  </a:lnTo>
                  <a:lnTo>
                    <a:pt x="0" y="307975"/>
                  </a:lnTo>
                  <a:lnTo>
                    <a:pt x="28194" y="336296"/>
                  </a:lnTo>
                  <a:lnTo>
                    <a:pt x="58674" y="311150"/>
                  </a:lnTo>
                  <a:lnTo>
                    <a:pt x="80391" y="282689"/>
                  </a:lnTo>
                  <a:lnTo>
                    <a:pt x="90805" y="297548"/>
                  </a:lnTo>
                  <a:lnTo>
                    <a:pt x="102870" y="311023"/>
                  </a:lnTo>
                  <a:lnTo>
                    <a:pt x="116840" y="322821"/>
                  </a:lnTo>
                  <a:lnTo>
                    <a:pt x="132588" y="333121"/>
                  </a:lnTo>
                  <a:lnTo>
                    <a:pt x="161036" y="302628"/>
                  </a:lnTo>
                  <a:close/>
                </a:path>
                <a:path w="482600" h="336550">
                  <a:moveTo>
                    <a:pt x="441579" y="202933"/>
                  </a:moveTo>
                  <a:lnTo>
                    <a:pt x="402463" y="202933"/>
                  </a:lnTo>
                  <a:lnTo>
                    <a:pt x="402463" y="232270"/>
                  </a:lnTo>
                  <a:lnTo>
                    <a:pt x="282702" y="232270"/>
                  </a:lnTo>
                  <a:lnTo>
                    <a:pt x="282702" y="203060"/>
                  </a:lnTo>
                  <a:lnTo>
                    <a:pt x="243586" y="203060"/>
                  </a:lnTo>
                  <a:lnTo>
                    <a:pt x="243586" y="232270"/>
                  </a:lnTo>
                  <a:lnTo>
                    <a:pt x="243586" y="269100"/>
                  </a:lnTo>
                  <a:lnTo>
                    <a:pt x="243586" y="291960"/>
                  </a:lnTo>
                  <a:lnTo>
                    <a:pt x="243586" y="327520"/>
                  </a:lnTo>
                  <a:lnTo>
                    <a:pt x="441579" y="327520"/>
                  </a:lnTo>
                  <a:lnTo>
                    <a:pt x="441579" y="291960"/>
                  </a:lnTo>
                  <a:lnTo>
                    <a:pt x="282702" y="291960"/>
                  </a:lnTo>
                  <a:lnTo>
                    <a:pt x="282702" y="269100"/>
                  </a:lnTo>
                  <a:lnTo>
                    <a:pt x="402463" y="269100"/>
                  </a:lnTo>
                  <a:lnTo>
                    <a:pt x="402463" y="291452"/>
                  </a:lnTo>
                  <a:lnTo>
                    <a:pt x="441579" y="291452"/>
                  </a:lnTo>
                  <a:lnTo>
                    <a:pt x="441579" y="202933"/>
                  </a:lnTo>
                  <a:close/>
                </a:path>
                <a:path w="482600" h="336550">
                  <a:moveTo>
                    <a:pt x="471297" y="90665"/>
                  </a:moveTo>
                  <a:lnTo>
                    <a:pt x="427736" y="81521"/>
                  </a:lnTo>
                  <a:lnTo>
                    <a:pt x="392684" y="62725"/>
                  </a:lnTo>
                  <a:lnTo>
                    <a:pt x="363728" y="28689"/>
                  </a:lnTo>
                  <a:lnTo>
                    <a:pt x="361823" y="18021"/>
                  </a:lnTo>
                  <a:lnTo>
                    <a:pt x="361823" y="2019"/>
                  </a:lnTo>
                  <a:lnTo>
                    <a:pt x="322961" y="2019"/>
                  </a:lnTo>
                  <a:lnTo>
                    <a:pt x="322961" y="18021"/>
                  </a:lnTo>
                  <a:lnTo>
                    <a:pt x="321056" y="29070"/>
                  </a:lnTo>
                  <a:lnTo>
                    <a:pt x="292862" y="63360"/>
                  </a:lnTo>
                  <a:lnTo>
                    <a:pt x="257937" y="81648"/>
                  </a:lnTo>
                  <a:lnTo>
                    <a:pt x="213233" y="90284"/>
                  </a:lnTo>
                  <a:lnTo>
                    <a:pt x="234061" y="123812"/>
                  </a:lnTo>
                  <a:lnTo>
                    <a:pt x="266573" y="115811"/>
                  </a:lnTo>
                  <a:lnTo>
                    <a:pt x="295529" y="103111"/>
                  </a:lnTo>
                  <a:lnTo>
                    <a:pt x="320802" y="85712"/>
                  </a:lnTo>
                  <a:lnTo>
                    <a:pt x="342519" y="63741"/>
                  </a:lnTo>
                  <a:lnTo>
                    <a:pt x="352552" y="74536"/>
                  </a:lnTo>
                  <a:lnTo>
                    <a:pt x="391160" y="102730"/>
                  </a:lnTo>
                  <a:lnTo>
                    <a:pt x="437134" y="120891"/>
                  </a:lnTo>
                  <a:lnTo>
                    <a:pt x="452755" y="124066"/>
                  </a:lnTo>
                  <a:lnTo>
                    <a:pt x="471297" y="90665"/>
                  </a:lnTo>
                  <a:close/>
                </a:path>
                <a:path w="482600" h="336550">
                  <a:moveTo>
                    <a:pt x="482485" y="145872"/>
                  </a:moveTo>
                  <a:lnTo>
                    <a:pt x="202565" y="145872"/>
                  </a:lnTo>
                  <a:lnTo>
                    <a:pt x="202565" y="182486"/>
                  </a:lnTo>
                  <a:lnTo>
                    <a:pt x="482485" y="182486"/>
                  </a:lnTo>
                  <a:lnTo>
                    <a:pt x="482485" y="14587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6" name="object 7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448293" y="649097"/>
              <a:ext cx="170687" cy="212471"/>
            </a:xfrm>
            <a:prstGeom prst="rect">
              <a:avLst/>
            </a:prstGeom>
          </p:spPr>
        </p:pic>
        <p:sp>
          <p:nvSpPr>
            <p:cNvPr id="77" name="object 77"/>
            <p:cNvSpPr/>
            <p:nvPr/>
          </p:nvSpPr>
          <p:spPr>
            <a:xfrm>
              <a:off x="8637015" y="624941"/>
              <a:ext cx="38735" cy="335280"/>
            </a:xfrm>
            <a:custGeom>
              <a:avLst/>
              <a:gdLst/>
              <a:ahLst/>
              <a:cxnLst/>
              <a:rect l="l" t="t" r="r" b="b"/>
              <a:pathLst>
                <a:path w="38734" h="335280">
                  <a:moveTo>
                    <a:pt x="38620" y="0"/>
                  </a:moveTo>
                  <a:lnTo>
                    <a:pt x="0" y="0"/>
                  </a:lnTo>
                  <a:lnTo>
                    <a:pt x="0" y="334924"/>
                  </a:lnTo>
                  <a:lnTo>
                    <a:pt x="38620" y="334924"/>
                  </a:lnTo>
                  <a:lnTo>
                    <a:pt x="38620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762238" y="653415"/>
              <a:ext cx="163067" cy="214121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8947658" y="624839"/>
              <a:ext cx="167640" cy="335280"/>
            </a:xfrm>
            <a:custGeom>
              <a:avLst/>
              <a:gdLst/>
              <a:ahLst/>
              <a:cxnLst/>
              <a:rect l="l" t="t" r="r" b="b"/>
              <a:pathLst>
                <a:path w="167640" h="335280">
                  <a:moveTo>
                    <a:pt x="89408" y="127000"/>
                  </a:moveTo>
                  <a:lnTo>
                    <a:pt x="39116" y="127000"/>
                  </a:lnTo>
                  <a:lnTo>
                    <a:pt x="39116" y="0"/>
                  </a:lnTo>
                  <a:lnTo>
                    <a:pt x="0" y="0"/>
                  </a:lnTo>
                  <a:lnTo>
                    <a:pt x="0" y="127000"/>
                  </a:lnTo>
                  <a:lnTo>
                    <a:pt x="0" y="163830"/>
                  </a:lnTo>
                  <a:lnTo>
                    <a:pt x="0" y="335280"/>
                  </a:lnTo>
                  <a:lnTo>
                    <a:pt x="39116" y="335280"/>
                  </a:lnTo>
                  <a:lnTo>
                    <a:pt x="39116" y="163830"/>
                  </a:lnTo>
                  <a:lnTo>
                    <a:pt x="89408" y="163830"/>
                  </a:lnTo>
                  <a:lnTo>
                    <a:pt x="89408" y="127000"/>
                  </a:lnTo>
                  <a:close/>
                </a:path>
                <a:path w="167640" h="335280">
                  <a:moveTo>
                    <a:pt x="167259" y="273812"/>
                  </a:moveTo>
                  <a:lnTo>
                    <a:pt x="164719" y="267462"/>
                  </a:lnTo>
                  <a:lnTo>
                    <a:pt x="154432" y="257429"/>
                  </a:lnTo>
                  <a:lnTo>
                    <a:pt x="148336" y="255016"/>
                  </a:lnTo>
                  <a:lnTo>
                    <a:pt x="133985" y="255016"/>
                  </a:lnTo>
                  <a:lnTo>
                    <a:pt x="127762" y="257429"/>
                  </a:lnTo>
                  <a:lnTo>
                    <a:pt x="117221" y="267462"/>
                  </a:lnTo>
                  <a:lnTo>
                    <a:pt x="114554" y="273812"/>
                  </a:lnTo>
                  <a:lnTo>
                    <a:pt x="114554" y="289064"/>
                  </a:lnTo>
                  <a:lnTo>
                    <a:pt x="117094" y="295414"/>
                  </a:lnTo>
                  <a:lnTo>
                    <a:pt x="127254" y="305562"/>
                  </a:lnTo>
                  <a:lnTo>
                    <a:pt x="133350" y="308114"/>
                  </a:lnTo>
                  <a:lnTo>
                    <a:pt x="148082" y="308114"/>
                  </a:lnTo>
                  <a:lnTo>
                    <a:pt x="154432" y="305689"/>
                  </a:lnTo>
                  <a:lnTo>
                    <a:pt x="164719" y="295783"/>
                  </a:lnTo>
                  <a:lnTo>
                    <a:pt x="167259" y="289433"/>
                  </a:lnTo>
                  <a:lnTo>
                    <a:pt x="167259" y="27381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0" name="object 80"/>
          <p:cNvSpPr/>
          <p:nvPr/>
        </p:nvSpPr>
        <p:spPr>
          <a:xfrm>
            <a:off x="399288" y="1962911"/>
            <a:ext cx="408940" cy="638810"/>
          </a:xfrm>
          <a:custGeom>
            <a:avLst/>
            <a:gdLst/>
            <a:ahLst/>
            <a:cxnLst/>
            <a:rect l="l" t="t" r="r" b="b"/>
            <a:pathLst>
              <a:path w="408940" h="638810">
                <a:moveTo>
                  <a:pt x="204216" y="0"/>
                </a:moveTo>
                <a:lnTo>
                  <a:pt x="182651" y="34289"/>
                </a:lnTo>
                <a:lnTo>
                  <a:pt x="159816" y="73025"/>
                </a:lnTo>
                <a:lnTo>
                  <a:pt x="132549" y="120776"/>
                </a:lnTo>
                <a:lnTo>
                  <a:pt x="102107" y="175387"/>
                </a:lnTo>
                <a:lnTo>
                  <a:pt x="71666" y="233807"/>
                </a:lnTo>
                <a:lnTo>
                  <a:pt x="43764" y="291591"/>
                </a:lnTo>
                <a:lnTo>
                  <a:pt x="20929" y="346963"/>
                </a:lnTo>
                <a:lnTo>
                  <a:pt x="5702" y="395859"/>
                </a:lnTo>
                <a:lnTo>
                  <a:pt x="0" y="435228"/>
                </a:lnTo>
                <a:lnTo>
                  <a:pt x="5079" y="481584"/>
                </a:lnTo>
                <a:lnTo>
                  <a:pt x="20929" y="524763"/>
                </a:lnTo>
                <a:lnTo>
                  <a:pt x="45034" y="562355"/>
                </a:lnTo>
                <a:lnTo>
                  <a:pt x="76733" y="594105"/>
                </a:lnTo>
                <a:lnTo>
                  <a:pt x="114160" y="617601"/>
                </a:lnTo>
                <a:lnTo>
                  <a:pt x="157289" y="633476"/>
                </a:lnTo>
                <a:lnTo>
                  <a:pt x="204216" y="638555"/>
                </a:lnTo>
                <a:lnTo>
                  <a:pt x="251142" y="633476"/>
                </a:lnTo>
                <a:lnTo>
                  <a:pt x="294271" y="617601"/>
                </a:lnTo>
                <a:lnTo>
                  <a:pt x="332320" y="594105"/>
                </a:lnTo>
                <a:lnTo>
                  <a:pt x="363397" y="562355"/>
                </a:lnTo>
                <a:lnTo>
                  <a:pt x="387502" y="524763"/>
                </a:lnTo>
                <a:lnTo>
                  <a:pt x="403352" y="481584"/>
                </a:lnTo>
                <a:lnTo>
                  <a:pt x="408431" y="435228"/>
                </a:lnTo>
                <a:lnTo>
                  <a:pt x="402729" y="395859"/>
                </a:lnTo>
                <a:lnTo>
                  <a:pt x="387502" y="346963"/>
                </a:lnTo>
                <a:lnTo>
                  <a:pt x="364667" y="291591"/>
                </a:lnTo>
                <a:lnTo>
                  <a:pt x="336765" y="233807"/>
                </a:lnTo>
                <a:lnTo>
                  <a:pt x="306324" y="176022"/>
                </a:lnTo>
                <a:lnTo>
                  <a:pt x="276517" y="121412"/>
                </a:lnTo>
                <a:lnTo>
                  <a:pt x="248615" y="73025"/>
                </a:lnTo>
                <a:lnTo>
                  <a:pt x="204216" y="0"/>
                </a:lnTo>
                <a:close/>
              </a:path>
            </a:pathLst>
          </a:custGeom>
          <a:solidFill>
            <a:srgbClr val="ED2F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6230" cy="7505700"/>
            <a:chOff x="0" y="0"/>
            <a:chExt cx="1047623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6" y="3971544"/>
              <a:ext cx="67055" cy="6705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6" y="4715255"/>
              <a:ext cx="67055" cy="670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6" y="5457445"/>
              <a:ext cx="67055" cy="670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6" y="5829300"/>
              <a:ext cx="67055" cy="670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856" y="6573013"/>
              <a:ext cx="67055" cy="6553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68935" y="1487169"/>
            <a:ext cx="15798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5" dirty="0">
                <a:latin typeface="Malgun Gothic"/>
                <a:cs typeface="Malgun Gothic"/>
              </a:rPr>
              <a:t>교육자</a:t>
            </a:r>
            <a:r>
              <a:rPr sz="1750" spc="-135" dirty="0">
                <a:latin typeface="Malgun Gothic"/>
                <a:cs typeface="Malgun Gothic"/>
              </a:rPr>
              <a:t> </a:t>
            </a:r>
            <a:r>
              <a:rPr sz="1750" spc="-60" dirty="0">
                <a:latin typeface="Malgun Gothic"/>
                <a:cs typeface="Malgun Gothic"/>
              </a:rPr>
              <a:t>스크립트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8630" y="4569360"/>
            <a:ext cx="1939289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-225" dirty="0">
                <a:latin typeface="Malgun Gothic"/>
                <a:cs typeface="Malgun Gothic"/>
              </a:rPr>
              <a:t>커뮤니티</a:t>
            </a:r>
            <a:r>
              <a:rPr sz="1750" spc="-365" dirty="0">
                <a:latin typeface="Malgun Gothic"/>
                <a:cs typeface="Malgun Gothic"/>
              </a:rPr>
              <a:t> </a:t>
            </a:r>
            <a:r>
              <a:rPr sz="1750" spc="-200" dirty="0">
                <a:latin typeface="Malgun Gothic"/>
                <a:cs typeface="Malgun Gothic"/>
              </a:rPr>
              <a:t>회원이</a:t>
            </a:r>
            <a:r>
              <a:rPr sz="1750" spc="-36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35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수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spc="-1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73600" y="1131569"/>
            <a:ext cx="5546725" cy="1760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46100"/>
              </a:lnSpc>
              <a:spcBef>
                <a:spcPts val="100"/>
              </a:spcBef>
              <a:tabLst>
                <a:tab pos="596265" algn="l"/>
                <a:tab pos="1414780" algn="l"/>
                <a:tab pos="2002789" algn="l"/>
                <a:tab pos="2364105" algn="l"/>
                <a:tab pos="3411220" algn="l"/>
                <a:tab pos="3999865" algn="l"/>
                <a:tab pos="5045710" algn="l"/>
              </a:tabLst>
            </a:pP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"B형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간염은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출산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중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0" dirty="0">
                <a:solidFill>
                  <a:srgbClr val="082C6C"/>
                </a:solidFill>
                <a:latin typeface="Malgun Gothic"/>
                <a:cs typeface="Malgun Gothic"/>
              </a:rPr>
              <a:t>발생하는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혈액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0" dirty="0">
                <a:solidFill>
                  <a:srgbClr val="082C6C"/>
                </a:solidFill>
                <a:latin typeface="Malgun Gothic"/>
                <a:cs typeface="Malgun Gothic"/>
              </a:rPr>
              <a:t>교환으로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인해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r>
              <a:rPr sz="1800" spc="1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산모에게서</a:t>
            </a:r>
            <a:r>
              <a:rPr sz="1800" spc="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아기에게</a:t>
            </a:r>
            <a:r>
              <a:rPr sz="1800" spc="1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가장</a:t>
            </a:r>
            <a:r>
              <a:rPr sz="1800" spc="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흔하게</a:t>
            </a:r>
            <a:r>
              <a:rPr sz="1800" spc="1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5" dirty="0">
                <a:solidFill>
                  <a:srgbClr val="082C6C"/>
                </a:solidFill>
                <a:latin typeface="Malgun Gothic"/>
                <a:cs typeface="Malgun Gothic"/>
              </a:rPr>
              <a:t>전염됩니다.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r>
              <a:rPr sz="1800" spc="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혈액</a:t>
            </a:r>
            <a:r>
              <a:rPr sz="1800" spc="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및</a:t>
            </a:r>
            <a:r>
              <a:rPr sz="1800" spc="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성액과의</a:t>
            </a:r>
            <a:r>
              <a:rPr sz="1800" spc="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접촉을</a:t>
            </a:r>
            <a:r>
              <a:rPr sz="1800" spc="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통해서도</a:t>
            </a:r>
            <a:r>
              <a:rPr sz="1800" spc="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전염될</a:t>
            </a:r>
            <a:r>
              <a:rPr sz="1800" spc="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15"/>
              </a:spcBef>
            </a:pP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있습니다.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73853" y="3393440"/>
            <a:ext cx="5726430" cy="3485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일부</a:t>
            </a:r>
            <a:r>
              <a:rPr sz="180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위험은</a:t>
            </a:r>
            <a:r>
              <a:rPr sz="1800" spc="-2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35" dirty="0">
                <a:solidFill>
                  <a:srgbClr val="082C6C"/>
                </a:solidFill>
                <a:latin typeface="Malgun Gothic"/>
                <a:cs typeface="Malgun Gothic"/>
              </a:rPr>
              <a:t>다음과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같습니다.</a:t>
            </a:r>
            <a:endParaRPr sz="1800">
              <a:latin typeface="Malgun Gothic"/>
              <a:cs typeface="Malgun Gothic"/>
            </a:endParaRPr>
          </a:p>
          <a:p>
            <a:pPr marL="469900" marR="411480">
              <a:lnSpc>
                <a:spcPts val="3710"/>
              </a:lnSpc>
              <a:spcBef>
                <a:spcPts val="140"/>
              </a:spcBef>
            </a:pP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면도기,</a:t>
            </a:r>
            <a:r>
              <a:rPr sz="18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칫솔,</a:t>
            </a:r>
            <a:r>
              <a:rPr sz="18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55" dirty="0">
                <a:solidFill>
                  <a:srgbClr val="082C6C"/>
                </a:solidFill>
                <a:latin typeface="Malgun Gothic"/>
                <a:cs typeface="Malgun Gothic"/>
              </a:rPr>
              <a:t>손톱깎이</a:t>
            </a:r>
            <a:r>
              <a:rPr sz="18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또는</a:t>
            </a:r>
            <a:r>
              <a:rPr sz="18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50" dirty="0">
                <a:solidFill>
                  <a:srgbClr val="082C6C"/>
                </a:solidFill>
                <a:latin typeface="Malgun Gothic"/>
                <a:cs typeface="Malgun Gothic"/>
              </a:rPr>
              <a:t>귀걸이를</a:t>
            </a:r>
            <a:r>
              <a:rPr sz="18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r>
              <a:rPr sz="1800" spc="-2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80" dirty="0">
                <a:solidFill>
                  <a:srgbClr val="082C6C"/>
                </a:solidFill>
                <a:latin typeface="Malgun Gothic"/>
                <a:cs typeface="Malgun Gothic"/>
              </a:rPr>
              <a:t>사람과 </a:t>
            </a:r>
            <a:r>
              <a:rPr sz="1800" spc="-155" dirty="0">
                <a:solidFill>
                  <a:srgbClr val="082C6C"/>
                </a:solidFill>
                <a:latin typeface="Malgun Gothic"/>
                <a:cs typeface="Malgun Gothic"/>
              </a:rPr>
              <a:t>공유하는</a:t>
            </a:r>
            <a:r>
              <a:rPr sz="18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행위.</a:t>
            </a:r>
            <a:endParaRPr sz="1800">
              <a:latin typeface="Malgun Gothic"/>
              <a:cs typeface="Malgun Gothic"/>
            </a:endParaRPr>
          </a:p>
          <a:p>
            <a:pPr marL="469900">
              <a:lnSpc>
                <a:spcPct val="100000"/>
              </a:lnSpc>
              <a:spcBef>
                <a:spcPts val="1150"/>
              </a:spcBef>
            </a:pPr>
            <a:r>
              <a:rPr sz="1800" spc="-80" dirty="0">
                <a:solidFill>
                  <a:srgbClr val="082C6C"/>
                </a:solidFill>
                <a:latin typeface="Malgun Gothic"/>
                <a:cs typeface="Malgun Gothic"/>
              </a:rPr>
              <a:t>제대로</a:t>
            </a:r>
            <a:r>
              <a:rPr sz="1800" spc="-1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90" dirty="0">
                <a:solidFill>
                  <a:srgbClr val="082C6C"/>
                </a:solidFill>
                <a:latin typeface="Malgun Gothic"/>
                <a:cs typeface="Malgun Gothic"/>
              </a:rPr>
              <a:t>정화되지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5" dirty="0">
                <a:solidFill>
                  <a:srgbClr val="082C6C"/>
                </a:solidFill>
                <a:latin typeface="Malgun Gothic"/>
                <a:cs typeface="Malgun Gothic"/>
              </a:rPr>
              <a:t>않은</a:t>
            </a:r>
            <a:r>
              <a:rPr sz="1800" spc="-1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의료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90" dirty="0">
                <a:solidFill>
                  <a:srgbClr val="082C6C"/>
                </a:solidFill>
                <a:latin typeface="Malgun Gothic"/>
                <a:cs typeface="Malgun Gothic"/>
              </a:rPr>
              <a:t>장비와의</a:t>
            </a:r>
            <a:r>
              <a:rPr sz="1800" spc="-1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접촉.</a:t>
            </a:r>
            <a:endParaRPr sz="1800">
              <a:latin typeface="Malgun Gothic"/>
              <a:cs typeface="Malgun Gothic"/>
            </a:endParaRPr>
          </a:p>
          <a:p>
            <a:pPr marL="469900">
              <a:lnSpc>
                <a:spcPct val="100000"/>
              </a:lnSpc>
              <a:spcBef>
                <a:spcPts val="1540"/>
              </a:spcBef>
            </a:pP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다른</a:t>
            </a:r>
            <a:r>
              <a:rPr sz="1800" spc="-2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55" dirty="0">
                <a:solidFill>
                  <a:srgbClr val="082C6C"/>
                </a:solidFill>
                <a:latin typeface="Malgun Gothic"/>
                <a:cs typeface="Malgun Gothic"/>
              </a:rPr>
              <a:t>사람들과</a:t>
            </a:r>
            <a:r>
              <a:rPr sz="18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바늘을</a:t>
            </a:r>
            <a:r>
              <a:rPr sz="18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공유합니다.</a:t>
            </a:r>
            <a:endParaRPr sz="1800">
              <a:latin typeface="Malgun Gothic"/>
              <a:cs typeface="Malgun Gothic"/>
            </a:endParaRPr>
          </a:p>
          <a:p>
            <a:pPr marL="469900" marR="5080">
              <a:lnSpc>
                <a:spcPct val="145500"/>
              </a:lnSpc>
              <a:spcBef>
                <a:spcPts val="555"/>
              </a:spcBef>
            </a:pP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문신,</a:t>
            </a:r>
            <a:r>
              <a:rPr sz="18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피어싱,</a:t>
            </a:r>
            <a:r>
              <a:rPr sz="18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이발사,</a:t>
            </a:r>
            <a:r>
              <a:rPr sz="18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흉터,</a:t>
            </a:r>
            <a:r>
              <a:rPr sz="1800" spc="-150" dirty="0">
                <a:solidFill>
                  <a:srgbClr val="082C6C"/>
                </a:solidFill>
                <a:latin typeface="Malgun Gothic"/>
                <a:cs typeface="Malgun Gothic"/>
              </a:rPr>
              <a:t> 살균되지</a:t>
            </a:r>
            <a:r>
              <a:rPr sz="18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않은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할례</a:t>
            </a:r>
            <a:r>
              <a:rPr sz="18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관행. </a:t>
            </a:r>
            <a:r>
              <a:rPr sz="1800" spc="-55" dirty="0">
                <a:solidFill>
                  <a:srgbClr val="082C6C"/>
                </a:solidFill>
                <a:latin typeface="Malgun Gothic"/>
                <a:cs typeface="Malgun Gothic"/>
              </a:rPr>
              <a:t>보호</a:t>
            </a:r>
            <a:r>
              <a:rPr sz="18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70" dirty="0">
                <a:solidFill>
                  <a:srgbClr val="082C6C"/>
                </a:solidFill>
                <a:latin typeface="Malgun Gothic"/>
                <a:cs typeface="Malgun Gothic"/>
              </a:rPr>
              <a:t>장치(예:</a:t>
            </a:r>
            <a:r>
              <a:rPr sz="1800" spc="-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75" dirty="0">
                <a:solidFill>
                  <a:srgbClr val="082C6C"/>
                </a:solidFill>
                <a:latin typeface="Malgun Gothic"/>
                <a:cs typeface="Malgun Gothic"/>
              </a:rPr>
              <a:t>콘돔)를</a:t>
            </a:r>
            <a:r>
              <a:rPr sz="1800" spc="-1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90" dirty="0">
                <a:solidFill>
                  <a:srgbClr val="082C6C"/>
                </a:solidFill>
                <a:latin typeface="Malgun Gothic"/>
                <a:cs typeface="Malgun Gothic"/>
              </a:rPr>
              <a:t>사용하지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않고</a:t>
            </a:r>
            <a:r>
              <a:rPr sz="18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성적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80" dirty="0">
                <a:solidFill>
                  <a:srgbClr val="082C6C"/>
                </a:solidFill>
                <a:latin typeface="Malgun Gothic"/>
                <a:cs typeface="Malgun Gothic"/>
              </a:rPr>
              <a:t>접촉을</a:t>
            </a:r>
            <a:r>
              <a:rPr sz="18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40" dirty="0">
                <a:solidFill>
                  <a:srgbClr val="082C6C"/>
                </a:solidFill>
                <a:latin typeface="Malgun Gothic"/>
                <a:cs typeface="Malgun Gothic"/>
              </a:rPr>
              <a:t>하는</a:t>
            </a:r>
            <a:endParaRPr sz="1800">
              <a:latin typeface="Malgun Gothic"/>
              <a:cs typeface="Malgun Gothic"/>
            </a:endParaRPr>
          </a:p>
          <a:p>
            <a:pPr marL="469900">
              <a:lnSpc>
                <a:spcPct val="100000"/>
              </a:lnSpc>
              <a:spcBef>
                <a:spcPts val="1510"/>
              </a:spcBef>
            </a:pPr>
            <a:r>
              <a:rPr sz="1800" spc="-55" dirty="0">
                <a:solidFill>
                  <a:srgbClr val="082C6C"/>
                </a:solidFill>
                <a:latin typeface="Malgun Gothic"/>
                <a:cs typeface="Malgun Gothic"/>
              </a:rPr>
              <a:t>것도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위험합니다."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4424" y="1840992"/>
            <a:ext cx="3587496" cy="25648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252" y="1672589"/>
            <a:ext cx="9754235" cy="865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50" spc="-110" dirty="0">
                <a:solidFill>
                  <a:srgbClr val="082C6C"/>
                </a:solidFill>
                <a:latin typeface="Malgun Gothic"/>
                <a:cs typeface="Malgun Gothic"/>
              </a:rPr>
              <a:t>어릴</a:t>
            </a:r>
            <a:r>
              <a:rPr sz="2050" spc="-25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55" dirty="0">
                <a:solidFill>
                  <a:srgbClr val="082C6C"/>
                </a:solidFill>
                <a:latin typeface="Malgun Gothic"/>
                <a:cs typeface="Malgun Gothic"/>
              </a:rPr>
              <a:t>때부터</a:t>
            </a:r>
            <a:r>
              <a:rPr sz="2050" spc="-2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65" dirty="0">
                <a:solidFill>
                  <a:srgbClr val="082C6C"/>
                </a:solidFill>
                <a:latin typeface="Malgun Gothic"/>
                <a:cs typeface="Malgun Gothic"/>
              </a:rPr>
              <a:t>감염되면</a:t>
            </a:r>
            <a:r>
              <a:rPr sz="2050" spc="-2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14" dirty="0">
                <a:solidFill>
                  <a:srgbClr val="082C6C"/>
                </a:solidFill>
                <a:latin typeface="Malgun Gothic"/>
                <a:cs typeface="Malgun Gothic"/>
              </a:rPr>
              <a:t>평생</a:t>
            </a:r>
            <a:r>
              <a:rPr sz="205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55" dirty="0">
                <a:solidFill>
                  <a:srgbClr val="082C6C"/>
                </a:solidFill>
                <a:latin typeface="Malgun Gothic"/>
                <a:cs typeface="Malgun Gothic"/>
              </a:rPr>
              <a:t>감염이</a:t>
            </a:r>
            <a:r>
              <a:rPr sz="2050" spc="-2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65" dirty="0">
                <a:solidFill>
                  <a:srgbClr val="082C6C"/>
                </a:solidFill>
                <a:latin typeface="Malgun Gothic"/>
                <a:cs typeface="Malgun Gothic"/>
              </a:rPr>
              <a:t>발생하고</a:t>
            </a:r>
            <a:r>
              <a:rPr sz="2050" spc="-2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55" dirty="0">
                <a:solidFill>
                  <a:srgbClr val="082C6C"/>
                </a:solidFill>
                <a:latin typeface="Malgun Gothic"/>
                <a:cs typeface="Malgun Gothic"/>
              </a:rPr>
              <a:t>간암에</a:t>
            </a:r>
            <a:r>
              <a:rPr sz="2050" spc="-2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10" dirty="0">
                <a:solidFill>
                  <a:srgbClr val="082C6C"/>
                </a:solidFill>
                <a:latin typeface="Malgun Gothic"/>
                <a:cs typeface="Malgun Gothic"/>
              </a:rPr>
              <a:t>걸릴</a:t>
            </a:r>
            <a:r>
              <a:rPr sz="2050" spc="-25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50" dirty="0">
                <a:solidFill>
                  <a:srgbClr val="082C6C"/>
                </a:solidFill>
                <a:latin typeface="Malgun Gothic"/>
                <a:cs typeface="Malgun Gothic"/>
              </a:rPr>
              <a:t>위험이</a:t>
            </a:r>
            <a:r>
              <a:rPr sz="2050" spc="-2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82C6C"/>
                </a:solidFill>
                <a:latin typeface="Malgun Gothic"/>
                <a:cs typeface="Malgun Gothic"/>
              </a:rPr>
              <a:t>더</a:t>
            </a:r>
            <a:r>
              <a:rPr sz="205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45" dirty="0">
                <a:solidFill>
                  <a:srgbClr val="082C6C"/>
                </a:solidFill>
                <a:latin typeface="Malgun Gothic"/>
                <a:cs typeface="Malgun Gothic"/>
              </a:rPr>
              <a:t>큽니다.</a:t>
            </a:r>
            <a:r>
              <a:rPr sz="2050" spc="-2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50" dirty="0">
                <a:solidFill>
                  <a:srgbClr val="082C6C"/>
                </a:solidFill>
                <a:latin typeface="Malgun Gothic"/>
                <a:cs typeface="Malgun Gothic"/>
              </a:rPr>
              <a:t>아기가</a:t>
            </a:r>
            <a:r>
              <a:rPr sz="2050" spc="-2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70" dirty="0">
                <a:solidFill>
                  <a:srgbClr val="082C6C"/>
                </a:solidFill>
                <a:latin typeface="Malgun Gothic"/>
                <a:cs typeface="Malgun Gothic"/>
              </a:rPr>
              <a:t>안전하고</a:t>
            </a:r>
            <a:endParaRPr sz="205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689"/>
              </a:spcBef>
            </a:pPr>
            <a:r>
              <a:rPr sz="2050" spc="-165" dirty="0">
                <a:solidFill>
                  <a:srgbClr val="082C6C"/>
                </a:solidFill>
                <a:latin typeface="Malgun Gothic"/>
                <a:cs typeface="Malgun Gothic"/>
              </a:rPr>
              <a:t>효과적인</a:t>
            </a:r>
            <a:r>
              <a:rPr sz="205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65" dirty="0">
                <a:solidFill>
                  <a:srgbClr val="082C6C"/>
                </a:solidFill>
                <a:latin typeface="Malgun Gothic"/>
                <a:cs typeface="Malgun Gothic"/>
              </a:rPr>
              <a:t>백신으로</a:t>
            </a:r>
            <a:r>
              <a:rPr sz="205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65" dirty="0">
                <a:solidFill>
                  <a:srgbClr val="082C6C"/>
                </a:solidFill>
                <a:latin typeface="Malgun Gothic"/>
                <a:cs typeface="Malgun Gothic"/>
              </a:rPr>
              <a:t>감염되는</a:t>
            </a:r>
            <a:r>
              <a:rPr sz="205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10" dirty="0">
                <a:solidFill>
                  <a:srgbClr val="082C6C"/>
                </a:solidFill>
                <a:latin typeface="Malgun Gothic"/>
                <a:cs typeface="Malgun Gothic"/>
              </a:rPr>
              <a:t>것을</a:t>
            </a:r>
            <a:r>
              <a:rPr sz="2050" spc="-2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55" dirty="0">
                <a:solidFill>
                  <a:srgbClr val="082C6C"/>
                </a:solidFill>
                <a:latin typeface="Malgun Gothic"/>
                <a:cs typeface="Malgun Gothic"/>
              </a:rPr>
              <a:t>예방할</a:t>
            </a:r>
            <a:r>
              <a:rPr sz="2050" spc="-2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2050" spc="-2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050" spc="-10" dirty="0">
                <a:solidFill>
                  <a:srgbClr val="082C6C"/>
                </a:solidFill>
                <a:latin typeface="Malgun Gothic"/>
                <a:cs typeface="Malgun Gothic"/>
              </a:rPr>
              <a:t>있습니다!</a:t>
            </a:r>
            <a:endParaRPr sz="2050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476230" cy="1518285"/>
            <a:chOff x="0" y="0"/>
            <a:chExt cx="10476230" cy="15182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15179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4884"/>
              <a:ext cx="10475975" cy="10012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대부분의</a:t>
            </a:r>
            <a:r>
              <a:rPr sz="2850" b="1" spc="-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사람들은</a:t>
            </a:r>
            <a:r>
              <a:rPr sz="2850" b="1" spc="-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아주</a:t>
            </a:r>
            <a:r>
              <a:rPr sz="2850" b="1" spc="-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어릴</a:t>
            </a:r>
            <a:r>
              <a:rPr sz="2850" b="1" spc="-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850" b="1" dirty="0">
                <a:solidFill>
                  <a:srgbClr val="082C6C"/>
                </a:solidFill>
                <a:latin typeface="Malgun Gothic"/>
                <a:cs typeface="Malgun Gothic"/>
              </a:rPr>
              <a:t>때</a:t>
            </a:r>
            <a:r>
              <a:rPr sz="2850" b="1" spc="-10" dirty="0">
                <a:solidFill>
                  <a:srgbClr val="082C6C"/>
                </a:solidFill>
                <a:latin typeface="Malgun Gothic"/>
                <a:cs typeface="Malgun Gothic"/>
              </a:rPr>
              <a:t> 감염됩니다.</a:t>
            </a:r>
            <a:endParaRPr sz="28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87169"/>
            <a:ext cx="15798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5" dirty="0">
                <a:latin typeface="Malgun Gothic"/>
                <a:cs typeface="Malgun Gothic"/>
              </a:rPr>
              <a:t>교육자</a:t>
            </a:r>
            <a:r>
              <a:rPr sz="1750" spc="-135" dirty="0">
                <a:latin typeface="Malgun Gothic"/>
                <a:cs typeface="Malgun Gothic"/>
              </a:rPr>
              <a:t> </a:t>
            </a:r>
            <a:r>
              <a:rPr sz="1750" spc="-60" dirty="0">
                <a:latin typeface="Malgun Gothic"/>
                <a:cs typeface="Malgun Gothic"/>
              </a:rPr>
              <a:t>스크립트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30" y="4569360"/>
            <a:ext cx="1939289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-225" dirty="0">
                <a:latin typeface="Malgun Gothic"/>
                <a:cs typeface="Malgun Gothic"/>
              </a:rPr>
              <a:t>커뮤니티</a:t>
            </a:r>
            <a:r>
              <a:rPr sz="1750" spc="-365" dirty="0">
                <a:latin typeface="Malgun Gothic"/>
                <a:cs typeface="Malgun Gothic"/>
              </a:rPr>
              <a:t> </a:t>
            </a:r>
            <a:r>
              <a:rPr sz="1750" spc="-200" dirty="0">
                <a:latin typeface="Malgun Gothic"/>
                <a:cs typeface="Malgun Gothic"/>
              </a:rPr>
              <a:t>회원이</a:t>
            </a:r>
            <a:r>
              <a:rPr sz="1750" spc="-36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35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수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spc="-1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1370" y="1500378"/>
            <a:ext cx="4881880" cy="3645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46700"/>
              </a:lnSpc>
              <a:spcBef>
                <a:spcPts val="100"/>
              </a:spcBef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"출산</a:t>
            </a:r>
            <a:r>
              <a:rPr sz="1800" spc="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중</a:t>
            </a:r>
            <a:r>
              <a:rPr sz="1800" spc="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바이러스의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전염은</a:t>
            </a:r>
            <a:r>
              <a:rPr sz="1800" spc="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사람들이</a:t>
            </a:r>
            <a:r>
              <a:rPr sz="1800" spc="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0" dirty="0">
                <a:solidFill>
                  <a:srgbClr val="082C6C"/>
                </a:solidFill>
                <a:latin typeface="Malgun Gothic"/>
                <a:cs typeface="Malgun Gothic"/>
              </a:rPr>
              <a:t>감염되는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가장</a:t>
            </a:r>
            <a:r>
              <a:rPr sz="1800" spc="6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일반적인</a:t>
            </a:r>
            <a:r>
              <a:rPr sz="1800" spc="6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방법입니다.</a:t>
            </a:r>
            <a:r>
              <a:rPr sz="1800" spc="6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이것은</a:t>
            </a:r>
            <a:r>
              <a:rPr sz="1800" spc="5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안전하고</a:t>
            </a:r>
            <a:endParaRPr sz="1800">
              <a:latin typeface="Malgun Gothic"/>
              <a:cs typeface="Malgun Gothic"/>
            </a:endParaRPr>
          </a:p>
          <a:p>
            <a:pPr marL="12700" marR="10795" algn="just">
              <a:lnSpc>
                <a:spcPct val="171000"/>
              </a:lnSpc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효과적인</a:t>
            </a:r>
            <a:r>
              <a:rPr sz="1800" spc="-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백신을</a:t>
            </a:r>
            <a:r>
              <a:rPr sz="1800" spc="-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통해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예방할</a:t>
            </a:r>
            <a:r>
              <a:rPr sz="1800" spc="-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800" spc="-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있습니다.</a:t>
            </a:r>
            <a:r>
              <a:rPr sz="1800" spc="-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모든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임산부는</a:t>
            </a:r>
            <a:r>
              <a:rPr sz="1800" spc="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800" spc="1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800" spc="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800" spc="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받아야</a:t>
            </a:r>
            <a:r>
              <a:rPr sz="1800" spc="1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하며,</a:t>
            </a:r>
            <a:r>
              <a:rPr sz="1800" spc="1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45" dirty="0">
                <a:solidFill>
                  <a:srgbClr val="082C6C"/>
                </a:solidFill>
                <a:latin typeface="Malgun Gothic"/>
                <a:cs typeface="Malgun Gothic"/>
              </a:rPr>
              <a:t>감염된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사람은</a:t>
            </a:r>
            <a:r>
              <a:rPr sz="1800" spc="-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임신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중</a:t>
            </a:r>
            <a:r>
              <a:rPr sz="1800" spc="-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치료가</a:t>
            </a:r>
            <a:r>
              <a:rPr sz="1800" spc="-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필요할</a:t>
            </a:r>
            <a:r>
              <a:rPr sz="1800" spc="-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800" spc="-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있습니다.</a:t>
            </a:r>
            <a:r>
              <a:rPr sz="1800" spc="-1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모든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아기는</a:t>
            </a:r>
            <a:r>
              <a:rPr sz="1800" spc="4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출생</a:t>
            </a:r>
            <a:r>
              <a:rPr sz="1800" spc="45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시부터</a:t>
            </a:r>
            <a:r>
              <a:rPr sz="1800" spc="48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800" spc="4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800" spc="4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백신을</a:t>
            </a:r>
            <a:r>
              <a:rPr sz="1800" spc="48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맞아야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합니다.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800" spc="-3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"출생</a:t>
            </a:r>
            <a:r>
              <a:rPr sz="1800" spc="-3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용량"은</a:t>
            </a:r>
            <a:r>
              <a:rPr sz="1800" spc="-3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r>
              <a:rPr sz="1800" spc="-3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spc="-75" dirty="0">
                <a:solidFill>
                  <a:srgbClr val="082C6C"/>
                </a:solidFill>
                <a:latin typeface="Malgun Gothic"/>
                <a:cs typeface="Malgun Gothic"/>
              </a:rPr>
              <a:t>엄마에게서 </a:t>
            </a:r>
            <a:r>
              <a:rPr sz="1800" spc="-80" dirty="0">
                <a:solidFill>
                  <a:srgbClr val="082C6C"/>
                </a:solidFill>
                <a:latin typeface="Malgun Gothic"/>
                <a:cs typeface="Malgun Gothic"/>
              </a:rPr>
              <a:t>태어난</a:t>
            </a:r>
            <a:r>
              <a:rPr sz="1800" spc="-1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모든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90" dirty="0">
                <a:solidFill>
                  <a:srgbClr val="082C6C"/>
                </a:solidFill>
                <a:latin typeface="Malgun Gothic"/>
                <a:cs typeface="Malgun Gothic"/>
              </a:rPr>
              <a:t>아기에게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필요합니다."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4424" y="1935479"/>
            <a:ext cx="3613404" cy="258775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78368" y="2711195"/>
            <a:ext cx="1323340" cy="782320"/>
            <a:chOff x="8278368" y="2711195"/>
            <a:chExt cx="1323340" cy="7823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78368" y="2711195"/>
              <a:ext cx="1322831" cy="78181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648700" y="2782823"/>
              <a:ext cx="573405" cy="577850"/>
            </a:xfrm>
            <a:custGeom>
              <a:avLst/>
              <a:gdLst/>
              <a:ahLst/>
              <a:cxnLst/>
              <a:rect l="l" t="t" r="r" b="b"/>
              <a:pathLst>
                <a:path w="573404" h="577850">
                  <a:moveTo>
                    <a:pt x="526160" y="0"/>
                  </a:moveTo>
                  <a:lnTo>
                    <a:pt x="286511" y="241680"/>
                  </a:lnTo>
                  <a:lnTo>
                    <a:pt x="46863" y="0"/>
                  </a:lnTo>
                  <a:lnTo>
                    <a:pt x="0" y="47116"/>
                  </a:lnTo>
                  <a:lnTo>
                    <a:pt x="239649" y="288798"/>
                  </a:lnTo>
                  <a:lnTo>
                    <a:pt x="0" y="530478"/>
                  </a:lnTo>
                  <a:lnTo>
                    <a:pt x="46863" y="577596"/>
                  </a:lnTo>
                  <a:lnTo>
                    <a:pt x="286511" y="335914"/>
                  </a:lnTo>
                  <a:lnTo>
                    <a:pt x="526160" y="577596"/>
                  </a:lnTo>
                  <a:lnTo>
                    <a:pt x="573024" y="530478"/>
                  </a:lnTo>
                  <a:lnTo>
                    <a:pt x="333375" y="288798"/>
                  </a:lnTo>
                  <a:lnTo>
                    <a:pt x="573024" y="47116"/>
                  </a:lnTo>
                  <a:lnTo>
                    <a:pt x="526160" y="0"/>
                  </a:lnTo>
                  <a:close/>
                </a:path>
              </a:pathLst>
            </a:custGeom>
            <a:solidFill>
              <a:srgbClr val="AE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41080" y="2775203"/>
              <a:ext cx="589915" cy="591820"/>
            </a:xfrm>
            <a:custGeom>
              <a:avLst/>
              <a:gdLst/>
              <a:ahLst/>
              <a:cxnLst/>
              <a:rect l="l" t="t" r="r" b="b"/>
              <a:pathLst>
                <a:path w="589915" h="591820">
                  <a:moveTo>
                    <a:pt x="589788" y="52197"/>
                  </a:moveTo>
                  <a:lnTo>
                    <a:pt x="573278" y="35636"/>
                  </a:lnTo>
                  <a:lnTo>
                    <a:pt x="573278" y="54102"/>
                  </a:lnTo>
                  <a:lnTo>
                    <a:pt x="336169" y="292481"/>
                  </a:lnTo>
                  <a:lnTo>
                    <a:pt x="335534" y="293751"/>
                  </a:lnTo>
                  <a:lnTo>
                    <a:pt x="335534" y="297561"/>
                  </a:lnTo>
                  <a:lnTo>
                    <a:pt x="336169" y="298831"/>
                  </a:lnTo>
                  <a:lnTo>
                    <a:pt x="573278" y="537210"/>
                  </a:lnTo>
                  <a:lnTo>
                    <a:pt x="535178" y="575437"/>
                  </a:lnTo>
                  <a:lnTo>
                    <a:pt x="313309" y="352298"/>
                  </a:lnTo>
                  <a:lnTo>
                    <a:pt x="298069" y="336931"/>
                  </a:lnTo>
                  <a:lnTo>
                    <a:pt x="296799" y="336296"/>
                  </a:lnTo>
                  <a:lnTo>
                    <a:pt x="292989" y="336296"/>
                  </a:lnTo>
                  <a:lnTo>
                    <a:pt x="291719" y="336931"/>
                  </a:lnTo>
                  <a:lnTo>
                    <a:pt x="54610" y="575437"/>
                  </a:lnTo>
                  <a:lnTo>
                    <a:pt x="16510" y="537210"/>
                  </a:lnTo>
                  <a:lnTo>
                    <a:pt x="254889" y="297561"/>
                  </a:lnTo>
                  <a:lnTo>
                    <a:pt x="254889" y="293751"/>
                  </a:lnTo>
                  <a:lnTo>
                    <a:pt x="16510" y="54102"/>
                  </a:lnTo>
                  <a:lnTo>
                    <a:pt x="54610" y="16510"/>
                  </a:lnTo>
                  <a:lnTo>
                    <a:pt x="292989" y="255651"/>
                  </a:lnTo>
                  <a:lnTo>
                    <a:pt x="296799" y="255651"/>
                  </a:lnTo>
                  <a:lnTo>
                    <a:pt x="313309" y="239014"/>
                  </a:lnTo>
                  <a:lnTo>
                    <a:pt x="535178" y="16510"/>
                  </a:lnTo>
                  <a:lnTo>
                    <a:pt x="573278" y="54102"/>
                  </a:lnTo>
                  <a:lnTo>
                    <a:pt x="573278" y="35636"/>
                  </a:lnTo>
                  <a:lnTo>
                    <a:pt x="554228" y="16510"/>
                  </a:lnTo>
                  <a:lnTo>
                    <a:pt x="537718" y="0"/>
                  </a:lnTo>
                  <a:lnTo>
                    <a:pt x="533273" y="0"/>
                  </a:lnTo>
                  <a:lnTo>
                    <a:pt x="294894" y="239014"/>
                  </a:lnTo>
                  <a:lnTo>
                    <a:pt x="73025" y="16510"/>
                  </a:lnTo>
                  <a:lnTo>
                    <a:pt x="57785" y="1270"/>
                  </a:lnTo>
                  <a:lnTo>
                    <a:pt x="55880" y="635"/>
                  </a:lnTo>
                  <a:lnTo>
                    <a:pt x="52705" y="635"/>
                  </a:lnTo>
                  <a:lnTo>
                    <a:pt x="50800" y="1270"/>
                  </a:lnTo>
                  <a:lnTo>
                    <a:pt x="0" y="52197"/>
                  </a:lnTo>
                  <a:lnTo>
                    <a:pt x="0" y="56642"/>
                  </a:lnTo>
                  <a:lnTo>
                    <a:pt x="238379" y="295656"/>
                  </a:lnTo>
                  <a:lnTo>
                    <a:pt x="0" y="535305"/>
                  </a:lnTo>
                  <a:lnTo>
                    <a:pt x="0" y="539115"/>
                  </a:lnTo>
                  <a:lnTo>
                    <a:pt x="50800" y="590042"/>
                  </a:lnTo>
                  <a:lnTo>
                    <a:pt x="52705" y="591312"/>
                  </a:lnTo>
                  <a:lnTo>
                    <a:pt x="55880" y="591312"/>
                  </a:lnTo>
                  <a:lnTo>
                    <a:pt x="57785" y="590042"/>
                  </a:lnTo>
                  <a:lnTo>
                    <a:pt x="73025" y="575437"/>
                  </a:lnTo>
                  <a:lnTo>
                    <a:pt x="294894" y="352298"/>
                  </a:lnTo>
                  <a:lnTo>
                    <a:pt x="532003" y="590677"/>
                  </a:lnTo>
                  <a:lnTo>
                    <a:pt x="533908" y="591312"/>
                  </a:lnTo>
                  <a:lnTo>
                    <a:pt x="537083" y="591312"/>
                  </a:lnTo>
                  <a:lnTo>
                    <a:pt x="538988" y="590677"/>
                  </a:lnTo>
                  <a:lnTo>
                    <a:pt x="554228" y="575437"/>
                  </a:lnTo>
                  <a:lnTo>
                    <a:pt x="588518" y="540385"/>
                  </a:lnTo>
                  <a:lnTo>
                    <a:pt x="589153" y="539115"/>
                  </a:lnTo>
                  <a:lnTo>
                    <a:pt x="589153" y="535305"/>
                  </a:lnTo>
                  <a:lnTo>
                    <a:pt x="588518" y="534035"/>
                  </a:lnTo>
                  <a:lnTo>
                    <a:pt x="351409" y="295656"/>
                  </a:lnTo>
                  <a:lnTo>
                    <a:pt x="589788" y="56642"/>
                  </a:lnTo>
                  <a:lnTo>
                    <a:pt x="589788" y="521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189431" y="2131314"/>
            <a:ext cx="2159000" cy="953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210" dirty="0">
                <a:latin typeface="Malgun Gothic"/>
                <a:cs typeface="Malgun Gothic"/>
              </a:rPr>
              <a:t>누군가에게</a:t>
            </a:r>
            <a:r>
              <a:rPr sz="2250" spc="-355" dirty="0">
                <a:latin typeface="Malgun Gothic"/>
                <a:cs typeface="Malgun Gothic"/>
              </a:rPr>
              <a:t> </a:t>
            </a:r>
            <a:r>
              <a:rPr sz="2250" spc="-305" dirty="0">
                <a:latin typeface="Malgun Gothic"/>
                <a:cs typeface="Malgun Gothic"/>
              </a:rPr>
              <a:t>재채기</a:t>
            </a:r>
            <a:endParaRPr sz="2250">
              <a:latin typeface="Malgun Gothic"/>
              <a:cs typeface="Malgun Gothic"/>
            </a:endParaRPr>
          </a:p>
          <a:p>
            <a:pPr marL="662940">
              <a:lnSpc>
                <a:spcPct val="100000"/>
              </a:lnSpc>
              <a:spcBef>
                <a:spcPts val="1895"/>
              </a:spcBef>
            </a:pPr>
            <a:r>
              <a:rPr sz="2250" spc="-135" dirty="0">
                <a:latin typeface="Malgun Gothic"/>
                <a:cs typeface="Malgun Gothic"/>
              </a:rPr>
              <a:t>또는</a:t>
            </a:r>
            <a:r>
              <a:rPr sz="2250" spc="-330" dirty="0">
                <a:latin typeface="Malgun Gothic"/>
                <a:cs typeface="Malgun Gothic"/>
              </a:rPr>
              <a:t> </a:t>
            </a:r>
            <a:r>
              <a:rPr sz="2250" spc="-315" dirty="0">
                <a:latin typeface="Malgun Gothic"/>
                <a:cs typeface="Malgun Gothic"/>
              </a:rPr>
              <a:t>기침</a:t>
            </a:r>
            <a:endParaRPr sz="22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79897" y="3195650"/>
            <a:ext cx="1102995" cy="370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90" dirty="0">
                <a:latin typeface="Malgun Gothic"/>
                <a:cs typeface="Malgun Gothic"/>
              </a:rPr>
              <a:t>손을</a:t>
            </a:r>
            <a:r>
              <a:rPr sz="2250" spc="-490" dirty="0">
                <a:latin typeface="Malgun Gothic"/>
                <a:cs typeface="Malgun Gothic"/>
              </a:rPr>
              <a:t> </a:t>
            </a:r>
            <a:r>
              <a:rPr sz="2250" spc="-415" dirty="0">
                <a:latin typeface="Malgun Gothic"/>
                <a:cs typeface="Malgun Gothic"/>
              </a:rPr>
              <a:t>잡고</a:t>
            </a:r>
            <a:endParaRPr sz="225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14080" y="2167254"/>
            <a:ext cx="57404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65" dirty="0">
                <a:latin typeface="Malgun Gothic"/>
                <a:cs typeface="Malgun Gothic"/>
              </a:rPr>
              <a:t>키스</a:t>
            </a:r>
            <a:endParaRPr sz="225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5047" y="4707382"/>
            <a:ext cx="57404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65" dirty="0">
                <a:latin typeface="Malgun Gothic"/>
                <a:cs typeface="Malgun Gothic"/>
              </a:rPr>
              <a:t>모유</a:t>
            </a:r>
            <a:endParaRPr sz="225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874" y="6472834"/>
            <a:ext cx="528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Malgun Gothic"/>
                <a:cs typeface="Malgun Gothic"/>
              </a:rPr>
              <a:t>포옹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44492" y="5266358"/>
            <a:ext cx="2075180" cy="1520825"/>
          </a:xfrm>
          <a:prstGeom prst="rect">
            <a:avLst/>
          </a:prstGeom>
        </p:spPr>
        <p:txBody>
          <a:bodyPr vert="horz" wrap="square" lIns="0" tIns="173355" rIns="0" bIns="0" rtlCol="0">
            <a:spAutoFit/>
          </a:bodyPr>
          <a:lstStyle/>
          <a:p>
            <a:pPr marR="81280" algn="ctr">
              <a:lnSpc>
                <a:spcPct val="100000"/>
              </a:lnSpc>
              <a:spcBef>
                <a:spcPts val="1365"/>
              </a:spcBef>
            </a:pPr>
            <a:r>
              <a:rPr sz="2250" spc="-25" dirty="0">
                <a:latin typeface="Malgun Gothic"/>
                <a:cs typeface="Malgun Gothic"/>
              </a:rPr>
              <a:t>음식</a:t>
            </a:r>
            <a:endParaRPr sz="2250">
              <a:latin typeface="Malgun Gothic"/>
              <a:cs typeface="Malgun Gothic"/>
            </a:endParaRPr>
          </a:p>
          <a:p>
            <a:pPr marR="5080" algn="ctr">
              <a:lnSpc>
                <a:spcPct val="100000"/>
              </a:lnSpc>
              <a:spcBef>
                <a:spcPts val="1145"/>
              </a:spcBef>
            </a:pPr>
            <a:r>
              <a:rPr sz="2050" spc="-110" dirty="0">
                <a:latin typeface="Malgun Gothic"/>
                <a:cs typeface="Malgun Gothic"/>
              </a:rPr>
              <a:t>또는</a:t>
            </a:r>
            <a:r>
              <a:rPr sz="2050" spc="-265" dirty="0">
                <a:latin typeface="Malgun Gothic"/>
                <a:cs typeface="Malgun Gothic"/>
              </a:rPr>
              <a:t> </a:t>
            </a:r>
            <a:r>
              <a:rPr sz="2050" spc="-165" dirty="0">
                <a:latin typeface="Malgun Gothic"/>
                <a:cs typeface="Malgun Gothic"/>
              </a:rPr>
              <a:t>감염되지</a:t>
            </a:r>
            <a:r>
              <a:rPr sz="2050" spc="-290" dirty="0">
                <a:latin typeface="Malgun Gothic"/>
                <a:cs typeface="Malgun Gothic"/>
              </a:rPr>
              <a:t> </a:t>
            </a:r>
            <a:r>
              <a:rPr sz="2050" spc="-114" dirty="0">
                <a:latin typeface="Malgun Gothic"/>
                <a:cs typeface="Malgun Gothic"/>
              </a:rPr>
              <a:t>않은</a:t>
            </a:r>
            <a:endParaRPr sz="2050">
              <a:latin typeface="Malgun Gothic"/>
              <a:cs typeface="Malgun Gothic"/>
            </a:endParaRPr>
          </a:p>
          <a:p>
            <a:pPr marR="5080" algn="ctr">
              <a:lnSpc>
                <a:spcPct val="100000"/>
              </a:lnSpc>
              <a:spcBef>
                <a:spcPts val="1745"/>
              </a:spcBef>
            </a:pPr>
            <a:r>
              <a:rPr sz="2050" spc="-155" dirty="0">
                <a:latin typeface="Malgun Gothic"/>
                <a:cs typeface="Malgun Gothic"/>
              </a:rPr>
              <a:t>사람과</a:t>
            </a:r>
            <a:r>
              <a:rPr sz="2050" spc="-265" dirty="0">
                <a:latin typeface="Malgun Gothic"/>
                <a:cs typeface="Malgun Gothic"/>
              </a:rPr>
              <a:t> </a:t>
            </a:r>
            <a:r>
              <a:rPr sz="2050" spc="-25" dirty="0">
                <a:latin typeface="Malgun Gothic"/>
                <a:cs typeface="Malgun Gothic"/>
              </a:rPr>
              <a:t>식사를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67906" y="5067568"/>
            <a:ext cx="3474720" cy="1436370"/>
          </a:xfrm>
          <a:prstGeom prst="rect">
            <a:avLst/>
          </a:prstGeom>
        </p:spPr>
        <p:txBody>
          <a:bodyPr vert="horz" wrap="square" lIns="0" tIns="158115" rIns="0" bIns="0" rtlCol="0">
            <a:spAutoFit/>
          </a:bodyPr>
          <a:lstStyle/>
          <a:p>
            <a:pPr marL="1398270">
              <a:lnSpc>
                <a:spcPct val="100000"/>
              </a:lnSpc>
              <a:spcBef>
                <a:spcPts val="1245"/>
              </a:spcBef>
            </a:pPr>
            <a:r>
              <a:rPr sz="2050" spc="-10" dirty="0">
                <a:latin typeface="Malgun Gothic"/>
                <a:cs typeface="Malgun Gothic"/>
              </a:rPr>
              <a:t>공유합니다</a:t>
            </a:r>
            <a:endParaRPr sz="20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250" dirty="0">
                <a:latin typeface="Malgun Gothic"/>
                <a:cs typeface="Malgun Gothic"/>
              </a:rPr>
              <a:t>물</a:t>
            </a:r>
            <a:r>
              <a:rPr sz="2250" spc="15" dirty="0">
                <a:latin typeface="Malgun Gothic"/>
                <a:cs typeface="Malgun Gothic"/>
              </a:rPr>
              <a:t> </a:t>
            </a:r>
            <a:r>
              <a:rPr sz="2050" spc="-150" dirty="0">
                <a:latin typeface="Malgun Gothic"/>
                <a:cs typeface="Malgun Gothic"/>
              </a:rPr>
              <a:t>감염된</a:t>
            </a:r>
            <a:r>
              <a:rPr sz="2050" spc="-295" dirty="0">
                <a:latin typeface="Malgun Gothic"/>
                <a:cs typeface="Malgun Gothic"/>
              </a:rPr>
              <a:t> </a:t>
            </a:r>
            <a:r>
              <a:rPr sz="2050" spc="-155" dirty="0">
                <a:latin typeface="Malgun Gothic"/>
                <a:cs typeface="Malgun Gothic"/>
              </a:rPr>
              <a:t>사람의</a:t>
            </a:r>
            <a:r>
              <a:rPr sz="2050" spc="-280" dirty="0">
                <a:latin typeface="Malgun Gothic"/>
                <a:cs typeface="Malgun Gothic"/>
              </a:rPr>
              <a:t> </a:t>
            </a:r>
            <a:r>
              <a:rPr sz="2050" spc="-110" dirty="0">
                <a:latin typeface="Malgun Gothic"/>
                <a:cs typeface="Malgun Gothic"/>
              </a:rPr>
              <a:t>컵을</a:t>
            </a:r>
            <a:r>
              <a:rPr sz="2050" spc="-254" dirty="0">
                <a:latin typeface="Malgun Gothic"/>
                <a:cs typeface="Malgun Gothic"/>
              </a:rPr>
              <a:t> </a:t>
            </a:r>
            <a:r>
              <a:rPr sz="2050" spc="-170" dirty="0">
                <a:latin typeface="Malgun Gothic"/>
                <a:cs typeface="Malgun Gothic"/>
              </a:rPr>
              <a:t>마시거나</a:t>
            </a:r>
            <a:endParaRPr sz="20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sz="2050" spc="-165" dirty="0">
                <a:latin typeface="Malgun Gothic"/>
                <a:cs typeface="Malgun Gothic"/>
              </a:rPr>
              <a:t>화장실을</a:t>
            </a:r>
            <a:r>
              <a:rPr sz="2050" spc="-280" dirty="0">
                <a:latin typeface="Malgun Gothic"/>
                <a:cs typeface="Malgun Gothic"/>
              </a:rPr>
              <a:t> </a:t>
            </a:r>
            <a:r>
              <a:rPr sz="2050" spc="-165" dirty="0">
                <a:latin typeface="Malgun Gothic"/>
                <a:cs typeface="Malgun Gothic"/>
              </a:rPr>
              <a:t>공유하는</a:t>
            </a:r>
            <a:r>
              <a:rPr sz="2050" spc="-285" dirty="0">
                <a:latin typeface="Malgun Gothic"/>
                <a:cs typeface="Malgun Gothic"/>
              </a:rPr>
              <a:t> </a:t>
            </a:r>
            <a:r>
              <a:rPr sz="2050" spc="-25" dirty="0">
                <a:latin typeface="Malgun Gothic"/>
                <a:cs typeface="Malgun Gothic"/>
              </a:rPr>
              <a:t>행위</a:t>
            </a:r>
            <a:endParaRPr sz="2050">
              <a:latin typeface="Malgun Gothic"/>
              <a:cs typeface="Malgun Gothic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631179" y="2029967"/>
            <a:ext cx="792480" cy="913130"/>
            <a:chOff x="5631179" y="2029967"/>
            <a:chExt cx="792480" cy="91313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31179" y="2029967"/>
              <a:ext cx="792479" cy="91287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779007" y="2307335"/>
              <a:ext cx="490855" cy="494030"/>
            </a:xfrm>
            <a:custGeom>
              <a:avLst/>
              <a:gdLst/>
              <a:ahLst/>
              <a:cxnLst/>
              <a:rect l="l" t="t" r="r" b="b"/>
              <a:pathLst>
                <a:path w="490854" h="494030">
                  <a:moveTo>
                    <a:pt x="450214" y="0"/>
                  </a:moveTo>
                  <a:lnTo>
                    <a:pt x="245363" y="206501"/>
                  </a:lnTo>
                  <a:lnTo>
                    <a:pt x="40004" y="0"/>
                  </a:lnTo>
                  <a:lnTo>
                    <a:pt x="0" y="40639"/>
                  </a:lnTo>
                  <a:lnTo>
                    <a:pt x="205358" y="246634"/>
                  </a:lnTo>
                  <a:lnTo>
                    <a:pt x="0" y="453136"/>
                  </a:lnTo>
                  <a:lnTo>
                    <a:pt x="40004" y="493775"/>
                  </a:lnTo>
                  <a:lnTo>
                    <a:pt x="245363" y="287274"/>
                  </a:lnTo>
                  <a:lnTo>
                    <a:pt x="450214" y="493775"/>
                  </a:lnTo>
                  <a:lnTo>
                    <a:pt x="490727" y="453136"/>
                  </a:lnTo>
                  <a:lnTo>
                    <a:pt x="285368" y="246634"/>
                  </a:lnTo>
                  <a:lnTo>
                    <a:pt x="490727" y="40639"/>
                  </a:lnTo>
                  <a:lnTo>
                    <a:pt x="450214" y="0"/>
                  </a:lnTo>
                  <a:close/>
                </a:path>
              </a:pathLst>
            </a:custGeom>
            <a:solidFill>
              <a:srgbClr val="AE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771387" y="2301874"/>
              <a:ext cx="218440" cy="504190"/>
            </a:xfrm>
            <a:custGeom>
              <a:avLst/>
              <a:gdLst/>
              <a:ahLst/>
              <a:cxnLst/>
              <a:rect l="l" t="t" r="r" b="b"/>
              <a:pathLst>
                <a:path w="218439" h="504189">
                  <a:moveTo>
                    <a:pt x="48387" y="0"/>
                  </a:moveTo>
                  <a:lnTo>
                    <a:pt x="45212" y="0"/>
                  </a:lnTo>
                  <a:lnTo>
                    <a:pt x="43941" y="635"/>
                  </a:lnTo>
                  <a:lnTo>
                    <a:pt x="0" y="44450"/>
                  </a:lnTo>
                  <a:lnTo>
                    <a:pt x="0" y="48260"/>
                  </a:lnTo>
                  <a:lnTo>
                    <a:pt x="204215" y="251840"/>
                  </a:lnTo>
                  <a:lnTo>
                    <a:pt x="0" y="456184"/>
                  </a:lnTo>
                  <a:lnTo>
                    <a:pt x="0" y="459994"/>
                  </a:lnTo>
                  <a:lnTo>
                    <a:pt x="43941" y="503809"/>
                  </a:lnTo>
                  <a:lnTo>
                    <a:pt x="49657" y="503809"/>
                  </a:lnTo>
                  <a:lnTo>
                    <a:pt x="62357" y="490474"/>
                  </a:lnTo>
                  <a:lnTo>
                    <a:pt x="46482" y="490474"/>
                  </a:lnTo>
                  <a:lnTo>
                    <a:pt x="14604" y="458088"/>
                  </a:lnTo>
                  <a:lnTo>
                    <a:pt x="218186" y="253746"/>
                  </a:lnTo>
                  <a:lnTo>
                    <a:pt x="218186" y="250698"/>
                  </a:lnTo>
                  <a:lnTo>
                    <a:pt x="14604" y="46354"/>
                  </a:lnTo>
                  <a:lnTo>
                    <a:pt x="46482" y="13970"/>
                  </a:lnTo>
                  <a:lnTo>
                    <a:pt x="62357" y="13970"/>
                  </a:lnTo>
                  <a:lnTo>
                    <a:pt x="49657" y="635"/>
                  </a:lnTo>
                  <a:lnTo>
                    <a:pt x="48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7869" y="2588640"/>
              <a:ext cx="427481" cy="217043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058915" y="2315844"/>
              <a:ext cx="217170" cy="476884"/>
            </a:xfrm>
            <a:custGeom>
              <a:avLst/>
              <a:gdLst/>
              <a:ahLst/>
              <a:cxnLst/>
              <a:rect l="l" t="t" r="r" b="b"/>
              <a:pathLst>
                <a:path w="217170" h="476885">
                  <a:moveTo>
                    <a:pt x="186436" y="0"/>
                  </a:moveTo>
                  <a:lnTo>
                    <a:pt x="170434" y="0"/>
                  </a:lnTo>
                  <a:lnTo>
                    <a:pt x="202946" y="32384"/>
                  </a:lnTo>
                  <a:lnTo>
                    <a:pt x="0" y="235457"/>
                  </a:lnTo>
                  <a:lnTo>
                    <a:pt x="0" y="241045"/>
                  </a:lnTo>
                  <a:lnTo>
                    <a:pt x="202946" y="444118"/>
                  </a:lnTo>
                  <a:lnTo>
                    <a:pt x="170434" y="476503"/>
                  </a:lnTo>
                  <a:lnTo>
                    <a:pt x="186436" y="476503"/>
                  </a:lnTo>
                  <a:lnTo>
                    <a:pt x="216281" y="447293"/>
                  </a:lnTo>
                  <a:lnTo>
                    <a:pt x="216281" y="440943"/>
                  </a:lnTo>
                  <a:lnTo>
                    <a:pt x="13335" y="237870"/>
                  </a:lnTo>
                  <a:lnTo>
                    <a:pt x="216916" y="34289"/>
                  </a:lnTo>
                  <a:lnTo>
                    <a:pt x="216916" y="30479"/>
                  </a:lnTo>
                  <a:lnTo>
                    <a:pt x="1864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17869" y="2301239"/>
              <a:ext cx="427481" cy="218948"/>
            </a:xfrm>
            <a:prstGeom prst="rect">
              <a:avLst/>
            </a:prstGeom>
          </p:spPr>
        </p:pic>
      </p:grpSp>
      <p:pic>
        <p:nvPicPr>
          <p:cNvPr id="20" name="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98620" y="4056888"/>
            <a:ext cx="1435608" cy="1054608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284" y="4299203"/>
            <a:ext cx="765047" cy="121158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2711" y="3872484"/>
            <a:ext cx="1399031" cy="1246632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0" y="0"/>
            <a:ext cx="10476230" cy="1762125"/>
            <a:chOff x="0" y="0"/>
            <a:chExt cx="10476230" cy="1762125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0475975" cy="1761744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8035" y="246888"/>
              <a:ext cx="9877044" cy="1039368"/>
            </a:xfrm>
            <a:prstGeom prst="rect">
              <a:avLst/>
            </a:prstGeom>
          </p:spPr>
        </p:pic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974547" y="502996"/>
            <a:ext cx="88614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1F5F"/>
                </a:solidFill>
                <a:latin typeface="Comic Sans MS"/>
                <a:cs typeface="Comic Sans MS"/>
              </a:rPr>
              <a:t>B</a:t>
            </a:r>
            <a:r>
              <a:rPr sz="3600" b="1" dirty="0">
                <a:solidFill>
                  <a:srgbClr val="001F5F"/>
                </a:solidFill>
                <a:latin typeface="Malgun Gothic"/>
                <a:cs typeface="Malgun Gothic"/>
              </a:rPr>
              <a:t>형</a:t>
            </a:r>
            <a:r>
              <a:rPr sz="3600" b="1" spc="-14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3600" b="1" dirty="0">
                <a:solidFill>
                  <a:srgbClr val="001F5F"/>
                </a:solidFill>
                <a:latin typeface="Malgun Gothic"/>
                <a:cs typeface="Malgun Gothic"/>
              </a:rPr>
              <a:t>간염은</a:t>
            </a:r>
            <a:r>
              <a:rPr sz="3600" b="1" spc="-2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3600" b="1" dirty="0">
                <a:solidFill>
                  <a:srgbClr val="001F5F"/>
                </a:solidFill>
                <a:latin typeface="Malgun Gothic"/>
                <a:cs typeface="Malgun Gothic"/>
              </a:rPr>
              <a:t>다음을</a:t>
            </a:r>
            <a:r>
              <a:rPr sz="3600" b="1" spc="-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3600" b="1" dirty="0">
                <a:solidFill>
                  <a:srgbClr val="001F5F"/>
                </a:solidFill>
                <a:latin typeface="Malgun Gothic"/>
                <a:cs typeface="Malgun Gothic"/>
              </a:rPr>
              <a:t>통해</a:t>
            </a:r>
            <a:r>
              <a:rPr sz="3600" b="1" spc="-2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3600" b="1" dirty="0">
                <a:solidFill>
                  <a:srgbClr val="001F5F"/>
                </a:solidFill>
                <a:latin typeface="Malgun Gothic"/>
                <a:cs typeface="Malgun Gothic"/>
              </a:rPr>
              <a:t>확산되지</a:t>
            </a:r>
            <a:r>
              <a:rPr sz="3600" b="1" spc="-20" dirty="0">
                <a:solidFill>
                  <a:srgbClr val="001F5F"/>
                </a:solidFill>
                <a:latin typeface="Malgun Gothic"/>
                <a:cs typeface="Malgun Gothic"/>
              </a:rPr>
              <a:t> 않습니다</a:t>
            </a:r>
            <a:endParaRPr sz="3600">
              <a:latin typeface="Malgun Gothic"/>
              <a:cs typeface="Malgun Gothic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374904" y="6144767"/>
            <a:ext cx="769620" cy="911860"/>
            <a:chOff x="374904" y="6144767"/>
            <a:chExt cx="769620" cy="911860"/>
          </a:xfrm>
        </p:grpSpPr>
        <p:sp>
          <p:nvSpPr>
            <p:cNvPr id="28" name="object 28"/>
            <p:cNvSpPr/>
            <p:nvPr/>
          </p:nvSpPr>
          <p:spPr>
            <a:xfrm>
              <a:off x="714756" y="6144767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5" h="402590">
                  <a:moveTo>
                    <a:pt x="180771" y="0"/>
                  </a:moveTo>
                  <a:lnTo>
                    <a:pt x="98945" y="25399"/>
                  </a:lnTo>
                  <a:lnTo>
                    <a:pt x="56451" y="61594"/>
                  </a:lnTo>
                  <a:lnTo>
                    <a:pt x="34251" y="92646"/>
                  </a:lnTo>
                  <a:lnTo>
                    <a:pt x="16497" y="127558"/>
                  </a:lnTo>
                  <a:lnTo>
                    <a:pt x="5067" y="165633"/>
                  </a:lnTo>
                  <a:lnTo>
                    <a:pt x="0" y="204977"/>
                  </a:lnTo>
                  <a:lnTo>
                    <a:pt x="0" y="224650"/>
                  </a:lnTo>
                  <a:lnTo>
                    <a:pt x="5067" y="263359"/>
                  </a:lnTo>
                  <a:lnTo>
                    <a:pt x="24104" y="316026"/>
                  </a:lnTo>
                  <a:lnTo>
                    <a:pt x="56451" y="359181"/>
                  </a:lnTo>
                  <a:lnTo>
                    <a:pt x="98310" y="388378"/>
                  </a:lnTo>
                  <a:lnTo>
                    <a:pt x="146519" y="401700"/>
                  </a:lnTo>
                  <a:lnTo>
                    <a:pt x="163652" y="402335"/>
                  </a:lnTo>
                  <a:lnTo>
                    <a:pt x="197269" y="397890"/>
                  </a:lnTo>
                  <a:lnTo>
                    <a:pt x="246100" y="376948"/>
                  </a:lnTo>
                  <a:lnTo>
                    <a:pt x="287972" y="340779"/>
                  </a:lnTo>
                  <a:lnTo>
                    <a:pt x="310807" y="309689"/>
                  </a:lnTo>
                  <a:lnTo>
                    <a:pt x="327926" y="274777"/>
                  </a:lnTo>
                  <a:lnTo>
                    <a:pt x="339344" y="236702"/>
                  </a:lnTo>
                  <a:lnTo>
                    <a:pt x="344424" y="197357"/>
                  </a:lnTo>
                  <a:lnTo>
                    <a:pt x="344424" y="177685"/>
                  </a:lnTo>
                  <a:lnTo>
                    <a:pt x="339978" y="138976"/>
                  </a:lnTo>
                  <a:lnTo>
                    <a:pt x="320319" y="86359"/>
                  </a:lnTo>
                  <a:lnTo>
                    <a:pt x="288607" y="43179"/>
                  </a:lnTo>
                  <a:lnTo>
                    <a:pt x="246100" y="13969"/>
                  </a:lnTo>
                  <a:lnTo>
                    <a:pt x="197904" y="634"/>
                  </a:lnTo>
                  <a:lnTo>
                    <a:pt x="180771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4904" y="6515099"/>
              <a:ext cx="477520" cy="541020"/>
            </a:xfrm>
            <a:custGeom>
              <a:avLst/>
              <a:gdLst/>
              <a:ahLst/>
              <a:cxnLst/>
              <a:rect l="l" t="t" r="r" b="b"/>
              <a:pathLst>
                <a:path w="477519" h="541020">
                  <a:moveTo>
                    <a:pt x="359346" y="0"/>
                  </a:moveTo>
                  <a:lnTo>
                    <a:pt x="175539" y="0"/>
                  </a:lnTo>
                  <a:lnTo>
                    <a:pt x="175539" y="40055"/>
                  </a:lnTo>
                  <a:lnTo>
                    <a:pt x="127838" y="53403"/>
                  </a:lnTo>
                  <a:lnTo>
                    <a:pt x="82677" y="74383"/>
                  </a:lnTo>
                  <a:lnTo>
                    <a:pt x="46431" y="101714"/>
                  </a:lnTo>
                  <a:lnTo>
                    <a:pt x="27343" y="134772"/>
                  </a:lnTo>
                  <a:lnTo>
                    <a:pt x="15900" y="194538"/>
                  </a:lnTo>
                  <a:lnTo>
                    <a:pt x="8267" y="258114"/>
                  </a:lnTo>
                  <a:lnTo>
                    <a:pt x="3175" y="322326"/>
                  </a:lnTo>
                  <a:lnTo>
                    <a:pt x="635" y="382714"/>
                  </a:lnTo>
                  <a:lnTo>
                    <a:pt x="0" y="436753"/>
                  </a:lnTo>
                  <a:lnTo>
                    <a:pt x="0" y="479983"/>
                  </a:lnTo>
                  <a:lnTo>
                    <a:pt x="22263" y="540385"/>
                  </a:lnTo>
                  <a:lnTo>
                    <a:pt x="443306" y="541020"/>
                  </a:lnTo>
                  <a:lnTo>
                    <a:pt x="455383" y="540385"/>
                  </a:lnTo>
                  <a:lnTo>
                    <a:pt x="466204" y="538480"/>
                  </a:lnTo>
                  <a:lnTo>
                    <a:pt x="473837" y="534022"/>
                  </a:lnTo>
                  <a:lnTo>
                    <a:pt x="477012" y="524484"/>
                  </a:lnTo>
                  <a:lnTo>
                    <a:pt x="477012" y="134772"/>
                  </a:lnTo>
                  <a:lnTo>
                    <a:pt x="470014" y="102984"/>
                  </a:lnTo>
                  <a:lnTo>
                    <a:pt x="448386" y="73748"/>
                  </a:lnTo>
                  <a:lnTo>
                    <a:pt x="412140" y="50863"/>
                  </a:lnTo>
                  <a:lnTo>
                    <a:pt x="359346" y="37503"/>
                  </a:lnTo>
                  <a:lnTo>
                    <a:pt x="35934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69036" y="6480047"/>
              <a:ext cx="475615" cy="576580"/>
            </a:xfrm>
            <a:custGeom>
              <a:avLst/>
              <a:gdLst/>
              <a:ahLst/>
              <a:cxnLst/>
              <a:rect l="l" t="t" r="r" b="b"/>
              <a:pathLst>
                <a:path w="475615" h="576579">
                  <a:moveTo>
                    <a:pt x="301142" y="0"/>
                  </a:moveTo>
                  <a:lnTo>
                    <a:pt x="117284" y="34975"/>
                  </a:lnTo>
                  <a:lnTo>
                    <a:pt x="117284" y="72491"/>
                  </a:lnTo>
                  <a:lnTo>
                    <a:pt x="64668" y="85839"/>
                  </a:lnTo>
                  <a:lnTo>
                    <a:pt x="28524" y="108724"/>
                  </a:lnTo>
                  <a:lnTo>
                    <a:pt x="6972" y="137972"/>
                  </a:lnTo>
                  <a:lnTo>
                    <a:pt x="0" y="169773"/>
                  </a:lnTo>
                  <a:lnTo>
                    <a:pt x="0" y="559536"/>
                  </a:lnTo>
                  <a:lnTo>
                    <a:pt x="3175" y="569074"/>
                  </a:lnTo>
                  <a:lnTo>
                    <a:pt x="10782" y="573531"/>
                  </a:lnTo>
                  <a:lnTo>
                    <a:pt x="21551" y="575436"/>
                  </a:lnTo>
                  <a:lnTo>
                    <a:pt x="33604" y="576071"/>
                  </a:lnTo>
                  <a:lnTo>
                    <a:pt x="453301" y="575436"/>
                  </a:lnTo>
                  <a:lnTo>
                    <a:pt x="464070" y="573531"/>
                  </a:lnTo>
                  <a:lnTo>
                    <a:pt x="471677" y="569074"/>
                  </a:lnTo>
                  <a:lnTo>
                    <a:pt x="474217" y="559536"/>
                  </a:lnTo>
                  <a:lnTo>
                    <a:pt x="475488" y="515035"/>
                  </a:lnTo>
                  <a:lnTo>
                    <a:pt x="475488" y="471792"/>
                  </a:lnTo>
                  <a:lnTo>
                    <a:pt x="474852" y="417753"/>
                  </a:lnTo>
                  <a:lnTo>
                    <a:pt x="472313" y="357339"/>
                  </a:lnTo>
                  <a:lnTo>
                    <a:pt x="467245" y="293128"/>
                  </a:lnTo>
                  <a:lnTo>
                    <a:pt x="459638" y="229539"/>
                  </a:lnTo>
                  <a:lnTo>
                    <a:pt x="448221" y="169773"/>
                  </a:lnTo>
                  <a:lnTo>
                    <a:pt x="429209" y="136702"/>
                  </a:lnTo>
                  <a:lnTo>
                    <a:pt x="393064" y="109359"/>
                  </a:lnTo>
                  <a:lnTo>
                    <a:pt x="348056" y="88379"/>
                  </a:lnTo>
                  <a:lnTo>
                    <a:pt x="301142" y="75031"/>
                  </a:lnTo>
                  <a:lnTo>
                    <a:pt x="30114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60248" y="6144767"/>
              <a:ext cx="344805" cy="402590"/>
            </a:xfrm>
            <a:custGeom>
              <a:avLst/>
              <a:gdLst/>
              <a:ahLst/>
              <a:cxnLst/>
              <a:rect l="l" t="t" r="r" b="b"/>
              <a:pathLst>
                <a:path w="344805" h="402590">
                  <a:moveTo>
                    <a:pt x="163017" y="0"/>
                  </a:moveTo>
                  <a:lnTo>
                    <a:pt x="113537" y="7619"/>
                  </a:lnTo>
                  <a:lnTo>
                    <a:pt x="69138" y="31749"/>
                  </a:lnTo>
                  <a:lnTo>
                    <a:pt x="32981" y="70484"/>
                  </a:lnTo>
                  <a:lnTo>
                    <a:pt x="9512" y="120573"/>
                  </a:lnTo>
                  <a:lnTo>
                    <a:pt x="1270" y="158013"/>
                  </a:lnTo>
                  <a:lnTo>
                    <a:pt x="0" y="177685"/>
                  </a:lnTo>
                  <a:lnTo>
                    <a:pt x="0" y="197357"/>
                  </a:lnTo>
                  <a:lnTo>
                    <a:pt x="4445" y="236702"/>
                  </a:lnTo>
                  <a:lnTo>
                    <a:pt x="15862" y="274777"/>
                  </a:lnTo>
                  <a:lnTo>
                    <a:pt x="33616" y="309689"/>
                  </a:lnTo>
                  <a:lnTo>
                    <a:pt x="69138" y="354101"/>
                  </a:lnTo>
                  <a:lnTo>
                    <a:pt x="114172" y="385838"/>
                  </a:lnTo>
                  <a:lnTo>
                    <a:pt x="163652" y="401065"/>
                  </a:lnTo>
                  <a:lnTo>
                    <a:pt x="180771" y="402335"/>
                  </a:lnTo>
                  <a:lnTo>
                    <a:pt x="197269" y="401700"/>
                  </a:lnTo>
                  <a:lnTo>
                    <a:pt x="274650" y="370611"/>
                  </a:lnTo>
                  <a:lnTo>
                    <a:pt x="310807" y="331889"/>
                  </a:lnTo>
                  <a:lnTo>
                    <a:pt x="334276" y="281762"/>
                  </a:lnTo>
                  <a:lnTo>
                    <a:pt x="342519" y="244322"/>
                  </a:lnTo>
                  <a:lnTo>
                    <a:pt x="344423" y="224650"/>
                  </a:lnTo>
                  <a:lnTo>
                    <a:pt x="344423" y="204977"/>
                  </a:lnTo>
                  <a:lnTo>
                    <a:pt x="339344" y="165633"/>
                  </a:lnTo>
                  <a:lnTo>
                    <a:pt x="327926" y="127558"/>
                  </a:lnTo>
                  <a:lnTo>
                    <a:pt x="310172" y="92646"/>
                  </a:lnTo>
                  <a:lnTo>
                    <a:pt x="274650" y="47624"/>
                  </a:lnTo>
                  <a:lnTo>
                    <a:pt x="229615" y="16509"/>
                  </a:lnTo>
                  <a:lnTo>
                    <a:pt x="180136" y="1269"/>
                  </a:lnTo>
                  <a:lnTo>
                    <a:pt x="16301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88620" y="6481571"/>
              <a:ext cx="413384" cy="411480"/>
            </a:xfrm>
            <a:custGeom>
              <a:avLst/>
              <a:gdLst/>
              <a:ahLst/>
              <a:cxnLst/>
              <a:rect l="l" t="t" r="r" b="b"/>
              <a:pathLst>
                <a:path w="413384" h="411479">
                  <a:moveTo>
                    <a:pt x="77520" y="0"/>
                  </a:moveTo>
                  <a:lnTo>
                    <a:pt x="26047" y="10794"/>
                  </a:lnTo>
                  <a:lnTo>
                    <a:pt x="2539" y="44449"/>
                  </a:lnTo>
                  <a:lnTo>
                    <a:pt x="0" y="68579"/>
                  </a:lnTo>
                  <a:lnTo>
                    <a:pt x="5079" y="93344"/>
                  </a:lnTo>
                  <a:lnTo>
                    <a:pt x="20967" y="117474"/>
                  </a:lnTo>
                  <a:lnTo>
                    <a:pt x="52730" y="138429"/>
                  </a:lnTo>
                  <a:lnTo>
                    <a:pt x="103568" y="163194"/>
                  </a:lnTo>
                  <a:lnTo>
                    <a:pt x="216661" y="213359"/>
                  </a:lnTo>
                  <a:lnTo>
                    <a:pt x="255422" y="232409"/>
                  </a:lnTo>
                  <a:lnTo>
                    <a:pt x="268770" y="254634"/>
                  </a:lnTo>
                  <a:lnTo>
                    <a:pt x="275755" y="294639"/>
                  </a:lnTo>
                  <a:lnTo>
                    <a:pt x="278295" y="344804"/>
                  </a:lnTo>
                  <a:lnTo>
                    <a:pt x="278942" y="396874"/>
                  </a:lnTo>
                  <a:lnTo>
                    <a:pt x="282752" y="411479"/>
                  </a:lnTo>
                  <a:lnTo>
                    <a:pt x="320243" y="364489"/>
                  </a:lnTo>
                  <a:lnTo>
                    <a:pt x="338023" y="328929"/>
                  </a:lnTo>
                  <a:lnTo>
                    <a:pt x="355815" y="287019"/>
                  </a:lnTo>
                  <a:lnTo>
                    <a:pt x="373608" y="241934"/>
                  </a:lnTo>
                  <a:lnTo>
                    <a:pt x="389496" y="197484"/>
                  </a:lnTo>
                  <a:lnTo>
                    <a:pt x="401561" y="155574"/>
                  </a:lnTo>
                  <a:lnTo>
                    <a:pt x="413003" y="90804"/>
                  </a:lnTo>
                  <a:lnTo>
                    <a:pt x="409828" y="73659"/>
                  </a:lnTo>
                  <a:lnTo>
                    <a:pt x="398386" y="70484"/>
                  </a:lnTo>
                  <a:lnTo>
                    <a:pt x="369798" y="76199"/>
                  </a:lnTo>
                  <a:lnTo>
                    <a:pt x="334213" y="78104"/>
                  </a:lnTo>
                  <a:lnTo>
                    <a:pt x="293547" y="73659"/>
                  </a:lnTo>
                  <a:lnTo>
                    <a:pt x="248437" y="60959"/>
                  </a:lnTo>
                  <a:lnTo>
                    <a:pt x="122631" y="12064"/>
                  </a:lnTo>
                  <a:lnTo>
                    <a:pt x="98488" y="3174"/>
                  </a:lnTo>
                  <a:lnTo>
                    <a:pt x="77520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9496" y="6690817"/>
              <a:ext cx="472440" cy="247015"/>
            </a:xfrm>
            <a:custGeom>
              <a:avLst/>
              <a:gdLst/>
              <a:ahLst/>
              <a:cxnLst/>
              <a:rect l="l" t="t" r="r" b="b"/>
              <a:pathLst>
                <a:path w="472440" h="247015">
                  <a:moveTo>
                    <a:pt x="471906" y="66230"/>
                  </a:moveTo>
                  <a:lnTo>
                    <a:pt x="468096" y="42659"/>
                  </a:lnTo>
                  <a:lnTo>
                    <a:pt x="458571" y="23558"/>
                  </a:lnTo>
                  <a:lnTo>
                    <a:pt x="436968" y="5727"/>
                  </a:lnTo>
                  <a:lnTo>
                    <a:pt x="412203" y="0"/>
                  </a:lnTo>
                  <a:lnTo>
                    <a:pt x="388061" y="1917"/>
                  </a:lnTo>
                  <a:lnTo>
                    <a:pt x="369011" y="7645"/>
                  </a:lnTo>
                  <a:lnTo>
                    <a:pt x="346151" y="19735"/>
                  </a:lnTo>
                  <a:lnTo>
                    <a:pt x="313118" y="40119"/>
                  </a:lnTo>
                  <a:lnTo>
                    <a:pt x="272478" y="63677"/>
                  </a:lnTo>
                  <a:lnTo>
                    <a:pt x="226110" y="86601"/>
                  </a:lnTo>
                  <a:lnTo>
                    <a:pt x="181648" y="100609"/>
                  </a:lnTo>
                  <a:lnTo>
                    <a:pt x="140360" y="103162"/>
                  </a:lnTo>
                  <a:lnTo>
                    <a:pt x="103530" y="99339"/>
                  </a:lnTo>
                  <a:lnTo>
                    <a:pt x="74307" y="93611"/>
                  </a:lnTo>
                  <a:lnTo>
                    <a:pt x="38747" y="100609"/>
                  </a:lnTo>
                  <a:lnTo>
                    <a:pt x="10160" y="130543"/>
                  </a:lnTo>
                  <a:lnTo>
                    <a:pt x="0" y="172567"/>
                  </a:lnTo>
                  <a:lnTo>
                    <a:pt x="20955" y="216496"/>
                  </a:lnTo>
                  <a:lnTo>
                    <a:pt x="58432" y="236880"/>
                  </a:lnTo>
                  <a:lnTo>
                    <a:pt x="113055" y="246430"/>
                  </a:lnTo>
                  <a:lnTo>
                    <a:pt x="174028" y="245795"/>
                  </a:lnTo>
                  <a:lnTo>
                    <a:pt x="231190" y="236880"/>
                  </a:lnTo>
                  <a:lnTo>
                    <a:pt x="283273" y="219684"/>
                  </a:lnTo>
                  <a:lnTo>
                    <a:pt x="336626" y="194856"/>
                  </a:lnTo>
                  <a:lnTo>
                    <a:pt x="386791" y="166839"/>
                  </a:lnTo>
                  <a:lnTo>
                    <a:pt x="426808" y="139458"/>
                  </a:lnTo>
                  <a:lnTo>
                    <a:pt x="461111" y="103162"/>
                  </a:lnTo>
                  <a:lnTo>
                    <a:pt x="468096" y="91694"/>
                  </a:lnTo>
                  <a:lnTo>
                    <a:pt x="471906" y="6623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37094" y="6480047"/>
              <a:ext cx="193713" cy="14772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457200" y="6248399"/>
              <a:ext cx="668020" cy="670560"/>
            </a:xfrm>
            <a:custGeom>
              <a:avLst/>
              <a:gdLst/>
              <a:ahLst/>
              <a:cxnLst/>
              <a:rect l="l" t="t" r="r" b="b"/>
              <a:pathLst>
                <a:path w="668019" h="670559">
                  <a:moveTo>
                    <a:pt x="612889" y="0"/>
                  </a:moveTo>
                  <a:lnTo>
                    <a:pt x="334073" y="280301"/>
                  </a:lnTo>
                  <a:lnTo>
                    <a:pt x="54622" y="0"/>
                  </a:lnTo>
                  <a:lnTo>
                    <a:pt x="0" y="55295"/>
                  </a:lnTo>
                  <a:lnTo>
                    <a:pt x="279450" y="335597"/>
                  </a:lnTo>
                  <a:lnTo>
                    <a:pt x="0" y="615899"/>
                  </a:lnTo>
                  <a:lnTo>
                    <a:pt x="54622" y="670560"/>
                  </a:lnTo>
                  <a:lnTo>
                    <a:pt x="334073" y="390258"/>
                  </a:lnTo>
                  <a:lnTo>
                    <a:pt x="612889" y="670560"/>
                  </a:lnTo>
                  <a:lnTo>
                    <a:pt x="667512" y="615899"/>
                  </a:lnTo>
                  <a:lnTo>
                    <a:pt x="388696" y="335597"/>
                  </a:lnTo>
                  <a:lnTo>
                    <a:pt x="667512" y="55295"/>
                  </a:lnTo>
                  <a:lnTo>
                    <a:pt x="612889" y="0"/>
                  </a:lnTo>
                  <a:close/>
                </a:path>
              </a:pathLst>
            </a:custGeom>
            <a:solidFill>
              <a:srgbClr val="AE21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48056" y="6240779"/>
              <a:ext cx="684530" cy="685800"/>
            </a:xfrm>
            <a:custGeom>
              <a:avLst/>
              <a:gdLst/>
              <a:ahLst/>
              <a:cxnLst/>
              <a:rect l="l" t="t" r="r" b="b"/>
              <a:pathLst>
                <a:path w="684530" h="685800">
                  <a:moveTo>
                    <a:pt x="684276" y="60960"/>
                  </a:moveTo>
                  <a:lnTo>
                    <a:pt x="665213" y="41617"/>
                  </a:lnTo>
                  <a:lnTo>
                    <a:pt x="665213" y="63500"/>
                  </a:lnTo>
                  <a:lnTo>
                    <a:pt x="390105" y="339090"/>
                  </a:lnTo>
                  <a:lnTo>
                    <a:pt x="389470" y="340995"/>
                  </a:lnTo>
                  <a:lnTo>
                    <a:pt x="389470" y="345440"/>
                  </a:lnTo>
                  <a:lnTo>
                    <a:pt x="390105" y="347345"/>
                  </a:lnTo>
                  <a:lnTo>
                    <a:pt x="665213" y="623570"/>
                  </a:lnTo>
                  <a:lnTo>
                    <a:pt x="621372" y="667385"/>
                  </a:lnTo>
                  <a:lnTo>
                    <a:pt x="364058" y="408940"/>
                  </a:lnTo>
                  <a:lnTo>
                    <a:pt x="346265" y="391160"/>
                  </a:lnTo>
                  <a:lnTo>
                    <a:pt x="344360" y="390525"/>
                  </a:lnTo>
                  <a:lnTo>
                    <a:pt x="340550" y="390525"/>
                  </a:lnTo>
                  <a:lnTo>
                    <a:pt x="338645" y="391160"/>
                  </a:lnTo>
                  <a:lnTo>
                    <a:pt x="62903" y="667385"/>
                  </a:lnTo>
                  <a:lnTo>
                    <a:pt x="19062" y="623570"/>
                  </a:lnTo>
                  <a:lnTo>
                    <a:pt x="296075" y="345440"/>
                  </a:lnTo>
                  <a:lnTo>
                    <a:pt x="296075" y="340995"/>
                  </a:lnTo>
                  <a:lnTo>
                    <a:pt x="19062" y="63500"/>
                  </a:lnTo>
                  <a:lnTo>
                    <a:pt x="62903" y="19050"/>
                  </a:lnTo>
                  <a:lnTo>
                    <a:pt x="339915" y="297180"/>
                  </a:lnTo>
                  <a:lnTo>
                    <a:pt x="344995" y="297180"/>
                  </a:lnTo>
                  <a:lnTo>
                    <a:pt x="364058" y="277495"/>
                  </a:lnTo>
                  <a:lnTo>
                    <a:pt x="621372" y="19050"/>
                  </a:lnTo>
                  <a:lnTo>
                    <a:pt x="665213" y="63500"/>
                  </a:lnTo>
                  <a:lnTo>
                    <a:pt x="665213" y="41617"/>
                  </a:lnTo>
                  <a:lnTo>
                    <a:pt x="642975" y="19050"/>
                  </a:lnTo>
                  <a:lnTo>
                    <a:pt x="623912" y="0"/>
                  </a:lnTo>
                  <a:lnTo>
                    <a:pt x="618832" y="0"/>
                  </a:lnTo>
                  <a:lnTo>
                    <a:pt x="342455" y="277495"/>
                  </a:lnTo>
                  <a:lnTo>
                    <a:pt x="84505" y="19050"/>
                  </a:lnTo>
                  <a:lnTo>
                    <a:pt x="67348" y="1905"/>
                  </a:lnTo>
                  <a:lnTo>
                    <a:pt x="64808" y="635"/>
                  </a:lnTo>
                  <a:lnTo>
                    <a:pt x="60998" y="635"/>
                  </a:lnTo>
                  <a:lnTo>
                    <a:pt x="59093" y="1905"/>
                  </a:lnTo>
                  <a:lnTo>
                    <a:pt x="0" y="60960"/>
                  </a:lnTo>
                  <a:lnTo>
                    <a:pt x="0" y="65405"/>
                  </a:lnTo>
                  <a:lnTo>
                    <a:pt x="277012" y="343535"/>
                  </a:lnTo>
                  <a:lnTo>
                    <a:pt x="0" y="621030"/>
                  </a:lnTo>
                  <a:lnTo>
                    <a:pt x="0" y="626110"/>
                  </a:lnTo>
                  <a:lnTo>
                    <a:pt x="59093" y="685165"/>
                  </a:lnTo>
                  <a:lnTo>
                    <a:pt x="60998" y="685800"/>
                  </a:lnTo>
                  <a:lnTo>
                    <a:pt x="64808" y="685800"/>
                  </a:lnTo>
                  <a:lnTo>
                    <a:pt x="67348" y="685165"/>
                  </a:lnTo>
                  <a:lnTo>
                    <a:pt x="84505" y="667385"/>
                  </a:lnTo>
                  <a:lnTo>
                    <a:pt x="342455" y="408940"/>
                  </a:lnTo>
                  <a:lnTo>
                    <a:pt x="617562" y="685165"/>
                  </a:lnTo>
                  <a:lnTo>
                    <a:pt x="619467" y="685800"/>
                  </a:lnTo>
                  <a:lnTo>
                    <a:pt x="623277" y="685800"/>
                  </a:lnTo>
                  <a:lnTo>
                    <a:pt x="625182" y="685165"/>
                  </a:lnTo>
                  <a:lnTo>
                    <a:pt x="642975" y="667385"/>
                  </a:lnTo>
                  <a:lnTo>
                    <a:pt x="683006" y="627380"/>
                  </a:lnTo>
                  <a:lnTo>
                    <a:pt x="683641" y="625475"/>
                  </a:lnTo>
                  <a:lnTo>
                    <a:pt x="683641" y="621665"/>
                  </a:lnTo>
                  <a:lnTo>
                    <a:pt x="683006" y="619125"/>
                  </a:lnTo>
                  <a:lnTo>
                    <a:pt x="407898" y="343535"/>
                  </a:lnTo>
                  <a:lnTo>
                    <a:pt x="684276" y="65405"/>
                  </a:lnTo>
                  <a:lnTo>
                    <a:pt x="684276" y="609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7" name="object 37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029967" y="3037332"/>
            <a:ext cx="1034795" cy="96469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44" y="118870"/>
            <a:ext cx="10430510" cy="7386955"/>
            <a:chOff x="47244" y="118870"/>
            <a:chExt cx="10430510" cy="73869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" y="118870"/>
              <a:ext cx="10430256" cy="738682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" y="118871"/>
              <a:ext cx="10430256" cy="752855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36803" y="6348983"/>
              <a:ext cx="9892665" cy="1076325"/>
            </a:xfrm>
            <a:custGeom>
              <a:avLst/>
              <a:gdLst/>
              <a:ahLst/>
              <a:cxnLst/>
              <a:rect l="l" t="t" r="r" b="b"/>
              <a:pathLst>
                <a:path w="9892665" h="1076325">
                  <a:moveTo>
                    <a:pt x="1437005" y="0"/>
                  </a:moveTo>
                  <a:lnTo>
                    <a:pt x="1082040" y="2539"/>
                  </a:lnTo>
                  <a:lnTo>
                    <a:pt x="777900" y="8267"/>
                  </a:lnTo>
                  <a:lnTo>
                    <a:pt x="524522" y="15252"/>
                  </a:lnTo>
                  <a:lnTo>
                    <a:pt x="271157" y="24790"/>
                  </a:lnTo>
                  <a:lnTo>
                    <a:pt x="220344" y="27965"/>
                  </a:lnTo>
                  <a:lnTo>
                    <a:pt x="170180" y="36220"/>
                  </a:lnTo>
                  <a:lnTo>
                    <a:pt x="123189" y="53378"/>
                  </a:lnTo>
                  <a:lnTo>
                    <a:pt x="83819" y="82613"/>
                  </a:lnTo>
                  <a:lnTo>
                    <a:pt x="47625" y="144894"/>
                  </a:lnTo>
                  <a:lnTo>
                    <a:pt x="29845" y="216712"/>
                  </a:lnTo>
                  <a:lnTo>
                    <a:pt x="22225" y="265010"/>
                  </a:lnTo>
                  <a:lnTo>
                    <a:pt x="15239" y="313308"/>
                  </a:lnTo>
                  <a:lnTo>
                    <a:pt x="9525" y="361619"/>
                  </a:lnTo>
                  <a:lnTo>
                    <a:pt x="5714" y="410552"/>
                  </a:lnTo>
                  <a:lnTo>
                    <a:pt x="2539" y="459485"/>
                  </a:lnTo>
                  <a:lnTo>
                    <a:pt x="635" y="507784"/>
                  </a:lnTo>
                  <a:lnTo>
                    <a:pt x="0" y="556717"/>
                  </a:lnTo>
                  <a:lnTo>
                    <a:pt x="635" y="605015"/>
                  </a:lnTo>
                  <a:lnTo>
                    <a:pt x="2539" y="653961"/>
                  </a:lnTo>
                  <a:lnTo>
                    <a:pt x="5714" y="702259"/>
                  </a:lnTo>
                  <a:lnTo>
                    <a:pt x="9525" y="750557"/>
                  </a:lnTo>
                  <a:lnTo>
                    <a:pt x="17780" y="803935"/>
                  </a:lnTo>
                  <a:lnTo>
                    <a:pt x="30480" y="849693"/>
                  </a:lnTo>
                  <a:lnTo>
                    <a:pt x="47625" y="889101"/>
                  </a:lnTo>
                  <a:lnTo>
                    <a:pt x="70485" y="922146"/>
                  </a:lnTo>
                  <a:lnTo>
                    <a:pt x="97789" y="949477"/>
                  </a:lnTo>
                  <a:lnTo>
                    <a:pt x="130175" y="970445"/>
                  </a:lnTo>
                  <a:lnTo>
                    <a:pt x="167640" y="986967"/>
                  </a:lnTo>
                  <a:lnTo>
                    <a:pt x="210819" y="997775"/>
                  </a:lnTo>
                  <a:lnTo>
                    <a:pt x="258457" y="1004760"/>
                  </a:lnTo>
                  <a:lnTo>
                    <a:pt x="311797" y="1007313"/>
                  </a:lnTo>
                  <a:lnTo>
                    <a:pt x="766470" y="1017473"/>
                  </a:lnTo>
                  <a:lnTo>
                    <a:pt x="2081529" y="1039719"/>
                  </a:lnTo>
                  <a:lnTo>
                    <a:pt x="2992247" y="1045438"/>
                  </a:lnTo>
                  <a:lnTo>
                    <a:pt x="3494532" y="1044803"/>
                  </a:lnTo>
                  <a:lnTo>
                    <a:pt x="5409057" y="1025105"/>
                  </a:lnTo>
                  <a:lnTo>
                    <a:pt x="6475222" y="1024470"/>
                  </a:lnTo>
                  <a:lnTo>
                    <a:pt x="7541514" y="1033999"/>
                  </a:lnTo>
                  <a:lnTo>
                    <a:pt x="8556879" y="1051794"/>
                  </a:lnTo>
                  <a:lnTo>
                    <a:pt x="9470644" y="1075945"/>
                  </a:lnTo>
                  <a:lnTo>
                    <a:pt x="9521444" y="1075945"/>
                  </a:lnTo>
                  <a:lnTo>
                    <a:pt x="9572879" y="1072766"/>
                  </a:lnTo>
                  <a:lnTo>
                    <a:pt x="9622409" y="1065141"/>
                  </a:lnTo>
                  <a:lnTo>
                    <a:pt x="9670669" y="1051158"/>
                  </a:lnTo>
                  <a:lnTo>
                    <a:pt x="9717024" y="1029550"/>
                  </a:lnTo>
                  <a:lnTo>
                    <a:pt x="9755759" y="1002855"/>
                  </a:lnTo>
                  <a:lnTo>
                    <a:pt x="9789414" y="971080"/>
                  </a:lnTo>
                  <a:lnTo>
                    <a:pt x="9816719" y="934859"/>
                  </a:lnTo>
                  <a:lnTo>
                    <a:pt x="9839579" y="894181"/>
                  </a:lnTo>
                  <a:lnTo>
                    <a:pt x="9857359" y="850963"/>
                  </a:lnTo>
                  <a:lnTo>
                    <a:pt x="9870694" y="805205"/>
                  </a:lnTo>
                  <a:lnTo>
                    <a:pt x="9880854" y="756907"/>
                  </a:lnTo>
                  <a:lnTo>
                    <a:pt x="9887839" y="706704"/>
                  </a:lnTo>
                  <a:lnTo>
                    <a:pt x="9891014" y="655231"/>
                  </a:lnTo>
                  <a:lnTo>
                    <a:pt x="9892284" y="603745"/>
                  </a:lnTo>
                  <a:lnTo>
                    <a:pt x="9891014" y="526846"/>
                  </a:lnTo>
                  <a:lnTo>
                    <a:pt x="9884664" y="451218"/>
                  </a:lnTo>
                  <a:lnTo>
                    <a:pt x="9879584" y="400380"/>
                  </a:lnTo>
                  <a:lnTo>
                    <a:pt x="9872599" y="349542"/>
                  </a:lnTo>
                  <a:lnTo>
                    <a:pt x="9861804" y="299326"/>
                  </a:lnTo>
                  <a:lnTo>
                    <a:pt x="9845929" y="251663"/>
                  </a:lnTo>
                  <a:lnTo>
                    <a:pt x="9823069" y="207175"/>
                  </a:lnTo>
                  <a:lnTo>
                    <a:pt x="9793224" y="167779"/>
                  </a:lnTo>
                  <a:lnTo>
                    <a:pt x="9758934" y="137274"/>
                  </a:lnTo>
                  <a:lnTo>
                    <a:pt x="9719564" y="113118"/>
                  </a:lnTo>
                  <a:lnTo>
                    <a:pt x="9677019" y="95326"/>
                  </a:lnTo>
                  <a:lnTo>
                    <a:pt x="9631299" y="83248"/>
                  </a:lnTo>
                  <a:lnTo>
                    <a:pt x="9583674" y="74993"/>
                  </a:lnTo>
                  <a:lnTo>
                    <a:pt x="9534779" y="69913"/>
                  </a:lnTo>
                  <a:lnTo>
                    <a:pt x="9485884" y="67995"/>
                  </a:lnTo>
                  <a:lnTo>
                    <a:pt x="9437624" y="67360"/>
                  </a:lnTo>
                  <a:lnTo>
                    <a:pt x="8880729" y="66725"/>
                  </a:lnTo>
                  <a:lnTo>
                    <a:pt x="3971417" y="33680"/>
                  </a:lnTo>
                  <a:lnTo>
                    <a:pt x="1892934" y="1904"/>
                  </a:lnTo>
                  <a:lnTo>
                    <a:pt x="1437005" y="0"/>
                  </a:lnTo>
                  <a:close/>
                </a:path>
              </a:pathLst>
            </a:custGeom>
            <a:solidFill>
              <a:srgbClr val="FBB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35380" y="6839712"/>
              <a:ext cx="462280" cy="441959"/>
            </a:xfrm>
            <a:custGeom>
              <a:avLst/>
              <a:gdLst/>
              <a:ahLst/>
              <a:cxnLst/>
              <a:rect l="l" t="t" r="r" b="b"/>
              <a:pathLst>
                <a:path w="462280" h="441959">
                  <a:moveTo>
                    <a:pt x="200786" y="0"/>
                  </a:moveTo>
                  <a:lnTo>
                    <a:pt x="144398" y="1270"/>
                  </a:lnTo>
                  <a:lnTo>
                    <a:pt x="81711" y="9525"/>
                  </a:lnTo>
                  <a:lnTo>
                    <a:pt x="18364" y="46990"/>
                  </a:lnTo>
                  <a:lnTo>
                    <a:pt x="3162" y="111760"/>
                  </a:lnTo>
                  <a:lnTo>
                    <a:pt x="634" y="154305"/>
                  </a:lnTo>
                  <a:lnTo>
                    <a:pt x="0" y="187960"/>
                  </a:lnTo>
                  <a:lnTo>
                    <a:pt x="14566" y="248285"/>
                  </a:lnTo>
                  <a:lnTo>
                    <a:pt x="63347" y="294640"/>
                  </a:lnTo>
                  <a:lnTo>
                    <a:pt x="104520" y="311150"/>
                  </a:lnTo>
                  <a:lnTo>
                    <a:pt x="159003" y="321310"/>
                  </a:lnTo>
                  <a:lnTo>
                    <a:pt x="229361" y="325120"/>
                  </a:lnTo>
                  <a:lnTo>
                    <a:pt x="269239" y="325120"/>
                  </a:lnTo>
                  <a:lnTo>
                    <a:pt x="304672" y="323215"/>
                  </a:lnTo>
                  <a:lnTo>
                    <a:pt x="335025" y="320040"/>
                  </a:lnTo>
                  <a:lnTo>
                    <a:pt x="361060" y="315595"/>
                  </a:lnTo>
                  <a:lnTo>
                    <a:pt x="375666" y="441960"/>
                  </a:lnTo>
                  <a:lnTo>
                    <a:pt x="445897" y="262890"/>
                  </a:lnTo>
                  <a:lnTo>
                    <a:pt x="458597" y="213995"/>
                  </a:lnTo>
                  <a:lnTo>
                    <a:pt x="461772" y="173355"/>
                  </a:lnTo>
                  <a:lnTo>
                    <a:pt x="461772" y="115570"/>
                  </a:lnTo>
                  <a:lnTo>
                    <a:pt x="433323" y="53340"/>
                  </a:lnTo>
                  <a:lnTo>
                    <a:pt x="400938" y="31750"/>
                  </a:lnTo>
                  <a:lnTo>
                    <a:pt x="359156" y="16510"/>
                  </a:lnTo>
                  <a:lnTo>
                    <a:pt x="311022" y="6985"/>
                  </a:lnTo>
                  <a:lnTo>
                    <a:pt x="257175" y="1270"/>
                  </a:lnTo>
                  <a:lnTo>
                    <a:pt x="200786" y="0"/>
                  </a:lnTo>
                  <a:close/>
                </a:path>
              </a:pathLst>
            </a:custGeom>
            <a:solidFill>
              <a:srgbClr val="FBF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3396" y="6871715"/>
              <a:ext cx="205740" cy="24079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3544" y="6469380"/>
              <a:ext cx="510540" cy="510540"/>
            </a:xfrm>
            <a:custGeom>
              <a:avLst/>
              <a:gdLst/>
              <a:ahLst/>
              <a:cxnLst/>
              <a:rect l="l" t="t" r="r" b="b"/>
              <a:pathLst>
                <a:path w="510540" h="510540">
                  <a:moveTo>
                    <a:pt x="294906" y="0"/>
                  </a:moveTo>
                  <a:lnTo>
                    <a:pt x="239725" y="635"/>
                  </a:lnTo>
                  <a:lnTo>
                    <a:pt x="185826" y="5067"/>
                  </a:lnTo>
                  <a:lnTo>
                    <a:pt x="136359" y="12687"/>
                  </a:lnTo>
                  <a:lnTo>
                    <a:pt x="91325" y="25361"/>
                  </a:lnTo>
                  <a:lnTo>
                    <a:pt x="24726" y="64693"/>
                  </a:lnTo>
                  <a:lnTo>
                    <a:pt x="0" y="128104"/>
                  </a:lnTo>
                  <a:lnTo>
                    <a:pt x="0" y="190893"/>
                  </a:lnTo>
                  <a:lnTo>
                    <a:pt x="3175" y="235927"/>
                  </a:lnTo>
                  <a:lnTo>
                    <a:pt x="17754" y="290461"/>
                  </a:lnTo>
                  <a:lnTo>
                    <a:pt x="111620" y="510540"/>
                  </a:lnTo>
                  <a:lnTo>
                    <a:pt x="125577" y="350723"/>
                  </a:lnTo>
                  <a:lnTo>
                    <a:pt x="152209" y="354520"/>
                  </a:lnTo>
                  <a:lnTo>
                    <a:pt x="183286" y="357060"/>
                  </a:lnTo>
                  <a:lnTo>
                    <a:pt x="217538" y="358330"/>
                  </a:lnTo>
                  <a:lnTo>
                    <a:pt x="256857" y="358965"/>
                  </a:lnTo>
                  <a:lnTo>
                    <a:pt x="334225" y="354520"/>
                  </a:lnTo>
                  <a:lnTo>
                    <a:pt x="394462" y="343103"/>
                  </a:lnTo>
                  <a:lnTo>
                    <a:pt x="440181" y="325348"/>
                  </a:lnTo>
                  <a:lnTo>
                    <a:pt x="472440" y="301879"/>
                  </a:lnTo>
                  <a:lnTo>
                    <a:pt x="506094" y="241630"/>
                  </a:lnTo>
                  <a:lnTo>
                    <a:pt x="510540" y="207391"/>
                  </a:lnTo>
                  <a:lnTo>
                    <a:pt x="509905" y="169964"/>
                  </a:lnTo>
                  <a:lnTo>
                    <a:pt x="507365" y="123037"/>
                  </a:lnTo>
                  <a:lnTo>
                    <a:pt x="502284" y="83718"/>
                  </a:lnTo>
                  <a:lnTo>
                    <a:pt x="464184" y="27266"/>
                  </a:lnTo>
                  <a:lnTo>
                    <a:pt x="419862" y="10147"/>
                  </a:lnTo>
                  <a:lnTo>
                    <a:pt x="350774" y="1905"/>
                  </a:lnTo>
                  <a:lnTo>
                    <a:pt x="294906" y="0"/>
                  </a:lnTo>
                  <a:close/>
                </a:path>
              </a:pathLst>
            </a:custGeom>
            <a:solidFill>
              <a:srgbClr val="D9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6988" y="6509004"/>
              <a:ext cx="214629" cy="283845"/>
            </a:xfrm>
            <a:custGeom>
              <a:avLst/>
              <a:gdLst/>
              <a:ahLst/>
              <a:cxnLst/>
              <a:rect l="l" t="t" r="r" b="b"/>
              <a:pathLst>
                <a:path w="214630" h="283845">
                  <a:moveTo>
                    <a:pt x="214236" y="58978"/>
                  </a:moveTo>
                  <a:lnTo>
                    <a:pt x="209791" y="48831"/>
                  </a:lnTo>
                  <a:lnTo>
                    <a:pt x="200888" y="32969"/>
                  </a:lnTo>
                  <a:lnTo>
                    <a:pt x="165925" y="6337"/>
                  </a:lnTo>
                  <a:lnTo>
                    <a:pt x="122694" y="0"/>
                  </a:lnTo>
                  <a:lnTo>
                    <a:pt x="78828" y="10782"/>
                  </a:lnTo>
                  <a:lnTo>
                    <a:pt x="43865" y="36779"/>
                  </a:lnTo>
                  <a:lnTo>
                    <a:pt x="14617" y="85610"/>
                  </a:lnTo>
                  <a:lnTo>
                    <a:pt x="1270" y="140779"/>
                  </a:lnTo>
                  <a:lnTo>
                    <a:pt x="635" y="148386"/>
                  </a:lnTo>
                  <a:lnTo>
                    <a:pt x="635" y="152831"/>
                  </a:lnTo>
                  <a:lnTo>
                    <a:pt x="0" y="162979"/>
                  </a:lnTo>
                  <a:lnTo>
                    <a:pt x="12077" y="207365"/>
                  </a:lnTo>
                  <a:lnTo>
                    <a:pt x="66751" y="259372"/>
                  </a:lnTo>
                  <a:lnTo>
                    <a:pt x="103619" y="270141"/>
                  </a:lnTo>
                  <a:lnTo>
                    <a:pt x="120789" y="272046"/>
                  </a:lnTo>
                  <a:lnTo>
                    <a:pt x="129692" y="271411"/>
                  </a:lnTo>
                  <a:lnTo>
                    <a:pt x="144945" y="268884"/>
                  </a:lnTo>
                  <a:lnTo>
                    <a:pt x="151307" y="266344"/>
                  </a:lnTo>
                  <a:lnTo>
                    <a:pt x="157022" y="263169"/>
                  </a:lnTo>
                  <a:lnTo>
                    <a:pt x="160832" y="268249"/>
                  </a:lnTo>
                  <a:lnTo>
                    <a:pt x="165290" y="273316"/>
                  </a:lnTo>
                  <a:lnTo>
                    <a:pt x="172923" y="283464"/>
                  </a:lnTo>
                  <a:lnTo>
                    <a:pt x="190080" y="265074"/>
                  </a:lnTo>
                  <a:lnTo>
                    <a:pt x="192620" y="263169"/>
                  </a:lnTo>
                  <a:lnTo>
                    <a:pt x="198983" y="256832"/>
                  </a:lnTo>
                  <a:lnTo>
                    <a:pt x="209156" y="249224"/>
                  </a:lnTo>
                  <a:lnTo>
                    <a:pt x="205981" y="243509"/>
                  </a:lnTo>
                  <a:lnTo>
                    <a:pt x="202158" y="237807"/>
                  </a:lnTo>
                  <a:lnTo>
                    <a:pt x="198983" y="231457"/>
                  </a:lnTo>
                  <a:lnTo>
                    <a:pt x="195173" y="225755"/>
                  </a:lnTo>
                  <a:lnTo>
                    <a:pt x="197078" y="222580"/>
                  </a:lnTo>
                  <a:lnTo>
                    <a:pt x="198983" y="220052"/>
                  </a:lnTo>
                  <a:lnTo>
                    <a:pt x="202793" y="211175"/>
                  </a:lnTo>
                  <a:lnTo>
                    <a:pt x="109347" y="211175"/>
                  </a:lnTo>
                  <a:lnTo>
                    <a:pt x="101714" y="210540"/>
                  </a:lnTo>
                  <a:lnTo>
                    <a:pt x="69926" y="183896"/>
                  </a:lnTo>
                  <a:lnTo>
                    <a:pt x="61658" y="151561"/>
                  </a:lnTo>
                  <a:lnTo>
                    <a:pt x="61785" y="131902"/>
                  </a:lnTo>
                  <a:lnTo>
                    <a:pt x="73748" y="84975"/>
                  </a:lnTo>
                  <a:lnTo>
                    <a:pt x="108077" y="58978"/>
                  </a:lnTo>
                  <a:lnTo>
                    <a:pt x="214236" y="58978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5065" y="6567982"/>
              <a:ext cx="114426" cy="152196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68935" y="1487169"/>
            <a:ext cx="15798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5" dirty="0">
                <a:latin typeface="Malgun Gothic"/>
                <a:cs typeface="Malgun Gothic"/>
              </a:rPr>
              <a:t>교육자</a:t>
            </a:r>
            <a:r>
              <a:rPr sz="1750" spc="-135" dirty="0">
                <a:latin typeface="Malgun Gothic"/>
                <a:cs typeface="Malgun Gothic"/>
              </a:rPr>
              <a:t> </a:t>
            </a:r>
            <a:r>
              <a:rPr sz="1750" spc="-60" dirty="0">
                <a:latin typeface="Malgun Gothic"/>
                <a:cs typeface="Malgun Gothic"/>
              </a:rPr>
              <a:t>스크립트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8630" y="4569360"/>
            <a:ext cx="1939289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-225" dirty="0">
                <a:latin typeface="Malgun Gothic"/>
                <a:cs typeface="Malgun Gothic"/>
              </a:rPr>
              <a:t>커뮤니티</a:t>
            </a:r>
            <a:r>
              <a:rPr sz="1750" spc="-365" dirty="0">
                <a:latin typeface="Malgun Gothic"/>
                <a:cs typeface="Malgun Gothic"/>
              </a:rPr>
              <a:t> </a:t>
            </a:r>
            <a:r>
              <a:rPr sz="1750" spc="-200" dirty="0">
                <a:latin typeface="Malgun Gothic"/>
                <a:cs typeface="Malgun Gothic"/>
              </a:rPr>
              <a:t>회원이</a:t>
            </a:r>
            <a:r>
              <a:rPr sz="1750" spc="-36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35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수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spc="-1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63846" y="767841"/>
            <a:ext cx="5333365" cy="1351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100"/>
              </a:lnSpc>
              <a:spcBef>
                <a:spcPts val="100"/>
              </a:spcBef>
              <a:tabLst>
                <a:tab pos="946785" algn="l"/>
                <a:tab pos="1646555" algn="l"/>
                <a:tab pos="2811145" algn="l"/>
                <a:tab pos="3512185" algn="l"/>
                <a:tab pos="4959985" algn="l"/>
              </a:tabLst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"B</a:t>
            </a:r>
            <a:r>
              <a:rPr sz="1800" spc="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spc="1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간염이</a:t>
            </a:r>
            <a:r>
              <a:rPr sz="1800" spc="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어떻게</a:t>
            </a:r>
            <a:r>
              <a:rPr sz="1800" spc="1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퍼지는지에</a:t>
            </a:r>
            <a:r>
              <a:rPr sz="1800" spc="1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1800" spc="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많은</a:t>
            </a:r>
            <a:r>
              <a:rPr sz="1800" spc="1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오해가 있다는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것을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0" dirty="0">
                <a:solidFill>
                  <a:srgbClr val="082C6C"/>
                </a:solidFill>
                <a:latin typeface="Malgun Gothic"/>
                <a:cs typeface="Malgun Gothic"/>
              </a:rPr>
              <a:t>인식하는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것이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중요합니다.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간염은</a:t>
            </a:r>
            <a:r>
              <a:rPr sz="1800" spc="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아무렇게나</a:t>
            </a:r>
            <a:r>
              <a:rPr sz="1800" spc="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전염되지</a:t>
            </a:r>
            <a:r>
              <a:rPr sz="1800" spc="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않습니다.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4353" y="2462879"/>
            <a:ext cx="5351145" cy="2693670"/>
          </a:xfrm>
          <a:prstGeom prst="rect">
            <a:avLst/>
          </a:prstGeom>
        </p:spPr>
        <p:txBody>
          <a:bodyPr vert="horz" wrap="square" lIns="0" tIns="139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100"/>
              </a:spcBef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이는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800" spc="-20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간염이</a:t>
            </a:r>
            <a:r>
              <a:rPr sz="1800" spc="-1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음식(예: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r>
              <a:rPr sz="1800" spc="-1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사람이</a:t>
            </a:r>
            <a:r>
              <a:rPr sz="1800" spc="-1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준비한</a:t>
            </a:r>
            <a:endParaRPr sz="1800">
              <a:latin typeface="Malgun Gothic"/>
              <a:cs typeface="Malgun Gothic"/>
            </a:endParaRPr>
          </a:p>
          <a:p>
            <a:pPr marL="12700" algn="just">
              <a:lnSpc>
                <a:spcPct val="100000"/>
              </a:lnSpc>
              <a:spcBef>
                <a:spcPts val="1000"/>
              </a:spcBef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음식을</a:t>
            </a:r>
            <a:r>
              <a:rPr sz="1800" spc="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먹거나</a:t>
            </a:r>
            <a:r>
              <a:rPr sz="1800" spc="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식사를</a:t>
            </a:r>
            <a:r>
              <a:rPr sz="1800" spc="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함께</a:t>
            </a:r>
            <a:r>
              <a:rPr sz="1800" spc="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하는</a:t>
            </a:r>
            <a:r>
              <a:rPr sz="1800" spc="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것),</a:t>
            </a:r>
            <a:r>
              <a:rPr sz="1800" spc="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물(예:</a:t>
            </a:r>
            <a:r>
              <a:rPr sz="1800" spc="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endParaRPr sz="1800">
              <a:latin typeface="Malgun Gothic"/>
              <a:cs typeface="Malgun Gothic"/>
            </a:endParaRPr>
          </a:p>
          <a:p>
            <a:pPr marL="12700" marR="5080" algn="just">
              <a:lnSpc>
                <a:spcPct val="170000"/>
              </a:lnSpc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사람의</a:t>
            </a:r>
            <a:r>
              <a:rPr sz="1800" spc="-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컵을</a:t>
            </a:r>
            <a:r>
              <a:rPr sz="1800" spc="-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40" dirty="0">
                <a:solidFill>
                  <a:srgbClr val="082C6C"/>
                </a:solidFill>
                <a:latin typeface="Malgun Gothic"/>
                <a:cs typeface="Malgun Gothic"/>
              </a:rPr>
              <a:t>마시거나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45" dirty="0">
                <a:solidFill>
                  <a:srgbClr val="082C6C"/>
                </a:solidFill>
                <a:latin typeface="Malgun Gothic"/>
                <a:cs typeface="Malgun Gothic"/>
              </a:rPr>
              <a:t>화장실을</a:t>
            </a:r>
            <a:r>
              <a:rPr sz="1800" spc="-1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40" dirty="0">
                <a:solidFill>
                  <a:srgbClr val="082C6C"/>
                </a:solidFill>
                <a:latin typeface="Malgun Gothic"/>
                <a:cs typeface="Malgun Gothic"/>
              </a:rPr>
              <a:t>공유하는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것),</a:t>
            </a:r>
            <a:r>
              <a:rPr sz="1800" spc="-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30" dirty="0">
                <a:solidFill>
                  <a:srgbClr val="082C6C"/>
                </a:solidFill>
                <a:latin typeface="Malgun Gothic"/>
                <a:cs typeface="Malgun Gothic"/>
              </a:rPr>
              <a:t>재채기,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기침,</a:t>
            </a:r>
            <a:r>
              <a:rPr sz="1800" spc="-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모유  수유,  손  잡기,</a:t>
            </a:r>
            <a:r>
              <a:rPr sz="1800" spc="5" dirty="0">
                <a:solidFill>
                  <a:srgbClr val="082C6C"/>
                </a:solidFill>
                <a:latin typeface="Malgun Gothic"/>
                <a:cs typeface="Malgun Gothic"/>
              </a:rPr>
              <a:t> 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포옹  및  키스를  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통해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전염되지</a:t>
            </a:r>
            <a:r>
              <a:rPr sz="1800" spc="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않는다는 것을</a:t>
            </a:r>
            <a:r>
              <a:rPr sz="1800" spc="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의미합니다.</a:t>
            </a:r>
            <a:r>
              <a:rPr sz="1800" spc="-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800" spc="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모든</a:t>
            </a:r>
            <a:r>
              <a:rPr sz="1800" spc="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것들은 </a:t>
            </a:r>
            <a:r>
              <a:rPr sz="1800" spc="-85" dirty="0">
                <a:solidFill>
                  <a:srgbClr val="082C6C"/>
                </a:solidFill>
                <a:latin typeface="Malgun Gothic"/>
                <a:cs typeface="Malgun Gothic"/>
              </a:rPr>
              <a:t>안전하며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3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80" dirty="0">
                <a:solidFill>
                  <a:srgbClr val="082C6C"/>
                </a:solidFill>
                <a:latin typeface="Malgun Gothic"/>
                <a:cs typeface="Malgun Gothic"/>
              </a:rPr>
              <a:t>간염을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85" dirty="0">
                <a:solidFill>
                  <a:srgbClr val="082C6C"/>
                </a:solidFill>
                <a:latin typeface="Malgun Gothic"/>
                <a:cs typeface="Malgun Gothic"/>
              </a:rPr>
              <a:t>퍼뜨리지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않습니다."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10917" y="6563359"/>
            <a:ext cx="7747000" cy="599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314" algn="ctr">
              <a:lnSpc>
                <a:spcPct val="100000"/>
              </a:lnSpc>
              <a:spcBef>
                <a:spcPts val="95"/>
              </a:spcBef>
            </a:pPr>
            <a:r>
              <a:rPr sz="1300" b="1" spc="-95" dirty="0">
                <a:latin typeface="Malgun Gothic"/>
                <a:cs typeface="Malgun Gothic"/>
              </a:rPr>
              <a:t>어떤</a:t>
            </a:r>
            <a:r>
              <a:rPr sz="1300" b="1" spc="-140" dirty="0">
                <a:latin typeface="Malgun Gothic"/>
                <a:cs typeface="Malgun Gothic"/>
              </a:rPr>
              <a:t> </a:t>
            </a:r>
            <a:r>
              <a:rPr sz="1300" b="1" spc="-114" dirty="0">
                <a:latin typeface="Malgun Gothic"/>
                <a:cs typeface="Malgun Gothic"/>
              </a:rPr>
              <a:t>액체에</a:t>
            </a:r>
            <a:r>
              <a:rPr sz="1300" b="1" spc="-140" dirty="0">
                <a:latin typeface="Malgun Gothic"/>
                <a:cs typeface="Malgun Gothic"/>
              </a:rPr>
              <a:t> </a:t>
            </a:r>
            <a:r>
              <a:rPr sz="1300" b="1" spc="-135" dirty="0">
                <a:latin typeface="Malgun Gothic"/>
                <a:cs typeface="Malgun Gothic"/>
              </a:rPr>
              <a:t>바이러스가</a:t>
            </a:r>
            <a:r>
              <a:rPr sz="1300" b="1" spc="-95" dirty="0">
                <a:latin typeface="Malgun Gothic"/>
                <a:cs typeface="Malgun Gothic"/>
              </a:rPr>
              <a:t> </a:t>
            </a:r>
            <a:r>
              <a:rPr sz="1300" b="1" spc="-130" dirty="0">
                <a:latin typeface="Malgun Gothic"/>
                <a:cs typeface="Malgun Gothic"/>
              </a:rPr>
              <a:t>포함되어</a:t>
            </a:r>
            <a:r>
              <a:rPr sz="1300" b="1" spc="-114" dirty="0">
                <a:latin typeface="Malgun Gothic"/>
                <a:cs typeface="Malgun Gothic"/>
              </a:rPr>
              <a:t> </a:t>
            </a:r>
            <a:r>
              <a:rPr sz="1300" b="1" spc="-130" dirty="0">
                <a:latin typeface="Malgun Gothic"/>
                <a:cs typeface="Malgun Gothic"/>
              </a:rPr>
              <a:t>있는지에</a:t>
            </a:r>
            <a:r>
              <a:rPr sz="1300" b="1" spc="-120" dirty="0">
                <a:latin typeface="Malgun Gothic"/>
                <a:cs typeface="Malgun Gothic"/>
              </a:rPr>
              <a:t> </a:t>
            </a:r>
            <a:r>
              <a:rPr sz="1300" b="1" spc="-95" dirty="0">
                <a:latin typeface="Malgun Gothic"/>
                <a:cs typeface="Malgun Gothic"/>
              </a:rPr>
              <a:t>대한</a:t>
            </a:r>
            <a:r>
              <a:rPr sz="1300" b="1" spc="-140" dirty="0">
                <a:latin typeface="Malgun Gothic"/>
                <a:cs typeface="Malgun Gothic"/>
              </a:rPr>
              <a:t> </a:t>
            </a:r>
            <a:r>
              <a:rPr sz="1300" b="1" spc="-114" dirty="0">
                <a:latin typeface="Malgun Gothic"/>
                <a:cs typeface="Malgun Gothic"/>
              </a:rPr>
              <a:t>자세한</a:t>
            </a:r>
            <a:r>
              <a:rPr sz="1300" b="1" spc="-120" dirty="0">
                <a:latin typeface="Malgun Gothic"/>
                <a:cs typeface="Malgun Gothic"/>
              </a:rPr>
              <a:t> </a:t>
            </a:r>
            <a:r>
              <a:rPr sz="1300" b="1" spc="-114" dirty="0">
                <a:latin typeface="Malgun Gothic"/>
                <a:cs typeface="Malgun Gothic"/>
              </a:rPr>
              <a:t>내용을</a:t>
            </a:r>
            <a:r>
              <a:rPr sz="1300" b="1" spc="-125" dirty="0">
                <a:latin typeface="Malgun Gothic"/>
                <a:cs typeface="Malgun Gothic"/>
              </a:rPr>
              <a:t> </a:t>
            </a:r>
            <a:r>
              <a:rPr sz="1300" b="1" spc="-95" dirty="0">
                <a:latin typeface="Malgun Gothic"/>
                <a:cs typeface="Malgun Gothic"/>
              </a:rPr>
              <a:t>묻는</a:t>
            </a:r>
            <a:r>
              <a:rPr sz="1300" b="1" spc="-140" dirty="0">
                <a:latin typeface="Malgun Gothic"/>
                <a:cs typeface="Malgun Gothic"/>
              </a:rPr>
              <a:t> </a:t>
            </a:r>
            <a:r>
              <a:rPr sz="1300" b="1" spc="-95" dirty="0">
                <a:latin typeface="Malgun Gothic"/>
                <a:cs typeface="Malgun Gothic"/>
              </a:rPr>
              <a:t>경우</a:t>
            </a:r>
            <a:r>
              <a:rPr sz="1300" b="1" spc="-130" dirty="0">
                <a:latin typeface="Malgun Gothic"/>
                <a:cs typeface="Malgun Gothic"/>
              </a:rPr>
              <a:t> </a:t>
            </a:r>
            <a:r>
              <a:rPr sz="1300" b="1" spc="-50" dirty="0">
                <a:latin typeface="Malgun Gothic"/>
                <a:cs typeface="Malgun Gothic"/>
              </a:rPr>
              <a:t>:</a:t>
            </a:r>
            <a:endParaRPr sz="13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300" spc="-80" dirty="0">
                <a:latin typeface="Malgun Gothic"/>
                <a:cs typeface="Malgun Gothic"/>
              </a:rPr>
              <a:t>B형</a:t>
            </a:r>
            <a:r>
              <a:rPr sz="1300" spc="-105" dirty="0">
                <a:latin typeface="Malgun Gothic"/>
                <a:cs typeface="Malgun Gothic"/>
              </a:rPr>
              <a:t> </a:t>
            </a:r>
            <a:r>
              <a:rPr sz="1300" spc="-95" dirty="0">
                <a:latin typeface="Malgun Gothic"/>
                <a:cs typeface="Malgun Gothic"/>
              </a:rPr>
              <a:t>간염</a:t>
            </a:r>
            <a:r>
              <a:rPr sz="1300" spc="-160" dirty="0">
                <a:latin typeface="Malgun Gothic"/>
                <a:cs typeface="Malgun Gothic"/>
              </a:rPr>
              <a:t> </a:t>
            </a:r>
            <a:r>
              <a:rPr sz="1300" spc="-135" dirty="0">
                <a:latin typeface="Malgun Gothic"/>
                <a:cs typeface="Malgun Gothic"/>
              </a:rPr>
              <a:t>바이러스는</a:t>
            </a:r>
            <a:r>
              <a:rPr sz="1300" spc="-150" dirty="0">
                <a:latin typeface="Malgun Gothic"/>
                <a:cs typeface="Malgun Gothic"/>
              </a:rPr>
              <a:t> </a:t>
            </a:r>
            <a:r>
              <a:rPr sz="1300" spc="-114" dirty="0">
                <a:latin typeface="Malgun Gothic"/>
                <a:cs typeface="Malgun Gothic"/>
              </a:rPr>
              <a:t>혈액과</a:t>
            </a:r>
            <a:r>
              <a:rPr sz="1300" spc="-150" dirty="0">
                <a:latin typeface="Malgun Gothic"/>
                <a:cs typeface="Malgun Gothic"/>
              </a:rPr>
              <a:t> </a:t>
            </a:r>
            <a:r>
              <a:rPr sz="1300" spc="-114" dirty="0">
                <a:latin typeface="Malgun Gothic"/>
                <a:cs typeface="Malgun Gothic"/>
              </a:rPr>
              <a:t>성액에</a:t>
            </a:r>
            <a:r>
              <a:rPr sz="1300" spc="-150" dirty="0">
                <a:latin typeface="Malgun Gothic"/>
                <a:cs typeface="Malgun Gothic"/>
              </a:rPr>
              <a:t> </a:t>
            </a:r>
            <a:r>
              <a:rPr sz="1300" spc="-130" dirty="0">
                <a:latin typeface="Malgun Gothic"/>
                <a:cs typeface="Malgun Gothic"/>
              </a:rPr>
              <a:t>의해서만</a:t>
            </a:r>
            <a:r>
              <a:rPr sz="1300" spc="-165" dirty="0">
                <a:latin typeface="Malgun Gothic"/>
                <a:cs typeface="Malgun Gothic"/>
              </a:rPr>
              <a:t> </a:t>
            </a:r>
            <a:r>
              <a:rPr sz="1300" spc="-130" dirty="0">
                <a:latin typeface="Malgun Gothic"/>
                <a:cs typeface="Malgun Gothic"/>
              </a:rPr>
              <a:t>전염됩니다.</a:t>
            </a:r>
            <a:r>
              <a:rPr sz="1300" spc="-105" dirty="0">
                <a:latin typeface="Malgun Gothic"/>
                <a:cs typeface="Malgun Gothic"/>
              </a:rPr>
              <a:t> </a:t>
            </a:r>
            <a:r>
              <a:rPr sz="1300" spc="-100" dirty="0">
                <a:latin typeface="Malgun Gothic"/>
                <a:cs typeface="Malgun Gothic"/>
              </a:rPr>
              <a:t>타액,</a:t>
            </a:r>
            <a:r>
              <a:rPr sz="1300" spc="-95" dirty="0">
                <a:latin typeface="Malgun Gothic"/>
                <a:cs typeface="Malgun Gothic"/>
              </a:rPr>
              <a:t> </a:t>
            </a:r>
            <a:r>
              <a:rPr sz="1300" spc="-60" dirty="0">
                <a:latin typeface="Malgun Gothic"/>
                <a:cs typeface="Malgun Gothic"/>
              </a:rPr>
              <a:t>땀,</a:t>
            </a:r>
            <a:r>
              <a:rPr sz="1300" spc="-80" dirty="0">
                <a:latin typeface="Malgun Gothic"/>
                <a:cs typeface="Malgun Gothic"/>
              </a:rPr>
              <a:t> </a:t>
            </a:r>
            <a:r>
              <a:rPr sz="1300" spc="-90" dirty="0">
                <a:latin typeface="Malgun Gothic"/>
                <a:cs typeface="Malgun Gothic"/>
              </a:rPr>
              <a:t>모유,</a:t>
            </a:r>
            <a:r>
              <a:rPr sz="1300" spc="-110" dirty="0">
                <a:latin typeface="Malgun Gothic"/>
                <a:cs typeface="Malgun Gothic"/>
              </a:rPr>
              <a:t> </a:t>
            </a:r>
            <a:r>
              <a:rPr sz="1300" spc="-95" dirty="0">
                <a:latin typeface="Malgun Gothic"/>
                <a:cs typeface="Malgun Gothic"/>
              </a:rPr>
              <a:t>소변</a:t>
            </a:r>
            <a:r>
              <a:rPr sz="1300" spc="-140" dirty="0">
                <a:latin typeface="Malgun Gothic"/>
                <a:cs typeface="Malgun Gothic"/>
              </a:rPr>
              <a:t> </a:t>
            </a:r>
            <a:r>
              <a:rPr sz="1300" spc="-95" dirty="0">
                <a:latin typeface="Malgun Gothic"/>
                <a:cs typeface="Malgun Gothic"/>
              </a:rPr>
              <a:t>또는</a:t>
            </a:r>
            <a:r>
              <a:rPr sz="1300" spc="-145" dirty="0">
                <a:latin typeface="Malgun Gothic"/>
                <a:cs typeface="Malgun Gothic"/>
              </a:rPr>
              <a:t> </a:t>
            </a:r>
            <a:r>
              <a:rPr sz="1300" spc="-114" dirty="0">
                <a:latin typeface="Malgun Gothic"/>
                <a:cs typeface="Malgun Gothic"/>
              </a:rPr>
              <a:t>눈물을</a:t>
            </a:r>
            <a:r>
              <a:rPr sz="1300" spc="-150" dirty="0">
                <a:latin typeface="Malgun Gothic"/>
                <a:cs typeface="Malgun Gothic"/>
              </a:rPr>
              <a:t> </a:t>
            </a:r>
            <a:r>
              <a:rPr sz="1300" spc="-95" dirty="0">
                <a:latin typeface="Malgun Gothic"/>
                <a:cs typeface="Malgun Gothic"/>
              </a:rPr>
              <a:t>통해</a:t>
            </a:r>
            <a:r>
              <a:rPr sz="1300" spc="-150" dirty="0">
                <a:latin typeface="Malgun Gothic"/>
                <a:cs typeface="Malgun Gothic"/>
              </a:rPr>
              <a:t> </a:t>
            </a:r>
            <a:r>
              <a:rPr sz="1300" spc="-130" dirty="0">
                <a:latin typeface="Malgun Gothic"/>
                <a:cs typeface="Malgun Gothic"/>
              </a:rPr>
              <a:t>전염되지</a:t>
            </a:r>
            <a:r>
              <a:rPr sz="1300" spc="-150" dirty="0">
                <a:latin typeface="Malgun Gothic"/>
                <a:cs typeface="Malgun Gothic"/>
              </a:rPr>
              <a:t> </a:t>
            </a:r>
            <a:r>
              <a:rPr sz="1300" spc="-10" dirty="0">
                <a:latin typeface="Malgun Gothic"/>
                <a:cs typeface="Malgun Gothic"/>
              </a:rPr>
              <a:t>않습니다.</a:t>
            </a:r>
            <a:endParaRPr sz="1300">
              <a:latin typeface="Malgun Gothic"/>
              <a:cs typeface="Malgun Gothic"/>
            </a:endParaRPr>
          </a:p>
        </p:txBody>
      </p:sp>
      <p:pic>
        <p:nvPicPr>
          <p:cNvPr id="16" name="object 1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2231" y="1959864"/>
            <a:ext cx="3566160" cy="2563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50619" y="2086355"/>
            <a:ext cx="8418830" cy="4197350"/>
            <a:chOff x="1150619" y="2086355"/>
            <a:chExt cx="8418830" cy="41973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619" y="2086355"/>
              <a:ext cx="7075932" cy="387705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168896" y="3883151"/>
              <a:ext cx="2400300" cy="2400300"/>
            </a:xfrm>
            <a:custGeom>
              <a:avLst/>
              <a:gdLst/>
              <a:ahLst/>
              <a:cxnLst/>
              <a:rect l="l" t="t" r="r" b="b"/>
              <a:pathLst>
                <a:path w="2400300" h="2400300">
                  <a:moveTo>
                    <a:pt x="1214754" y="0"/>
                  </a:moveTo>
                  <a:lnTo>
                    <a:pt x="1185545" y="0"/>
                  </a:lnTo>
                  <a:lnTo>
                    <a:pt x="1141729" y="1270"/>
                  </a:lnTo>
                  <a:lnTo>
                    <a:pt x="1097279" y="4445"/>
                  </a:lnTo>
                  <a:lnTo>
                    <a:pt x="1053464" y="8889"/>
                  </a:lnTo>
                  <a:lnTo>
                    <a:pt x="1009650" y="15239"/>
                  </a:lnTo>
                  <a:lnTo>
                    <a:pt x="966470" y="22860"/>
                  </a:lnTo>
                  <a:lnTo>
                    <a:pt x="923289" y="32385"/>
                  </a:lnTo>
                  <a:lnTo>
                    <a:pt x="880109" y="43180"/>
                  </a:lnTo>
                  <a:lnTo>
                    <a:pt x="838200" y="55880"/>
                  </a:lnTo>
                  <a:lnTo>
                    <a:pt x="796289" y="69850"/>
                  </a:lnTo>
                  <a:lnTo>
                    <a:pt x="755014" y="85725"/>
                  </a:lnTo>
                  <a:lnTo>
                    <a:pt x="713739" y="102870"/>
                  </a:lnTo>
                  <a:lnTo>
                    <a:pt x="673734" y="121285"/>
                  </a:lnTo>
                  <a:lnTo>
                    <a:pt x="634364" y="141605"/>
                  </a:lnTo>
                  <a:lnTo>
                    <a:pt x="596264" y="163195"/>
                  </a:lnTo>
                  <a:lnTo>
                    <a:pt x="558164" y="186055"/>
                  </a:lnTo>
                  <a:lnTo>
                    <a:pt x="521334" y="210185"/>
                  </a:lnTo>
                  <a:lnTo>
                    <a:pt x="485139" y="236220"/>
                  </a:lnTo>
                  <a:lnTo>
                    <a:pt x="450214" y="262889"/>
                  </a:lnTo>
                  <a:lnTo>
                    <a:pt x="416559" y="291464"/>
                  </a:lnTo>
                  <a:lnTo>
                    <a:pt x="383539" y="320675"/>
                  </a:lnTo>
                  <a:lnTo>
                    <a:pt x="351789" y="351789"/>
                  </a:lnTo>
                  <a:lnTo>
                    <a:pt x="321309" y="383540"/>
                  </a:lnTo>
                  <a:lnTo>
                    <a:pt x="291464" y="415925"/>
                  </a:lnTo>
                  <a:lnTo>
                    <a:pt x="263525" y="450215"/>
                  </a:lnTo>
                  <a:lnTo>
                    <a:pt x="236220" y="485140"/>
                  </a:lnTo>
                  <a:lnTo>
                    <a:pt x="210820" y="521335"/>
                  </a:lnTo>
                  <a:lnTo>
                    <a:pt x="186689" y="558165"/>
                  </a:lnTo>
                  <a:lnTo>
                    <a:pt x="163195" y="595630"/>
                  </a:lnTo>
                  <a:lnTo>
                    <a:pt x="141604" y="634365"/>
                  </a:lnTo>
                  <a:lnTo>
                    <a:pt x="121920" y="673735"/>
                  </a:lnTo>
                  <a:lnTo>
                    <a:pt x="102870" y="713740"/>
                  </a:lnTo>
                  <a:lnTo>
                    <a:pt x="85725" y="754380"/>
                  </a:lnTo>
                  <a:lnTo>
                    <a:pt x="70484" y="795655"/>
                  </a:lnTo>
                  <a:lnTo>
                    <a:pt x="56514" y="837565"/>
                  </a:lnTo>
                  <a:lnTo>
                    <a:pt x="43814" y="880110"/>
                  </a:lnTo>
                  <a:lnTo>
                    <a:pt x="32384" y="922655"/>
                  </a:lnTo>
                  <a:lnTo>
                    <a:pt x="23495" y="965835"/>
                  </a:lnTo>
                  <a:lnTo>
                    <a:pt x="15239" y="1009650"/>
                  </a:lnTo>
                  <a:lnTo>
                    <a:pt x="9525" y="1053465"/>
                  </a:lnTo>
                  <a:lnTo>
                    <a:pt x="4445" y="1097280"/>
                  </a:lnTo>
                  <a:lnTo>
                    <a:pt x="1904" y="1141095"/>
                  </a:lnTo>
                  <a:lnTo>
                    <a:pt x="0" y="1185545"/>
                  </a:lnTo>
                  <a:lnTo>
                    <a:pt x="0" y="1200150"/>
                  </a:lnTo>
                  <a:lnTo>
                    <a:pt x="2539" y="1273810"/>
                  </a:lnTo>
                  <a:lnTo>
                    <a:pt x="5714" y="1317625"/>
                  </a:lnTo>
                  <a:lnTo>
                    <a:pt x="11429" y="1361440"/>
                  </a:lnTo>
                  <a:lnTo>
                    <a:pt x="17779" y="1405255"/>
                  </a:lnTo>
                  <a:lnTo>
                    <a:pt x="26034" y="1448435"/>
                  </a:lnTo>
                  <a:lnTo>
                    <a:pt x="36195" y="1491615"/>
                  </a:lnTo>
                  <a:lnTo>
                    <a:pt x="47625" y="1534160"/>
                  </a:lnTo>
                  <a:lnTo>
                    <a:pt x="60959" y="1576705"/>
                  </a:lnTo>
                  <a:lnTo>
                    <a:pt x="75564" y="1617980"/>
                  </a:lnTo>
                  <a:lnTo>
                    <a:pt x="91439" y="1659255"/>
                  </a:lnTo>
                  <a:lnTo>
                    <a:pt x="109220" y="1699895"/>
                  </a:lnTo>
                  <a:lnTo>
                    <a:pt x="128270" y="1739900"/>
                  </a:lnTo>
                  <a:lnTo>
                    <a:pt x="149225" y="1778635"/>
                  </a:lnTo>
                  <a:lnTo>
                    <a:pt x="170814" y="1817370"/>
                  </a:lnTo>
                  <a:lnTo>
                    <a:pt x="194309" y="1854835"/>
                  </a:lnTo>
                  <a:lnTo>
                    <a:pt x="219075" y="1891030"/>
                  </a:lnTo>
                  <a:lnTo>
                    <a:pt x="245109" y="1926590"/>
                  </a:lnTo>
                  <a:lnTo>
                    <a:pt x="272414" y="1961515"/>
                  </a:lnTo>
                  <a:lnTo>
                    <a:pt x="300989" y="1995170"/>
                  </a:lnTo>
                  <a:lnTo>
                    <a:pt x="330834" y="2027555"/>
                  </a:lnTo>
                  <a:lnTo>
                    <a:pt x="361950" y="2059305"/>
                  </a:lnTo>
                  <a:lnTo>
                    <a:pt x="394334" y="2089150"/>
                  </a:lnTo>
                  <a:lnTo>
                    <a:pt x="427354" y="2118360"/>
                  </a:lnTo>
                  <a:lnTo>
                    <a:pt x="462279" y="2146300"/>
                  </a:lnTo>
                  <a:lnTo>
                    <a:pt x="497204" y="2172970"/>
                  </a:lnTo>
                  <a:lnTo>
                    <a:pt x="533400" y="2197735"/>
                  </a:lnTo>
                  <a:lnTo>
                    <a:pt x="570864" y="2221865"/>
                  </a:lnTo>
                  <a:lnTo>
                    <a:pt x="608964" y="2244090"/>
                  </a:lnTo>
                  <a:lnTo>
                    <a:pt x="647700" y="2265680"/>
                  </a:lnTo>
                  <a:lnTo>
                    <a:pt x="687070" y="2284730"/>
                  </a:lnTo>
                  <a:lnTo>
                    <a:pt x="727709" y="2303145"/>
                  </a:lnTo>
                  <a:lnTo>
                    <a:pt x="768350" y="2319655"/>
                  </a:lnTo>
                  <a:lnTo>
                    <a:pt x="809625" y="2334895"/>
                  </a:lnTo>
                  <a:lnTo>
                    <a:pt x="852170" y="2348865"/>
                  </a:lnTo>
                  <a:lnTo>
                    <a:pt x="894714" y="2360295"/>
                  </a:lnTo>
                  <a:lnTo>
                    <a:pt x="937259" y="2371090"/>
                  </a:lnTo>
                  <a:lnTo>
                    <a:pt x="980439" y="2379980"/>
                  </a:lnTo>
                  <a:lnTo>
                    <a:pt x="1024254" y="2386965"/>
                  </a:lnTo>
                  <a:lnTo>
                    <a:pt x="1068070" y="2392680"/>
                  </a:lnTo>
                  <a:lnTo>
                    <a:pt x="1111884" y="2397125"/>
                  </a:lnTo>
                  <a:lnTo>
                    <a:pt x="1156334" y="2399665"/>
                  </a:lnTo>
                  <a:lnTo>
                    <a:pt x="1200150" y="2400300"/>
                  </a:lnTo>
                  <a:lnTo>
                    <a:pt x="1214754" y="2400300"/>
                  </a:lnTo>
                  <a:lnTo>
                    <a:pt x="1259204" y="2399030"/>
                  </a:lnTo>
                  <a:lnTo>
                    <a:pt x="1303020" y="2395855"/>
                  </a:lnTo>
                  <a:lnTo>
                    <a:pt x="1347470" y="2391410"/>
                  </a:lnTo>
                  <a:lnTo>
                    <a:pt x="1391284" y="2385060"/>
                  </a:lnTo>
                  <a:lnTo>
                    <a:pt x="1434464" y="2377440"/>
                  </a:lnTo>
                  <a:lnTo>
                    <a:pt x="1477645" y="2367915"/>
                  </a:lnTo>
                  <a:lnTo>
                    <a:pt x="1520189" y="2356485"/>
                  </a:lnTo>
                  <a:lnTo>
                    <a:pt x="1562734" y="2344420"/>
                  </a:lnTo>
                  <a:lnTo>
                    <a:pt x="1604645" y="2329815"/>
                  </a:lnTo>
                  <a:lnTo>
                    <a:pt x="1645920" y="2314575"/>
                  </a:lnTo>
                  <a:lnTo>
                    <a:pt x="1686559" y="2297430"/>
                  </a:lnTo>
                  <a:lnTo>
                    <a:pt x="1726564" y="2278380"/>
                  </a:lnTo>
                  <a:lnTo>
                    <a:pt x="1765934" y="2258695"/>
                  </a:lnTo>
                  <a:lnTo>
                    <a:pt x="1804670" y="2237105"/>
                  </a:lnTo>
                  <a:lnTo>
                    <a:pt x="1842134" y="2214245"/>
                  </a:lnTo>
                  <a:lnTo>
                    <a:pt x="1879600" y="2189480"/>
                  </a:lnTo>
                  <a:lnTo>
                    <a:pt x="1915159" y="2164080"/>
                  </a:lnTo>
                  <a:lnTo>
                    <a:pt x="1950084" y="2136775"/>
                  </a:lnTo>
                  <a:lnTo>
                    <a:pt x="1984375" y="2108835"/>
                  </a:lnTo>
                  <a:lnTo>
                    <a:pt x="2017395" y="2079625"/>
                  </a:lnTo>
                  <a:lnTo>
                    <a:pt x="2049145" y="2048510"/>
                  </a:lnTo>
                  <a:lnTo>
                    <a:pt x="2079625" y="2016760"/>
                  </a:lnTo>
                  <a:lnTo>
                    <a:pt x="2108834" y="1983740"/>
                  </a:lnTo>
                  <a:lnTo>
                    <a:pt x="2137409" y="1950085"/>
                  </a:lnTo>
                  <a:lnTo>
                    <a:pt x="2164079" y="1915160"/>
                  </a:lnTo>
                  <a:lnTo>
                    <a:pt x="2190114" y="1878965"/>
                  </a:lnTo>
                  <a:lnTo>
                    <a:pt x="2214245" y="1842135"/>
                  </a:lnTo>
                  <a:lnTo>
                    <a:pt x="2237104" y="1804670"/>
                  </a:lnTo>
                  <a:lnTo>
                    <a:pt x="2258695" y="1765935"/>
                  </a:lnTo>
                  <a:lnTo>
                    <a:pt x="2279014" y="1726565"/>
                  </a:lnTo>
                  <a:lnTo>
                    <a:pt x="2297429" y="1686560"/>
                  </a:lnTo>
                  <a:lnTo>
                    <a:pt x="2314575" y="1645920"/>
                  </a:lnTo>
                  <a:lnTo>
                    <a:pt x="2330450" y="1604645"/>
                  </a:lnTo>
                  <a:lnTo>
                    <a:pt x="2344420" y="1562735"/>
                  </a:lnTo>
                  <a:lnTo>
                    <a:pt x="2357120" y="1520190"/>
                  </a:lnTo>
                  <a:lnTo>
                    <a:pt x="2367914" y="1477645"/>
                  </a:lnTo>
                  <a:lnTo>
                    <a:pt x="2377439" y="1434465"/>
                  </a:lnTo>
                  <a:lnTo>
                    <a:pt x="2385059" y="1390650"/>
                  </a:lnTo>
                  <a:lnTo>
                    <a:pt x="2391409" y="1346835"/>
                  </a:lnTo>
                  <a:lnTo>
                    <a:pt x="2395854" y="1303020"/>
                  </a:lnTo>
                  <a:lnTo>
                    <a:pt x="2399029" y="1259205"/>
                  </a:lnTo>
                  <a:lnTo>
                    <a:pt x="2400300" y="1214755"/>
                  </a:lnTo>
                  <a:lnTo>
                    <a:pt x="2400300" y="1185545"/>
                  </a:lnTo>
                  <a:lnTo>
                    <a:pt x="2399029" y="1141095"/>
                  </a:lnTo>
                  <a:lnTo>
                    <a:pt x="2395854" y="1097280"/>
                  </a:lnTo>
                  <a:lnTo>
                    <a:pt x="2391409" y="1053465"/>
                  </a:lnTo>
                  <a:lnTo>
                    <a:pt x="2385059" y="1009650"/>
                  </a:lnTo>
                  <a:lnTo>
                    <a:pt x="2377439" y="965835"/>
                  </a:lnTo>
                  <a:lnTo>
                    <a:pt x="2367914" y="922655"/>
                  </a:lnTo>
                  <a:lnTo>
                    <a:pt x="2357120" y="880110"/>
                  </a:lnTo>
                  <a:lnTo>
                    <a:pt x="2344420" y="837565"/>
                  </a:lnTo>
                  <a:lnTo>
                    <a:pt x="2330450" y="795655"/>
                  </a:lnTo>
                  <a:lnTo>
                    <a:pt x="2314575" y="754380"/>
                  </a:lnTo>
                  <a:lnTo>
                    <a:pt x="2297429" y="713740"/>
                  </a:lnTo>
                  <a:lnTo>
                    <a:pt x="2279014" y="673735"/>
                  </a:lnTo>
                  <a:lnTo>
                    <a:pt x="2258695" y="634365"/>
                  </a:lnTo>
                  <a:lnTo>
                    <a:pt x="2237104" y="595630"/>
                  </a:lnTo>
                  <a:lnTo>
                    <a:pt x="2214245" y="558165"/>
                  </a:lnTo>
                  <a:lnTo>
                    <a:pt x="2190114" y="521335"/>
                  </a:lnTo>
                  <a:lnTo>
                    <a:pt x="2164079" y="485140"/>
                  </a:lnTo>
                  <a:lnTo>
                    <a:pt x="2137409" y="450215"/>
                  </a:lnTo>
                  <a:lnTo>
                    <a:pt x="2108834" y="415925"/>
                  </a:lnTo>
                  <a:lnTo>
                    <a:pt x="2079625" y="383540"/>
                  </a:lnTo>
                  <a:lnTo>
                    <a:pt x="2049145" y="351789"/>
                  </a:lnTo>
                  <a:lnTo>
                    <a:pt x="2017395" y="320675"/>
                  </a:lnTo>
                  <a:lnTo>
                    <a:pt x="1984375" y="291464"/>
                  </a:lnTo>
                  <a:lnTo>
                    <a:pt x="1950084" y="262889"/>
                  </a:lnTo>
                  <a:lnTo>
                    <a:pt x="1915159" y="236220"/>
                  </a:lnTo>
                  <a:lnTo>
                    <a:pt x="1879600" y="210185"/>
                  </a:lnTo>
                  <a:lnTo>
                    <a:pt x="1842134" y="186055"/>
                  </a:lnTo>
                  <a:lnTo>
                    <a:pt x="1804670" y="163195"/>
                  </a:lnTo>
                  <a:lnTo>
                    <a:pt x="1765934" y="141605"/>
                  </a:lnTo>
                  <a:lnTo>
                    <a:pt x="1726564" y="121285"/>
                  </a:lnTo>
                  <a:lnTo>
                    <a:pt x="1686559" y="102870"/>
                  </a:lnTo>
                  <a:lnTo>
                    <a:pt x="1645920" y="85725"/>
                  </a:lnTo>
                  <a:lnTo>
                    <a:pt x="1604645" y="69850"/>
                  </a:lnTo>
                  <a:lnTo>
                    <a:pt x="1562734" y="55880"/>
                  </a:lnTo>
                  <a:lnTo>
                    <a:pt x="1520189" y="43180"/>
                  </a:lnTo>
                  <a:lnTo>
                    <a:pt x="1477645" y="32385"/>
                  </a:lnTo>
                  <a:lnTo>
                    <a:pt x="1434464" y="22860"/>
                  </a:lnTo>
                  <a:lnTo>
                    <a:pt x="1391284" y="15239"/>
                  </a:lnTo>
                  <a:lnTo>
                    <a:pt x="1347470" y="8889"/>
                  </a:lnTo>
                  <a:lnTo>
                    <a:pt x="1303020" y="4445"/>
                  </a:lnTo>
                  <a:lnTo>
                    <a:pt x="1259204" y="1270"/>
                  </a:lnTo>
                  <a:lnTo>
                    <a:pt x="12147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799" y="4241291"/>
              <a:ext cx="1656588" cy="1685543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86867" y="1392173"/>
            <a:ext cx="9724390" cy="369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50" spc="-135" dirty="0"/>
              <a:t>좋은</a:t>
            </a:r>
            <a:r>
              <a:rPr sz="2250" spc="-320" dirty="0"/>
              <a:t> </a:t>
            </a:r>
            <a:r>
              <a:rPr sz="2250" spc="-135" dirty="0"/>
              <a:t>소식:</a:t>
            </a:r>
            <a:r>
              <a:rPr sz="2250" spc="-275" dirty="0"/>
              <a:t> </a:t>
            </a:r>
            <a:r>
              <a:rPr sz="2250" spc="-170" dirty="0"/>
              <a:t>간암을</a:t>
            </a:r>
            <a:r>
              <a:rPr sz="2250" spc="-330" dirty="0"/>
              <a:t> </a:t>
            </a:r>
            <a:r>
              <a:rPr sz="2250" spc="-170" dirty="0"/>
              <a:t>포함한</a:t>
            </a:r>
            <a:r>
              <a:rPr sz="2250" spc="-340" dirty="0"/>
              <a:t> </a:t>
            </a:r>
            <a:r>
              <a:rPr sz="2250" dirty="0"/>
              <a:t>간</a:t>
            </a:r>
            <a:r>
              <a:rPr sz="2250" spc="-330" dirty="0"/>
              <a:t> </a:t>
            </a:r>
            <a:r>
              <a:rPr sz="2250" spc="-170" dirty="0"/>
              <a:t>문제는</a:t>
            </a:r>
            <a:r>
              <a:rPr sz="2250" spc="-340" dirty="0"/>
              <a:t> </a:t>
            </a:r>
            <a:r>
              <a:rPr sz="2250" spc="-170" dirty="0"/>
              <a:t>검사를</a:t>
            </a:r>
            <a:r>
              <a:rPr sz="2250" spc="-330" dirty="0"/>
              <a:t> </a:t>
            </a:r>
            <a:r>
              <a:rPr sz="2250" spc="-135" dirty="0"/>
              <a:t>받고</a:t>
            </a:r>
            <a:r>
              <a:rPr sz="2250" spc="-325" dirty="0"/>
              <a:t> </a:t>
            </a:r>
            <a:r>
              <a:rPr sz="2250" spc="-170" dirty="0"/>
              <a:t>의사를</a:t>
            </a:r>
            <a:r>
              <a:rPr sz="2250" spc="-345" dirty="0"/>
              <a:t> </a:t>
            </a:r>
            <a:r>
              <a:rPr sz="2250" spc="-170" dirty="0"/>
              <a:t>만나면</a:t>
            </a:r>
            <a:r>
              <a:rPr sz="2250" spc="-345" dirty="0"/>
              <a:t> </a:t>
            </a:r>
            <a:r>
              <a:rPr sz="2250" spc="-175" dirty="0"/>
              <a:t>예방할</a:t>
            </a:r>
            <a:r>
              <a:rPr sz="2250" spc="-345" dirty="0"/>
              <a:t> </a:t>
            </a:r>
            <a:r>
              <a:rPr sz="2250" dirty="0"/>
              <a:t>수</a:t>
            </a:r>
            <a:r>
              <a:rPr sz="2250" spc="-330" dirty="0"/>
              <a:t> </a:t>
            </a:r>
            <a:r>
              <a:rPr sz="2250" spc="-10" dirty="0"/>
              <a:t>있습니다.</a:t>
            </a:r>
            <a:endParaRPr sz="2250"/>
          </a:p>
        </p:txBody>
      </p:sp>
      <p:sp>
        <p:nvSpPr>
          <p:cNvPr id="7" name="object 7"/>
          <p:cNvSpPr txBox="1"/>
          <p:nvPr/>
        </p:nvSpPr>
        <p:spPr>
          <a:xfrm>
            <a:off x="592023" y="6236614"/>
            <a:ext cx="9677400" cy="674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2550"/>
              </a:lnSpc>
              <a:spcBef>
                <a:spcPts val="105"/>
              </a:spcBef>
            </a:pPr>
            <a:r>
              <a:rPr sz="2250" spc="-110" dirty="0">
                <a:latin typeface="Malgun Gothic"/>
                <a:cs typeface="Malgun Gothic"/>
              </a:rPr>
              <a:t>B형</a:t>
            </a:r>
            <a:r>
              <a:rPr sz="2250" spc="-295" dirty="0">
                <a:latin typeface="Malgun Gothic"/>
                <a:cs typeface="Malgun Gothic"/>
              </a:rPr>
              <a:t> </a:t>
            </a:r>
            <a:r>
              <a:rPr sz="2250" spc="-135" dirty="0">
                <a:latin typeface="Malgun Gothic"/>
                <a:cs typeface="Malgun Gothic"/>
              </a:rPr>
              <a:t>간염</a:t>
            </a:r>
            <a:r>
              <a:rPr sz="2250" spc="-330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검사는</a:t>
            </a:r>
            <a:r>
              <a:rPr sz="2250" spc="-330" dirty="0">
                <a:latin typeface="Malgun Gothic"/>
                <a:cs typeface="Malgun Gothic"/>
              </a:rPr>
              <a:t> </a:t>
            </a:r>
            <a:r>
              <a:rPr sz="2250" spc="-200" dirty="0">
                <a:latin typeface="Malgun Gothic"/>
                <a:cs typeface="Malgun Gothic"/>
              </a:rPr>
              <a:t>간단하고</a:t>
            </a:r>
            <a:r>
              <a:rPr sz="2250" spc="-345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쉬우며</a:t>
            </a:r>
            <a:r>
              <a:rPr sz="2250" spc="-330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당신과</a:t>
            </a:r>
            <a:r>
              <a:rPr sz="2250" spc="-345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당신의</a:t>
            </a:r>
            <a:r>
              <a:rPr sz="2250" spc="-340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가족은</a:t>
            </a:r>
            <a:r>
              <a:rPr sz="2250" spc="-330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건강을</a:t>
            </a:r>
            <a:r>
              <a:rPr sz="2250" spc="-340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지키는</a:t>
            </a:r>
            <a:r>
              <a:rPr sz="2250" spc="-345" dirty="0">
                <a:latin typeface="Malgun Gothic"/>
                <a:cs typeface="Malgun Gothic"/>
              </a:rPr>
              <a:t> </a:t>
            </a:r>
            <a:r>
              <a:rPr sz="2250" dirty="0">
                <a:latin typeface="Malgun Gothic"/>
                <a:cs typeface="Malgun Gothic"/>
              </a:rPr>
              <a:t>데</a:t>
            </a:r>
            <a:r>
              <a:rPr sz="2250" spc="-320" dirty="0">
                <a:latin typeface="Malgun Gothic"/>
                <a:cs typeface="Malgun Gothic"/>
              </a:rPr>
              <a:t> </a:t>
            </a:r>
            <a:r>
              <a:rPr sz="2250" spc="-170" dirty="0">
                <a:latin typeface="Malgun Gothic"/>
                <a:cs typeface="Malgun Gothic"/>
              </a:rPr>
              <a:t>도움이</a:t>
            </a:r>
            <a:r>
              <a:rPr sz="2250" spc="-335" dirty="0">
                <a:latin typeface="Malgun Gothic"/>
                <a:cs typeface="Malgun Gothic"/>
              </a:rPr>
              <a:t> </a:t>
            </a:r>
            <a:r>
              <a:rPr sz="2250" spc="-50" dirty="0">
                <a:latin typeface="Malgun Gothic"/>
                <a:cs typeface="Malgun Gothic"/>
              </a:rPr>
              <a:t>될</a:t>
            </a:r>
            <a:endParaRPr sz="2250">
              <a:latin typeface="Malgun Gothic"/>
              <a:cs typeface="Malgun Gothic"/>
            </a:endParaRPr>
          </a:p>
          <a:p>
            <a:pPr marL="184150" algn="ctr">
              <a:lnSpc>
                <a:spcPts val="2550"/>
              </a:lnSpc>
            </a:pPr>
            <a:r>
              <a:rPr sz="2250" dirty="0">
                <a:latin typeface="Malgun Gothic"/>
                <a:cs typeface="Malgun Gothic"/>
              </a:rPr>
              <a:t>수</a:t>
            </a:r>
            <a:r>
              <a:rPr sz="2250" spc="-335" dirty="0">
                <a:latin typeface="Malgun Gothic"/>
                <a:cs typeface="Malgun Gothic"/>
              </a:rPr>
              <a:t> </a:t>
            </a:r>
            <a:r>
              <a:rPr sz="2250" spc="-20" dirty="0">
                <a:latin typeface="Malgun Gothic"/>
                <a:cs typeface="Malgun Gothic"/>
              </a:rPr>
              <a:t>있습니다.</a:t>
            </a:r>
            <a:endParaRPr sz="2250">
              <a:latin typeface="Malgun Gothic"/>
              <a:cs typeface="Malgun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0474451" cy="11369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298193"/>
            <a:ext cx="15798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5" dirty="0">
                <a:latin typeface="Malgun Gothic"/>
                <a:cs typeface="Malgun Gothic"/>
              </a:rPr>
              <a:t>교육자</a:t>
            </a:r>
            <a:r>
              <a:rPr sz="1750" spc="-135" dirty="0">
                <a:latin typeface="Malgun Gothic"/>
                <a:cs typeface="Malgun Gothic"/>
              </a:rPr>
              <a:t> </a:t>
            </a:r>
            <a:r>
              <a:rPr sz="1750" spc="-60" dirty="0">
                <a:latin typeface="Malgun Gothic"/>
                <a:cs typeface="Malgun Gothic"/>
              </a:rPr>
              <a:t>스크립트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630" y="4284395"/>
            <a:ext cx="1938655" cy="793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000"/>
              </a:lnSpc>
              <a:spcBef>
                <a:spcPts val="100"/>
              </a:spcBef>
            </a:pPr>
            <a:r>
              <a:rPr sz="1750" spc="-225" dirty="0">
                <a:latin typeface="Malgun Gothic"/>
                <a:cs typeface="Malgun Gothic"/>
              </a:rPr>
              <a:t>커뮤니티</a:t>
            </a:r>
            <a:r>
              <a:rPr sz="1750" spc="-375" dirty="0">
                <a:latin typeface="Malgun Gothic"/>
                <a:cs typeface="Malgun Gothic"/>
              </a:rPr>
              <a:t> </a:t>
            </a:r>
            <a:r>
              <a:rPr sz="1750" spc="-200" dirty="0">
                <a:latin typeface="Malgun Gothic"/>
                <a:cs typeface="Malgun Gothic"/>
              </a:rPr>
              <a:t>회원이</a:t>
            </a:r>
            <a:r>
              <a:rPr sz="1750" spc="-36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345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수 </a:t>
            </a:r>
            <a:r>
              <a:rPr sz="1750" spc="-1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66361" y="921766"/>
            <a:ext cx="5829935" cy="132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-1905">
              <a:lnSpc>
                <a:spcPct val="152800"/>
              </a:lnSpc>
              <a:spcBef>
                <a:spcPts val="100"/>
              </a:spcBef>
            </a:pP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"오늘</a:t>
            </a:r>
            <a:r>
              <a:rPr sz="1800" spc="-1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75" dirty="0">
                <a:solidFill>
                  <a:srgbClr val="082C6C"/>
                </a:solidFill>
                <a:latin typeface="Malgun Gothic"/>
                <a:cs typeface="Malgun Gothic"/>
              </a:rPr>
              <a:t>우리는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800" spc="-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spc="-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75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8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75" dirty="0">
                <a:solidFill>
                  <a:srgbClr val="082C6C"/>
                </a:solidFill>
                <a:latin typeface="Malgun Gothic"/>
                <a:cs typeface="Malgun Gothic"/>
              </a:rPr>
              <a:t>이야기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할</a:t>
            </a:r>
            <a:r>
              <a:rPr sz="1800" spc="-75" dirty="0">
                <a:solidFill>
                  <a:srgbClr val="082C6C"/>
                </a:solidFill>
                <a:latin typeface="Malgun Gothic"/>
                <a:cs typeface="Malgun Gothic"/>
              </a:rPr>
              <a:t> 것입니다</a:t>
            </a:r>
            <a:r>
              <a:rPr sz="1800" spc="-1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: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자신과 </a:t>
            </a:r>
            <a:r>
              <a:rPr sz="1800" spc="-20" dirty="0">
                <a:solidFill>
                  <a:srgbClr val="082C6C"/>
                </a:solidFill>
                <a:latin typeface="Malgun Gothic"/>
                <a:cs typeface="Malgun Gothic"/>
              </a:rPr>
              <a:t>사랑하는</a:t>
            </a:r>
            <a:r>
              <a:rPr sz="1800" spc="-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사람,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지역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사회의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건강을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보호하기</a:t>
            </a:r>
            <a:r>
              <a:rPr sz="1800" spc="-1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위해</a:t>
            </a:r>
            <a:r>
              <a:rPr sz="1800" spc="-35" dirty="0">
                <a:solidFill>
                  <a:srgbClr val="082C6C"/>
                </a:solidFill>
                <a:latin typeface="Malgun Gothic"/>
                <a:cs typeface="Malgun Gothic"/>
              </a:rPr>
              <a:t> 알아야</a:t>
            </a:r>
            <a:endParaRPr sz="1800">
              <a:latin typeface="Malgun Gothic"/>
              <a:cs typeface="Malgun Gothic"/>
            </a:endParaRPr>
          </a:p>
          <a:p>
            <a:pPr marL="13970">
              <a:lnSpc>
                <a:spcPct val="100000"/>
              </a:lnSpc>
              <a:spcBef>
                <a:spcPts val="1440"/>
              </a:spcBef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할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사항.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6361" y="2724403"/>
            <a:ext cx="585343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5" dirty="0">
                <a:solidFill>
                  <a:srgbClr val="082C6C"/>
                </a:solidFill>
                <a:latin typeface="Malgun Gothic"/>
                <a:cs typeface="Malgun Gothic"/>
              </a:rPr>
              <a:t>다른</a:t>
            </a:r>
            <a:r>
              <a:rPr sz="1800" spc="-1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14" dirty="0">
                <a:solidFill>
                  <a:srgbClr val="082C6C"/>
                </a:solidFill>
                <a:latin typeface="Malgun Gothic"/>
                <a:cs typeface="Malgun Gothic"/>
              </a:rPr>
              <a:t>형태의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20" dirty="0">
                <a:solidFill>
                  <a:srgbClr val="082C6C"/>
                </a:solidFill>
                <a:latin typeface="Malgun Gothic"/>
                <a:cs typeface="Malgun Gothic"/>
              </a:rPr>
              <a:t>간염도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0" dirty="0">
                <a:solidFill>
                  <a:srgbClr val="082C6C"/>
                </a:solidFill>
                <a:latin typeface="Malgun Gothic"/>
                <a:cs typeface="Malgun Gothic"/>
              </a:rPr>
              <a:t>있지만,</a:t>
            </a:r>
            <a:r>
              <a:rPr sz="18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발표에서는</a:t>
            </a:r>
            <a:r>
              <a:rPr sz="18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800" spc="-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2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800" spc="-1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20" dirty="0">
                <a:solidFill>
                  <a:srgbClr val="082C6C"/>
                </a:solidFill>
                <a:latin typeface="Malgun Gothic"/>
                <a:cs typeface="Malgun Gothic"/>
              </a:rPr>
              <a:t>초점을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맞출</a:t>
            </a:r>
            <a:r>
              <a:rPr sz="1800" spc="-2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0" dirty="0">
                <a:solidFill>
                  <a:srgbClr val="082C6C"/>
                </a:solidFill>
                <a:latin typeface="Malgun Gothic"/>
                <a:cs typeface="Malgun Gothic"/>
              </a:rPr>
              <a:t>것입니다.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6361" y="3916171"/>
            <a:ext cx="4590415" cy="765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800" spc="-4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95" dirty="0">
                <a:solidFill>
                  <a:srgbClr val="082C6C"/>
                </a:solidFill>
                <a:latin typeface="Malgun Gothic"/>
                <a:cs typeface="Malgun Gothic"/>
              </a:rPr>
              <a:t>프레젠테이션은</a:t>
            </a:r>
            <a:r>
              <a:rPr sz="1800" spc="-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약</a:t>
            </a:r>
            <a:r>
              <a:rPr sz="1800" spc="-43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85" dirty="0">
                <a:solidFill>
                  <a:srgbClr val="082C6C"/>
                </a:solidFill>
                <a:latin typeface="Malgun Gothic"/>
                <a:cs typeface="Malgun Gothic"/>
              </a:rPr>
              <a:t>10-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15분</a:t>
            </a:r>
            <a:r>
              <a:rPr sz="1800" spc="-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70" dirty="0">
                <a:solidFill>
                  <a:srgbClr val="082C6C"/>
                </a:solidFill>
                <a:latin typeface="Malgun Gothic"/>
                <a:cs typeface="Malgun Gothic"/>
              </a:rPr>
              <a:t>밖에</a:t>
            </a:r>
            <a:r>
              <a:rPr sz="1800" spc="-45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35" dirty="0">
                <a:solidFill>
                  <a:srgbClr val="082C6C"/>
                </a:solidFill>
                <a:latin typeface="Malgun Gothic"/>
                <a:cs typeface="Malgun Gothic"/>
              </a:rPr>
              <a:t>걸리지</a:t>
            </a:r>
            <a:r>
              <a:rPr sz="1800" spc="-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29" dirty="0">
                <a:solidFill>
                  <a:srgbClr val="082C6C"/>
                </a:solidFill>
                <a:latin typeface="Malgun Gothic"/>
                <a:cs typeface="Malgun Gothic"/>
              </a:rPr>
              <a:t>않습니다.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spc="-85" dirty="0">
                <a:solidFill>
                  <a:srgbClr val="082C6C"/>
                </a:solidFill>
                <a:latin typeface="Malgun Gothic"/>
                <a:cs typeface="Malgun Gothic"/>
              </a:rPr>
              <a:t>언제든지</a:t>
            </a:r>
            <a:r>
              <a:rPr sz="18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80" dirty="0">
                <a:solidFill>
                  <a:srgbClr val="082C6C"/>
                </a:solidFill>
                <a:latin typeface="Malgun Gothic"/>
                <a:cs typeface="Malgun Gothic"/>
              </a:rPr>
              <a:t>궁금한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점이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80" dirty="0">
                <a:solidFill>
                  <a:srgbClr val="082C6C"/>
                </a:solidFill>
                <a:latin typeface="Malgun Gothic"/>
                <a:cs typeface="Malgun Gothic"/>
              </a:rPr>
              <a:t>있으면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물어보세요!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66361" y="5107685"/>
            <a:ext cx="586105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97535" algn="l"/>
                <a:tab pos="1181100" algn="l"/>
                <a:tab pos="1766570" algn="l"/>
                <a:tab pos="2265045" algn="l"/>
                <a:tab pos="3639820" algn="l"/>
                <a:tab pos="4225290" algn="l"/>
              </a:tabLst>
            </a:pP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오늘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저와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함께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간염에</a:t>
            </a: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25" dirty="0">
                <a:solidFill>
                  <a:srgbClr val="082C6C"/>
                </a:solidFill>
                <a:latin typeface="Malgun Gothic"/>
                <a:cs typeface="Malgun Gothic"/>
              </a:rPr>
              <a:t>배울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시간을</a:t>
            </a:r>
            <a:r>
              <a:rPr sz="1800" spc="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155" dirty="0">
                <a:solidFill>
                  <a:srgbClr val="082C6C"/>
                </a:solidFill>
                <a:latin typeface="Malgun Gothic"/>
                <a:cs typeface="Malgun Gothic"/>
              </a:rPr>
              <a:t>내주셔서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</a:pP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감사합니다!"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411" y="1804416"/>
            <a:ext cx="3605784" cy="257708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7347" y="0"/>
            <a:ext cx="10360660" cy="7428230"/>
            <a:chOff x="117347" y="0"/>
            <a:chExt cx="10360660" cy="742823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7347" y="0"/>
              <a:ext cx="10360152" cy="74279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347" y="0"/>
              <a:ext cx="10360152" cy="67513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7348" y="6057900"/>
              <a:ext cx="10360660" cy="1370330"/>
            </a:xfrm>
            <a:custGeom>
              <a:avLst/>
              <a:gdLst/>
              <a:ahLst/>
              <a:cxnLst/>
              <a:rect l="l" t="t" r="r" b="b"/>
              <a:pathLst>
                <a:path w="10360660" h="1370329">
                  <a:moveTo>
                    <a:pt x="10360152" y="84074"/>
                  </a:moveTo>
                  <a:lnTo>
                    <a:pt x="1485900" y="0"/>
                  </a:lnTo>
                  <a:lnTo>
                    <a:pt x="676922" y="6985"/>
                  </a:lnTo>
                  <a:lnTo>
                    <a:pt x="272415" y="15875"/>
                  </a:lnTo>
                  <a:lnTo>
                    <a:pt x="0" y="25400"/>
                  </a:lnTo>
                  <a:lnTo>
                    <a:pt x="0" y="1337030"/>
                  </a:lnTo>
                  <a:lnTo>
                    <a:pt x="1702435" y="1370076"/>
                  </a:lnTo>
                  <a:lnTo>
                    <a:pt x="5406517" y="1370076"/>
                  </a:lnTo>
                  <a:lnTo>
                    <a:pt x="8282508" y="1361973"/>
                  </a:lnTo>
                  <a:lnTo>
                    <a:pt x="9519412" y="1370076"/>
                  </a:lnTo>
                  <a:lnTo>
                    <a:pt x="10360152" y="1370076"/>
                  </a:lnTo>
                  <a:lnTo>
                    <a:pt x="10360152" y="1356118"/>
                  </a:lnTo>
                  <a:lnTo>
                    <a:pt x="10360152" y="84074"/>
                  </a:lnTo>
                  <a:close/>
                </a:path>
              </a:pathLst>
            </a:custGeom>
            <a:solidFill>
              <a:srgbClr val="FBB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9807" y="6870192"/>
              <a:ext cx="481965" cy="463550"/>
            </a:xfrm>
            <a:custGeom>
              <a:avLst/>
              <a:gdLst/>
              <a:ahLst/>
              <a:cxnLst/>
              <a:rect l="l" t="t" r="r" b="b"/>
              <a:pathLst>
                <a:path w="481965" h="463550">
                  <a:moveTo>
                    <a:pt x="202768" y="0"/>
                  </a:moveTo>
                  <a:lnTo>
                    <a:pt x="150177" y="1904"/>
                  </a:lnTo>
                  <a:lnTo>
                    <a:pt x="85547" y="10172"/>
                  </a:lnTo>
                  <a:lnTo>
                    <a:pt x="19011" y="49568"/>
                  </a:lnTo>
                  <a:lnTo>
                    <a:pt x="3162" y="117563"/>
                  </a:lnTo>
                  <a:lnTo>
                    <a:pt x="635" y="162051"/>
                  </a:lnTo>
                  <a:lnTo>
                    <a:pt x="0" y="197015"/>
                  </a:lnTo>
                  <a:lnTo>
                    <a:pt x="15836" y="260565"/>
                  </a:lnTo>
                  <a:lnTo>
                    <a:pt x="65900" y="308863"/>
                  </a:lnTo>
                  <a:lnTo>
                    <a:pt x="108991" y="326021"/>
                  </a:lnTo>
                  <a:lnTo>
                    <a:pt x="166014" y="336829"/>
                  </a:lnTo>
                  <a:lnTo>
                    <a:pt x="239522" y="341274"/>
                  </a:lnTo>
                  <a:lnTo>
                    <a:pt x="281343" y="340639"/>
                  </a:lnTo>
                  <a:lnTo>
                    <a:pt x="317461" y="338734"/>
                  </a:lnTo>
                  <a:lnTo>
                    <a:pt x="349148" y="335559"/>
                  </a:lnTo>
                  <a:lnTo>
                    <a:pt x="376389" y="331101"/>
                  </a:lnTo>
                  <a:lnTo>
                    <a:pt x="392239" y="463295"/>
                  </a:lnTo>
                  <a:lnTo>
                    <a:pt x="465112" y="275818"/>
                  </a:lnTo>
                  <a:lnTo>
                    <a:pt x="478421" y="224332"/>
                  </a:lnTo>
                  <a:lnTo>
                    <a:pt x="481583" y="181762"/>
                  </a:lnTo>
                  <a:lnTo>
                    <a:pt x="480948" y="162686"/>
                  </a:lnTo>
                  <a:lnTo>
                    <a:pt x="480948" y="122021"/>
                  </a:lnTo>
                  <a:lnTo>
                    <a:pt x="430263" y="40678"/>
                  </a:lnTo>
                  <a:lnTo>
                    <a:pt x="394766" y="24142"/>
                  </a:lnTo>
                  <a:lnTo>
                    <a:pt x="352945" y="12712"/>
                  </a:lnTo>
                  <a:lnTo>
                    <a:pt x="306057" y="5079"/>
                  </a:lnTo>
                  <a:lnTo>
                    <a:pt x="255371" y="1269"/>
                  </a:lnTo>
                  <a:lnTo>
                    <a:pt x="202768" y="0"/>
                  </a:lnTo>
                  <a:close/>
                </a:path>
              </a:pathLst>
            </a:custGeom>
            <a:solidFill>
              <a:srgbClr val="FBF8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3920" y="6903719"/>
              <a:ext cx="213359" cy="2514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828" y="6483096"/>
              <a:ext cx="533400" cy="535305"/>
            </a:xfrm>
            <a:custGeom>
              <a:avLst/>
              <a:gdLst/>
              <a:ahLst/>
              <a:cxnLst/>
              <a:rect l="l" t="t" r="r" b="b"/>
              <a:pathLst>
                <a:path w="533400" h="535304">
                  <a:moveTo>
                    <a:pt x="313690" y="0"/>
                  </a:moveTo>
                  <a:lnTo>
                    <a:pt x="261620" y="634"/>
                  </a:lnTo>
                  <a:lnTo>
                    <a:pt x="210820" y="3809"/>
                  </a:lnTo>
                  <a:lnTo>
                    <a:pt x="162559" y="10147"/>
                  </a:lnTo>
                  <a:lnTo>
                    <a:pt x="118109" y="19672"/>
                  </a:lnTo>
                  <a:lnTo>
                    <a:pt x="78740" y="33629"/>
                  </a:lnTo>
                  <a:lnTo>
                    <a:pt x="21590" y="73609"/>
                  </a:lnTo>
                  <a:lnTo>
                    <a:pt x="0" y="134518"/>
                  </a:lnTo>
                  <a:lnTo>
                    <a:pt x="0" y="200520"/>
                  </a:lnTo>
                  <a:lnTo>
                    <a:pt x="1270" y="225259"/>
                  </a:lnTo>
                  <a:lnTo>
                    <a:pt x="6350" y="267779"/>
                  </a:lnTo>
                  <a:lnTo>
                    <a:pt x="18415" y="304584"/>
                  </a:lnTo>
                  <a:lnTo>
                    <a:pt x="116840" y="534923"/>
                  </a:lnTo>
                  <a:lnTo>
                    <a:pt x="131445" y="368033"/>
                  </a:lnTo>
                  <a:lnTo>
                    <a:pt x="159384" y="371843"/>
                  </a:lnTo>
                  <a:lnTo>
                    <a:pt x="191134" y="374383"/>
                  </a:lnTo>
                  <a:lnTo>
                    <a:pt x="227329" y="375653"/>
                  </a:lnTo>
                  <a:lnTo>
                    <a:pt x="267970" y="376288"/>
                  </a:lnTo>
                  <a:lnTo>
                    <a:pt x="340994" y="372478"/>
                  </a:lnTo>
                  <a:lnTo>
                    <a:pt x="399415" y="362965"/>
                  </a:lnTo>
                  <a:lnTo>
                    <a:pt x="445134" y="347738"/>
                  </a:lnTo>
                  <a:lnTo>
                    <a:pt x="504825" y="303949"/>
                  </a:lnTo>
                  <a:lnTo>
                    <a:pt x="529590" y="245567"/>
                  </a:lnTo>
                  <a:lnTo>
                    <a:pt x="533400" y="213207"/>
                  </a:lnTo>
                  <a:lnTo>
                    <a:pt x="532130" y="178307"/>
                  </a:lnTo>
                  <a:lnTo>
                    <a:pt x="529590" y="135788"/>
                  </a:lnTo>
                  <a:lnTo>
                    <a:pt x="518159" y="67894"/>
                  </a:lnTo>
                  <a:lnTo>
                    <a:pt x="473709" y="22847"/>
                  </a:lnTo>
                  <a:lnTo>
                    <a:pt x="429894" y="9512"/>
                  </a:lnTo>
                  <a:lnTo>
                    <a:pt x="366394" y="1904"/>
                  </a:lnTo>
                  <a:lnTo>
                    <a:pt x="313690" y="0"/>
                  </a:lnTo>
                  <a:close/>
                </a:path>
              </a:pathLst>
            </a:custGeom>
            <a:solidFill>
              <a:srgbClr val="D92C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58368" y="6524243"/>
              <a:ext cx="221615" cy="297180"/>
            </a:xfrm>
            <a:custGeom>
              <a:avLst/>
              <a:gdLst/>
              <a:ahLst/>
              <a:cxnLst/>
              <a:rect l="l" t="t" r="r" b="b"/>
              <a:pathLst>
                <a:path w="221615" h="297179">
                  <a:moveTo>
                    <a:pt x="221272" y="61595"/>
                  </a:moveTo>
                  <a:lnTo>
                    <a:pt x="217474" y="50800"/>
                  </a:lnTo>
                  <a:lnTo>
                    <a:pt x="207365" y="34290"/>
                  </a:lnTo>
                  <a:lnTo>
                    <a:pt x="171323" y="6350"/>
                  </a:lnTo>
                  <a:lnTo>
                    <a:pt x="126441" y="0"/>
                  </a:lnTo>
                  <a:lnTo>
                    <a:pt x="81559" y="10795"/>
                  </a:lnTo>
                  <a:lnTo>
                    <a:pt x="45516" y="38100"/>
                  </a:lnTo>
                  <a:lnTo>
                    <a:pt x="15176" y="89535"/>
                  </a:lnTo>
                  <a:lnTo>
                    <a:pt x="635" y="147320"/>
                  </a:lnTo>
                  <a:lnTo>
                    <a:pt x="0" y="154940"/>
                  </a:lnTo>
                  <a:lnTo>
                    <a:pt x="0" y="170815"/>
                  </a:lnTo>
                  <a:lnTo>
                    <a:pt x="12014" y="216535"/>
                  </a:lnTo>
                  <a:lnTo>
                    <a:pt x="36029" y="248920"/>
                  </a:lnTo>
                  <a:lnTo>
                    <a:pt x="68910" y="271145"/>
                  </a:lnTo>
                  <a:lnTo>
                    <a:pt x="106845" y="283210"/>
                  </a:lnTo>
                  <a:lnTo>
                    <a:pt x="115697" y="284480"/>
                  </a:lnTo>
                  <a:lnTo>
                    <a:pt x="134023" y="284480"/>
                  </a:lnTo>
                  <a:lnTo>
                    <a:pt x="142875" y="283210"/>
                  </a:lnTo>
                  <a:lnTo>
                    <a:pt x="149834" y="281305"/>
                  </a:lnTo>
                  <a:lnTo>
                    <a:pt x="156146" y="278765"/>
                  </a:lnTo>
                  <a:lnTo>
                    <a:pt x="162458" y="275590"/>
                  </a:lnTo>
                  <a:lnTo>
                    <a:pt x="166268" y="280670"/>
                  </a:lnTo>
                  <a:lnTo>
                    <a:pt x="170700" y="286385"/>
                  </a:lnTo>
                  <a:lnTo>
                    <a:pt x="175120" y="291465"/>
                  </a:lnTo>
                  <a:lnTo>
                    <a:pt x="178917" y="297180"/>
                  </a:lnTo>
                  <a:lnTo>
                    <a:pt x="188391" y="287020"/>
                  </a:lnTo>
                  <a:lnTo>
                    <a:pt x="196621" y="277495"/>
                  </a:lnTo>
                  <a:lnTo>
                    <a:pt x="199148" y="275590"/>
                  </a:lnTo>
                  <a:lnTo>
                    <a:pt x="206095" y="268605"/>
                  </a:lnTo>
                  <a:lnTo>
                    <a:pt x="216852" y="260350"/>
                  </a:lnTo>
                  <a:lnTo>
                    <a:pt x="209257" y="248920"/>
                  </a:lnTo>
                  <a:lnTo>
                    <a:pt x="201676" y="236220"/>
                  </a:lnTo>
                  <a:lnTo>
                    <a:pt x="207365" y="226695"/>
                  </a:lnTo>
                  <a:lnTo>
                    <a:pt x="209892" y="220980"/>
                  </a:lnTo>
                  <a:lnTo>
                    <a:pt x="112534" y="220980"/>
                  </a:lnTo>
                  <a:lnTo>
                    <a:pt x="104940" y="220345"/>
                  </a:lnTo>
                  <a:lnTo>
                    <a:pt x="72072" y="192405"/>
                  </a:lnTo>
                  <a:lnTo>
                    <a:pt x="63220" y="140335"/>
                  </a:lnTo>
                  <a:lnTo>
                    <a:pt x="64477" y="127000"/>
                  </a:lnTo>
                  <a:lnTo>
                    <a:pt x="76492" y="88265"/>
                  </a:lnTo>
                  <a:lnTo>
                    <a:pt x="111899" y="61595"/>
                  </a:lnTo>
                  <a:lnTo>
                    <a:pt x="221272" y="61595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70267" y="6585839"/>
              <a:ext cx="118224" cy="15938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288" y="1837944"/>
              <a:ext cx="3476244" cy="248564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42696" y="1487169"/>
            <a:ext cx="157353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75" dirty="0">
                <a:latin typeface="Malgun Gothic"/>
                <a:cs typeface="Malgun Gothic"/>
              </a:rPr>
              <a:t>교육자</a:t>
            </a:r>
            <a:r>
              <a:rPr sz="1750" spc="-150" dirty="0">
                <a:latin typeface="Malgun Gothic"/>
                <a:cs typeface="Malgun Gothic"/>
              </a:rPr>
              <a:t> </a:t>
            </a:r>
            <a:r>
              <a:rPr sz="1750" spc="-70" dirty="0">
                <a:latin typeface="Malgun Gothic"/>
                <a:cs typeface="Malgun Gothic"/>
              </a:rPr>
              <a:t>스크립트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8630" y="4569848"/>
            <a:ext cx="1938655" cy="79311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750" spc="-225" dirty="0">
                <a:latin typeface="Malgun Gothic"/>
                <a:cs typeface="Malgun Gothic"/>
              </a:rPr>
              <a:t>커뮤니티</a:t>
            </a:r>
            <a:r>
              <a:rPr sz="1750" spc="-375" dirty="0">
                <a:latin typeface="Malgun Gothic"/>
                <a:cs typeface="Malgun Gothic"/>
              </a:rPr>
              <a:t> </a:t>
            </a:r>
            <a:r>
              <a:rPr sz="1750" spc="-200" dirty="0">
                <a:latin typeface="Malgun Gothic"/>
                <a:cs typeface="Malgun Gothic"/>
              </a:rPr>
              <a:t>회원이</a:t>
            </a:r>
            <a:r>
              <a:rPr sz="1750" spc="-36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345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수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750" spc="-1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2316" y="1133602"/>
            <a:ext cx="4825365" cy="67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4" dirty="0">
                <a:solidFill>
                  <a:srgbClr val="082C6C"/>
                </a:solidFill>
                <a:latin typeface="Malgun Gothic"/>
                <a:cs typeface="Malgun Gothic"/>
              </a:rPr>
              <a:t>"좋은</a:t>
            </a:r>
            <a:r>
              <a:rPr sz="16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소식은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간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45" dirty="0">
                <a:solidFill>
                  <a:srgbClr val="082C6C"/>
                </a:solidFill>
                <a:latin typeface="Malgun Gothic"/>
                <a:cs typeface="Malgun Gothic"/>
              </a:rPr>
              <a:t>합병증은</a:t>
            </a:r>
            <a:r>
              <a:rPr sz="16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받고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감염된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0" dirty="0">
                <a:solidFill>
                  <a:srgbClr val="082C6C"/>
                </a:solidFill>
                <a:latin typeface="Malgun Gothic"/>
                <a:cs typeface="Malgun Gothic"/>
              </a:rPr>
              <a:t>경우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의사를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600" spc="-125" dirty="0">
                <a:solidFill>
                  <a:srgbClr val="082C6C"/>
                </a:solidFill>
                <a:latin typeface="Malgun Gothic"/>
                <a:cs typeface="Malgun Gothic"/>
              </a:rPr>
              <a:t>만나면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예방할</a:t>
            </a:r>
            <a:r>
              <a:rPr sz="16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있다는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것입니다.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22316" y="2199893"/>
            <a:ext cx="4613275" cy="6775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6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6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검사는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45" dirty="0">
                <a:solidFill>
                  <a:srgbClr val="082C6C"/>
                </a:solidFill>
                <a:latin typeface="Malgun Gothic"/>
                <a:cs typeface="Malgun Gothic"/>
              </a:rPr>
              <a:t>간단하고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쉬우며</a:t>
            </a:r>
            <a:r>
              <a:rPr sz="16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귀하와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귀하의</a:t>
            </a:r>
            <a:r>
              <a:rPr sz="16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가족이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건강을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지키는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데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도움이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될</a:t>
            </a:r>
            <a:r>
              <a:rPr sz="16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있습니다.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22316" y="3156610"/>
            <a:ext cx="4824095" cy="1958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400"/>
              </a:lnSpc>
              <a:spcBef>
                <a:spcPts val="100"/>
              </a:spcBef>
            </a:pPr>
            <a:r>
              <a:rPr sz="1600" spc="-65" dirty="0">
                <a:solidFill>
                  <a:srgbClr val="082C6C"/>
                </a:solidFill>
                <a:latin typeface="Malgun Gothic"/>
                <a:cs typeface="Malgun Gothic"/>
              </a:rPr>
              <a:t>의사</a:t>
            </a:r>
            <a:r>
              <a:rPr sz="1600" spc="-1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85" dirty="0">
                <a:solidFill>
                  <a:srgbClr val="082C6C"/>
                </a:solidFill>
                <a:latin typeface="Malgun Gothic"/>
                <a:cs typeface="Malgun Gothic"/>
              </a:rPr>
              <a:t>사무실,</a:t>
            </a:r>
            <a:r>
              <a:rPr sz="1600" spc="-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65" dirty="0">
                <a:solidFill>
                  <a:srgbClr val="082C6C"/>
                </a:solidFill>
                <a:latin typeface="Malgun Gothic"/>
                <a:cs typeface="Malgun Gothic"/>
              </a:rPr>
              <a:t>건강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클리닉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80" dirty="0">
                <a:solidFill>
                  <a:srgbClr val="082C6C"/>
                </a:solidFill>
                <a:latin typeface="Malgun Gothic"/>
                <a:cs typeface="Malgun Gothic"/>
              </a:rPr>
              <a:t>또는</a:t>
            </a:r>
            <a:r>
              <a:rPr sz="16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70" dirty="0">
                <a:solidFill>
                  <a:srgbClr val="082C6C"/>
                </a:solidFill>
                <a:latin typeface="Malgun Gothic"/>
                <a:cs typeface="Malgun Gothic"/>
              </a:rPr>
              <a:t>지역</a:t>
            </a:r>
            <a:r>
              <a:rPr sz="1600" spc="-1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75" dirty="0">
                <a:solidFill>
                  <a:srgbClr val="082C6C"/>
                </a:solidFill>
                <a:latin typeface="Malgun Gothic"/>
                <a:cs typeface="Malgun Gothic"/>
              </a:rPr>
              <a:t>사회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건강 </a:t>
            </a:r>
            <a:r>
              <a:rPr sz="1600" spc="-110" dirty="0">
                <a:solidFill>
                  <a:srgbClr val="082C6C"/>
                </a:solidFill>
                <a:latin typeface="Malgun Gothic"/>
                <a:cs typeface="Malgun Gothic"/>
              </a:rPr>
              <a:t>박람회에서</a:t>
            </a:r>
            <a:r>
              <a:rPr sz="1600" spc="-11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검사를받을</a:t>
            </a:r>
            <a:r>
              <a:rPr sz="1600" spc="-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spc="-1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있습니다!</a:t>
            </a:r>
            <a:r>
              <a:rPr sz="16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600" spc="-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45" dirty="0">
                <a:solidFill>
                  <a:srgbClr val="082C6C"/>
                </a:solidFill>
                <a:latin typeface="Malgun Gothic"/>
                <a:cs typeface="Malgun Gothic"/>
              </a:rPr>
              <a:t>프레젠테이션이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끝나면</a:t>
            </a:r>
            <a:r>
              <a:rPr sz="16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600" spc="-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6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80" dirty="0">
                <a:solidFill>
                  <a:srgbClr val="082C6C"/>
                </a:solidFill>
                <a:latin typeface="Malgun Gothic"/>
                <a:cs typeface="Malgun Gothic"/>
              </a:rPr>
              <a:t>대한</a:t>
            </a:r>
            <a:r>
              <a:rPr sz="16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자세한</a:t>
            </a:r>
            <a:r>
              <a:rPr sz="16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정보와</a:t>
            </a:r>
            <a:r>
              <a:rPr sz="1600" spc="-1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5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6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찾을</a:t>
            </a:r>
            <a:r>
              <a:rPr sz="1600" spc="-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endParaRPr sz="1600">
              <a:latin typeface="Malgun Gothic"/>
              <a:cs typeface="Malgun Gothic"/>
            </a:endParaRPr>
          </a:p>
          <a:p>
            <a:pPr marL="12700" marR="44450">
              <a:lnSpc>
                <a:spcPct val="168100"/>
              </a:lnSpc>
            </a:pPr>
            <a:r>
              <a:rPr sz="1600" spc="-80" dirty="0">
                <a:solidFill>
                  <a:srgbClr val="082C6C"/>
                </a:solidFill>
                <a:latin typeface="Malgun Gothic"/>
                <a:cs typeface="Malgun Gothic"/>
              </a:rPr>
              <a:t>있는</a:t>
            </a:r>
            <a:r>
              <a:rPr sz="1600" spc="-11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유용한</a:t>
            </a:r>
            <a:r>
              <a:rPr sz="1600" spc="-11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70" dirty="0">
                <a:solidFill>
                  <a:srgbClr val="082C6C"/>
                </a:solidFill>
                <a:latin typeface="Malgun Gothic"/>
                <a:cs typeface="Malgun Gothic"/>
              </a:rPr>
              <a:t>팩트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시트와</a:t>
            </a:r>
            <a:r>
              <a:rPr sz="1600" spc="-11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리소스</a:t>
            </a:r>
            <a:r>
              <a:rPr sz="1600" spc="-11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5" dirty="0">
                <a:solidFill>
                  <a:srgbClr val="082C6C"/>
                </a:solidFill>
                <a:latin typeface="Malgun Gothic"/>
                <a:cs typeface="Malgun Gothic"/>
              </a:rPr>
              <a:t>목록을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75" dirty="0">
                <a:solidFill>
                  <a:srgbClr val="082C6C"/>
                </a:solidFill>
                <a:latin typeface="Malgun Gothic"/>
                <a:cs typeface="Malgun Gothic"/>
              </a:rPr>
              <a:t>제공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할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것입니 다.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51025" y="6195161"/>
            <a:ext cx="8020050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90" dirty="0">
                <a:latin typeface="Malgun Gothic"/>
                <a:cs typeface="Malgun Gothic"/>
              </a:rPr>
              <a:t>다음과</a:t>
            </a:r>
            <a:r>
              <a:rPr sz="1200" b="1" spc="-170" dirty="0">
                <a:latin typeface="Malgun Gothic"/>
                <a:cs typeface="Malgun Gothic"/>
              </a:rPr>
              <a:t> </a:t>
            </a:r>
            <a:r>
              <a:rPr sz="1200" b="1" spc="-75" dirty="0">
                <a:latin typeface="Malgun Gothic"/>
                <a:cs typeface="Malgun Gothic"/>
              </a:rPr>
              <a:t>같은</a:t>
            </a:r>
            <a:r>
              <a:rPr sz="1200" b="1" spc="-150" dirty="0">
                <a:latin typeface="Malgun Gothic"/>
                <a:cs typeface="Malgun Gothic"/>
              </a:rPr>
              <a:t> </a:t>
            </a:r>
            <a:r>
              <a:rPr sz="1200" b="1" spc="-95" dirty="0">
                <a:latin typeface="Malgun Gothic"/>
                <a:cs typeface="Malgun Gothic"/>
              </a:rPr>
              <a:t>질문을</a:t>
            </a:r>
            <a:r>
              <a:rPr sz="1200" b="1" spc="-150" dirty="0">
                <a:latin typeface="Malgun Gothic"/>
                <a:cs typeface="Malgun Gothic"/>
              </a:rPr>
              <a:t> </a:t>
            </a:r>
            <a:r>
              <a:rPr sz="1200" b="1" spc="-75" dirty="0">
                <a:latin typeface="Malgun Gothic"/>
                <a:cs typeface="Malgun Gothic"/>
              </a:rPr>
              <a:t>받을</a:t>
            </a:r>
            <a:r>
              <a:rPr sz="1200" b="1" spc="-160" dirty="0">
                <a:latin typeface="Malgun Gothic"/>
                <a:cs typeface="Malgun Gothic"/>
              </a:rPr>
              <a:t> </a:t>
            </a:r>
            <a:r>
              <a:rPr sz="1200" b="1" dirty="0">
                <a:latin typeface="Malgun Gothic"/>
                <a:cs typeface="Malgun Gothic"/>
              </a:rPr>
              <a:t>수</a:t>
            </a:r>
            <a:r>
              <a:rPr sz="1200" b="1" spc="-135" dirty="0">
                <a:latin typeface="Malgun Gothic"/>
                <a:cs typeface="Malgun Gothic"/>
              </a:rPr>
              <a:t> </a:t>
            </a:r>
            <a:r>
              <a:rPr sz="1200" b="1" spc="-10" dirty="0">
                <a:latin typeface="Malgun Gothic"/>
                <a:cs typeface="Malgun Gothic"/>
              </a:rPr>
              <a:t>있습니다:</a:t>
            </a:r>
            <a:endParaRPr sz="1200">
              <a:latin typeface="Malgun Gothic"/>
              <a:cs typeface="Malgun Gothic"/>
            </a:endParaRPr>
          </a:p>
          <a:p>
            <a:pPr marL="45720">
              <a:lnSpc>
                <a:spcPct val="100000"/>
              </a:lnSpc>
              <a:spcBef>
                <a:spcPts val="1005"/>
              </a:spcBef>
            </a:pPr>
            <a:r>
              <a:rPr sz="1200" b="1" spc="-60" dirty="0">
                <a:latin typeface="Malgun Gothic"/>
                <a:cs typeface="Malgun Gothic"/>
              </a:rPr>
              <a:t>B형</a:t>
            </a:r>
            <a:r>
              <a:rPr sz="1200" b="1" spc="-150" dirty="0">
                <a:latin typeface="Malgun Gothic"/>
                <a:cs typeface="Malgun Gothic"/>
              </a:rPr>
              <a:t> </a:t>
            </a:r>
            <a:r>
              <a:rPr sz="1200" b="1" spc="-75" dirty="0">
                <a:latin typeface="Malgun Gothic"/>
                <a:cs typeface="Malgun Gothic"/>
              </a:rPr>
              <a:t>간염</a:t>
            </a:r>
            <a:r>
              <a:rPr sz="1200" b="1" spc="-150" dirty="0">
                <a:latin typeface="Malgun Gothic"/>
                <a:cs typeface="Malgun Gothic"/>
              </a:rPr>
              <a:t> </a:t>
            </a:r>
            <a:r>
              <a:rPr sz="1200" b="1" spc="-90" dirty="0">
                <a:latin typeface="Malgun Gothic"/>
                <a:cs typeface="Malgun Gothic"/>
              </a:rPr>
              <a:t>검사는</a:t>
            </a:r>
            <a:r>
              <a:rPr sz="1200" b="1" spc="-150" dirty="0">
                <a:latin typeface="Malgun Gothic"/>
                <a:cs typeface="Malgun Gothic"/>
              </a:rPr>
              <a:t> </a:t>
            </a:r>
            <a:r>
              <a:rPr sz="1200" b="1" spc="-10" dirty="0">
                <a:latin typeface="Malgun Gothic"/>
                <a:cs typeface="Malgun Gothic"/>
              </a:rPr>
              <a:t>무엇입니까?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1200" spc="-105" dirty="0">
                <a:latin typeface="Malgun Gothic"/>
                <a:cs typeface="Malgun Gothic"/>
              </a:rPr>
              <a:t>검사는</a:t>
            </a:r>
            <a:r>
              <a:rPr sz="1200" spc="-140" dirty="0">
                <a:latin typeface="Malgun Gothic"/>
                <a:cs typeface="Malgun Gothic"/>
              </a:rPr>
              <a:t> </a:t>
            </a:r>
            <a:r>
              <a:rPr sz="1200" spc="-80" dirty="0">
                <a:latin typeface="Malgun Gothic"/>
                <a:cs typeface="Malgun Gothic"/>
              </a:rPr>
              <a:t>혈액</a:t>
            </a:r>
            <a:r>
              <a:rPr sz="1200" spc="-125" dirty="0">
                <a:latin typeface="Malgun Gothic"/>
                <a:cs typeface="Malgun Gothic"/>
              </a:rPr>
              <a:t> </a:t>
            </a:r>
            <a:r>
              <a:rPr sz="1200" spc="-110" dirty="0">
                <a:latin typeface="Malgun Gothic"/>
                <a:cs typeface="Malgun Gothic"/>
              </a:rPr>
              <a:t>검사입니다.</a:t>
            </a:r>
            <a:r>
              <a:rPr sz="1200" spc="-145" dirty="0">
                <a:latin typeface="Malgun Gothic"/>
                <a:cs typeface="Malgun Gothic"/>
              </a:rPr>
              <a:t> </a:t>
            </a:r>
            <a:r>
              <a:rPr sz="1200" spc="-105" dirty="0">
                <a:latin typeface="Malgun Gothic"/>
                <a:cs typeface="Malgun Gothic"/>
              </a:rPr>
              <a:t>실험실</a:t>
            </a:r>
            <a:r>
              <a:rPr sz="1200" spc="-130" dirty="0">
                <a:latin typeface="Malgun Gothic"/>
                <a:cs typeface="Malgun Gothic"/>
              </a:rPr>
              <a:t> </a:t>
            </a:r>
            <a:r>
              <a:rPr sz="1200" spc="-114" dirty="0">
                <a:latin typeface="Malgun Gothic"/>
                <a:cs typeface="Malgun Gothic"/>
              </a:rPr>
              <a:t>기술자는</a:t>
            </a:r>
            <a:r>
              <a:rPr sz="1200" spc="-125" dirty="0">
                <a:latin typeface="Malgun Gothic"/>
                <a:cs typeface="Malgun Gothic"/>
              </a:rPr>
              <a:t> </a:t>
            </a:r>
            <a:r>
              <a:rPr sz="1200" spc="-114" dirty="0">
                <a:latin typeface="Malgun Gothic"/>
                <a:cs typeface="Malgun Gothic"/>
              </a:rPr>
              <a:t>테스트를</a:t>
            </a:r>
            <a:r>
              <a:rPr sz="1200" spc="-120" dirty="0">
                <a:latin typeface="Malgun Gothic"/>
                <a:cs typeface="Malgun Gothic"/>
              </a:rPr>
              <a:t> </a:t>
            </a:r>
            <a:r>
              <a:rPr sz="1200" spc="-80" dirty="0">
                <a:latin typeface="Malgun Gothic"/>
                <a:cs typeface="Malgun Gothic"/>
              </a:rPr>
              <a:t>위해</a:t>
            </a:r>
            <a:r>
              <a:rPr sz="1200" spc="-125" dirty="0">
                <a:latin typeface="Malgun Gothic"/>
                <a:cs typeface="Malgun Gothic"/>
              </a:rPr>
              <a:t> </a:t>
            </a:r>
            <a:r>
              <a:rPr sz="1200" spc="-105" dirty="0">
                <a:latin typeface="Malgun Gothic"/>
                <a:cs typeface="Malgun Gothic"/>
              </a:rPr>
              <a:t>보내질</a:t>
            </a:r>
            <a:r>
              <a:rPr sz="1200" spc="-135" dirty="0">
                <a:latin typeface="Malgun Gothic"/>
                <a:cs typeface="Malgun Gothic"/>
              </a:rPr>
              <a:t> </a:t>
            </a:r>
            <a:r>
              <a:rPr sz="1200" spc="-80" dirty="0">
                <a:latin typeface="Malgun Gothic"/>
                <a:cs typeface="Malgun Gothic"/>
              </a:rPr>
              <a:t>작은</a:t>
            </a:r>
            <a:r>
              <a:rPr sz="1200" spc="-125" dirty="0">
                <a:latin typeface="Malgun Gothic"/>
                <a:cs typeface="Malgun Gothic"/>
              </a:rPr>
              <a:t> </a:t>
            </a:r>
            <a:r>
              <a:rPr sz="1200" spc="-80" dirty="0">
                <a:latin typeface="Malgun Gothic"/>
                <a:cs typeface="Malgun Gothic"/>
              </a:rPr>
              <a:t>혈액</a:t>
            </a:r>
            <a:r>
              <a:rPr sz="1200" spc="-140" dirty="0">
                <a:latin typeface="Malgun Gothic"/>
                <a:cs typeface="Malgun Gothic"/>
              </a:rPr>
              <a:t> </a:t>
            </a:r>
            <a:r>
              <a:rPr sz="1200" spc="-105" dirty="0">
                <a:latin typeface="Malgun Gothic"/>
                <a:cs typeface="Malgun Gothic"/>
              </a:rPr>
              <a:t>튜브를</a:t>
            </a:r>
            <a:r>
              <a:rPr sz="1200" spc="-125" dirty="0">
                <a:latin typeface="Malgun Gothic"/>
                <a:cs typeface="Malgun Gothic"/>
              </a:rPr>
              <a:t> </a:t>
            </a:r>
            <a:r>
              <a:rPr sz="1200" spc="-105" dirty="0">
                <a:latin typeface="Malgun Gothic"/>
                <a:cs typeface="Malgun Gothic"/>
              </a:rPr>
              <a:t>가져갈</a:t>
            </a:r>
            <a:r>
              <a:rPr sz="1200" spc="-125" dirty="0">
                <a:latin typeface="Malgun Gothic"/>
                <a:cs typeface="Malgun Gothic"/>
              </a:rPr>
              <a:t> </a:t>
            </a:r>
            <a:r>
              <a:rPr sz="1200" spc="-105" dirty="0">
                <a:latin typeface="Malgun Gothic"/>
                <a:cs typeface="Malgun Gothic"/>
              </a:rPr>
              <a:t>것입니다.</a:t>
            </a:r>
            <a:r>
              <a:rPr sz="1200" spc="-110" dirty="0">
                <a:latin typeface="Malgun Gothic"/>
                <a:cs typeface="Malgun Gothic"/>
              </a:rPr>
              <a:t> </a:t>
            </a:r>
            <a:r>
              <a:rPr sz="1200" spc="-105" dirty="0">
                <a:latin typeface="Malgun Gothic"/>
                <a:cs typeface="Malgun Gothic"/>
              </a:rPr>
              <a:t>결과는</a:t>
            </a:r>
            <a:r>
              <a:rPr sz="1200" spc="-120" dirty="0">
                <a:latin typeface="Malgun Gothic"/>
                <a:cs typeface="Malgun Gothic"/>
              </a:rPr>
              <a:t> </a:t>
            </a:r>
            <a:r>
              <a:rPr sz="1200" spc="-80" dirty="0">
                <a:latin typeface="Malgun Gothic"/>
                <a:cs typeface="Malgun Gothic"/>
              </a:rPr>
              <a:t>며칠</a:t>
            </a:r>
            <a:r>
              <a:rPr sz="1200" spc="-135" dirty="0">
                <a:latin typeface="Malgun Gothic"/>
                <a:cs typeface="Malgun Gothic"/>
              </a:rPr>
              <a:t> </a:t>
            </a:r>
            <a:r>
              <a:rPr sz="1200" spc="-80" dirty="0">
                <a:latin typeface="Malgun Gothic"/>
                <a:cs typeface="Malgun Gothic"/>
              </a:rPr>
              <a:t>안에</a:t>
            </a:r>
            <a:r>
              <a:rPr sz="1200" spc="-135" dirty="0">
                <a:latin typeface="Malgun Gothic"/>
                <a:cs typeface="Malgun Gothic"/>
              </a:rPr>
              <a:t> </a:t>
            </a:r>
            <a:r>
              <a:rPr sz="1200" spc="-10" dirty="0">
                <a:latin typeface="Malgun Gothic"/>
                <a:cs typeface="Malgun Gothic"/>
              </a:rPr>
              <a:t>나타납니다.</a:t>
            </a:r>
            <a:endParaRPr sz="1200">
              <a:latin typeface="Malgun Gothic"/>
              <a:cs typeface="Malgun Gothic"/>
            </a:endParaRPr>
          </a:p>
        </p:txBody>
      </p:sp>
      <p:pic>
        <p:nvPicPr>
          <p:cNvPr id="18" name="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475" y="1828800"/>
            <a:ext cx="3573779" cy="2563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55470" y="2290698"/>
            <a:ext cx="5171440" cy="397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082C6C"/>
                </a:solidFill>
                <a:latin typeface="Malgun Gothic"/>
                <a:cs typeface="Malgun Gothic"/>
              </a:rPr>
              <a:t>일년에</a:t>
            </a:r>
            <a:r>
              <a:rPr sz="1600" b="1" spc="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b="1" spc="-10" dirty="0">
                <a:solidFill>
                  <a:srgbClr val="082C6C"/>
                </a:solidFill>
                <a:latin typeface="Malgun Gothic"/>
                <a:cs typeface="Malgun Gothic"/>
              </a:rPr>
              <a:t>1-</a:t>
            </a:r>
            <a:r>
              <a:rPr sz="1600" b="1" dirty="0">
                <a:solidFill>
                  <a:srgbClr val="082C6C"/>
                </a:solidFill>
                <a:latin typeface="Malgun Gothic"/>
                <a:cs typeface="Malgun Gothic"/>
              </a:rPr>
              <a:t>2</a:t>
            </a:r>
            <a:r>
              <a:rPr sz="1600" b="1" spc="1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b="1" dirty="0">
                <a:solidFill>
                  <a:srgbClr val="082C6C"/>
                </a:solidFill>
                <a:latin typeface="Malgun Gothic"/>
                <a:cs typeface="Malgun Gothic"/>
              </a:rPr>
              <a:t>번</a:t>
            </a:r>
            <a:r>
              <a:rPr sz="1600" b="1" spc="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b="1" dirty="0">
                <a:solidFill>
                  <a:srgbClr val="082C6C"/>
                </a:solidFill>
                <a:latin typeface="Malgun Gothic"/>
                <a:cs typeface="Malgun Gothic"/>
              </a:rPr>
              <a:t>의사를</a:t>
            </a:r>
            <a:r>
              <a:rPr sz="1600" b="1" spc="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b="1" spc="40" dirty="0">
                <a:solidFill>
                  <a:srgbClr val="082C6C"/>
                </a:solidFill>
                <a:latin typeface="Malgun Gothic"/>
                <a:cs typeface="Malgun Gothic"/>
              </a:rPr>
              <a:t>만나십시오</a:t>
            </a:r>
            <a:endParaRPr sz="1600">
              <a:latin typeface="Malgun Gothic"/>
              <a:cs typeface="Malgun Gothic"/>
            </a:endParaRPr>
          </a:p>
          <a:p>
            <a:pPr marL="325120" marR="5080">
              <a:lnSpc>
                <a:spcPct val="174300"/>
              </a:lnSpc>
              <a:spcBef>
                <a:spcPts val="570"/>
              </a:spcBef>
            </a:pPr>
            <a:r>
              <a:rPr sz="1400" dirty="0">
                <a:latin typeface="Malgun Gothic"/>
                <a:cs typeface="Malgun Gothic"/>
              </a:rPr>
              <a:t>B</a:t>
            </a:r>
            <a:r>
              <a:rPr sz="1400" spc="-235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형</a:t>
            </a:r>
            <a:r>
              <a:rPr sz="1400" spc="355" dirty="0">
                <a:latin typeface="Malgun Gothic"/>
                <a:cs typeface="Malgun Gothic"/>
              </a:rPr>
              <a:t> </a:t>
            </a:r>
            <a:r>
              <a:rPr sz="1400" spc="165" dirty="0">
                <a:latin typeface="Malgun Gothic"/>
                <a:cs typeface="Malgun Gothic"/>
              </a:rPr>
              <a:t>간염</a:t>
            </a:r>
            <a:r>
              <a:rPr sz="1400" spc="415" dirty="0">
                <a:latin typeface="Malgun Gothic"/>
                <a:cs typeface="Malgun Gothic"/>
              </a:rPr>
              <a:t> </a:t>
            </a:r>
            <a:r>
              <a:rPr sz="1400" spc="165" dirty="0">
                <a:latin typeface="Malgun Gothic"/>
                <a:cs typeface="Malgun Gothic"/>
              </a:rPr>
              <a:t>관리</a:t>
            </a:r>
            <a:r>
              <a:rPr sz="1400" spc="425" dirty="0">
                <a:latin typeface="Malgun Gothic"/>
                <a:cs typeface="Malgun Gothic"/>
              </a:rPr>
              <a:t> </a:t>
            </a:r>
            <a:r>
              <a:rPr sz="1400" spc="220" dirty="0">
                <a:latin typeface="Malgun Gothic"/>
                <a:cs typeface="Malgun Gothic"/>
              </a:rPr>
              <a:t>경험이</a:t>
            </a:r>
            <a:r>
              <a:rPr sz="1400" spc="415" dirty="0">
                <a:latin typeface="Malgun Gothic"/>
                <a:cs typeface="Malgun Gothic"/>
              </a:rPr>
              <a:t> </a:t>
            </a:r>
            <a:r>
              <a:rPr sz="1400" spc="165" dirty="0">
                <a:latin typeface="Malgun Gothic"/>
                <a:cs typeface="Malgun Gothic"/>
              </a:rPr>
              <a:t>있는</a:t>
            </a:r>
            <a:r>
              <a:rPr sz="1400" spc="425" dirty="0">
                <a:latin typeface="Malgun Gothic"/>
                <a:cs typeface="Malgun Gothic"/>
              </a:rPr>
              <a:t> </a:t>
            </a:r>
            <a:r>
              <a:rPr sz="1400" spc="250" dirty="0">
                <a:latin typeface="Malgun Gothic"/>
                <a:cs typeface="Malgun Gothic"/>
              </a:rPr>
              <a:t>제공자를</a:t>
            </a:r>
            <a:r>
              <a:rPr sz="1400" spc="405" dirty="0">
                <a:latin typeface="Malgun Gothic"/>
                <a:cs typeface="Malgun Gothic"/>
              </a:rPr>
              <a:t> </a:t>
            </a:r>
            <a:r>
              <a:rPr sz="1400" spc="220" dirty="0">
                <a:latin typeface="Malgun Gothic"/>
                <a:cs typeface="Malgun Gothic"/>
              </a:rPr>
              <a:t>만나는</a:t>
            </a:r>
            <a:r>
              <a:rPr sz="1400" spc="420" dirty="0">
                <a:latin typeface="Malgun Gothic"/>
                <a:cs typeface="Malgun Gothic"/>
              </a:rPr>
              <a:t> </a:t>
            </a:r>
            <a:r>
              <a:rPr sz="1400" spc="125" dirty="0">
                <a:latin typeface="Malgun Gothic"/>
                <a:cs typeface="Malgun Gothic"/>
              </a:rPr>
              <a:t>것이 </a:t>
            </a:r>
            <a:r>
              <a:rPr sz="1400" spc="220" dirty="0">
                <a:latin typeface="Malgun Gothic"/>
                <a:cs typeface="Malgun Gothic"/>
              </a:rPr>
              <a:t>중요합니다</a:t>
            </a:r>
            <a:r>
              <a:rPr sz="1400" spc="-229" dirty="0">
                <a:latin typeface="Malgun Gothic"/>
                <a:cs typeface="Malgun Gothic"/>
              </a:rPr>
              <a:t> </a:t>
            </a:r>
            <a:r>
              <a:rPr sz="1400" spc="-50" dirty="0"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 marL="325120" marR="53975">
              <a:lnSpc>
                <a:spcPts val="2930"/>
              </a:lnSpc>
              <a:spcBef>
                <a:spcPts val="295"/>
              </a:spcBef>
            </a:pPr>
            <a:r>
              <a:rPr sz="1400" dirty="0">
                <a:latin typeface="Malgun Gothic"/>
                <a:cs typeface="Malgun Gothic"/>
              </a:rPr>
              <a:t>간</a:t>
            </a:r>
            <a:r>
              <a:rPr sz="1400" spc="365" dirty="0">
                <a:latin typeface="Malgun Gothic"/>
                <a:cs typeface="Malgun Gothic"/>
              </a:rPr>
              <a:t> </a:t>
            </a:r>
            <a:r>
              <a:rPr sz="1400" spc="180" dirty="0">
                <a:latin typeface="Malgun Gothic"/>
                <a:cs typeface="Malgun Gothic"/>
              </a:rPr>
              <a:t>손상을</a:t>
            </a:r>
            <a:r>
              <a:rPr sz="1400" spc="345" dirty="0">
                <a:latin typeface="Malgun Gothic"/>
                <a:cs typeface="Malgun Gothic"/>
              </a:rPr>
              <a:t> </a:t>
            </a:r>
            <a:r>
              <a:rPr sz="1400" spc="204" dirty="0">
                <a:latin typeface="Malgun Gothic"/>
                <a:cs typeface="Malgun Gothic"/>
              </a:rPr>
              <a:t>늦추거나</a:t>
            </a:r>
            <a:r>
              <a:rPr sz="1400" spc="335" dirty="0">
                <a:latin typeface="Malgun Gothic"/>
                <a:cs typeface="Malgun Gothic"/>
              </a:rPr>
              <a:t> </a:t>
            </a:r>
            <a:r>
              <a:rPr sz="1400" spc="204" dirty="0">
                <a:latin typeface="Malgun Gothic"/>
                <a:cs typeface="Malgun Gothic"/>
              </a:rPr>
              <a:t>예방하기</a:t>
            </a:r>
            <a:r>
              <a:rPr sz="1400" spc="345" dirty="0">
                <a:latin typeface="Malgun Gothic"/>
                <a:cs typeface="Malgun Gothic"/>
              </a:rPr>
              <a:t> </a:t>
            </a:r>
            <a:r>
              <a:rPr sz="1400" spc="135" dirty="0">
                <a:latin typeface="Malgun Gothic"/>
                <a:cs typeface="Malgun Gothic"/>
              </a:rPr>
              <a:t>위해</a:t>
            </a:r>
            <a:r>
              <a:rPr sz="1400" spc="365" dirty="0">
                <a:latin typeface="Malgun Gothic"/>
                <a:cs typeface="Malgun Gothic"/>
              </a:rPr>
              <a:t> </a:t>
            </a:r>
            <a:r>
              <a:rPr sz="1400" spc="180" dirty="0">
                <a:latin typeface="Malgun Gothic"/>
                <a:cs typeface="Malgun Gothic"/>
              </a:rPr>
              <a:t>치료가</a:t>
            </a:r>
            <a:r>
              <a:rPr sz="1400" spc="350" dirty="0">
                <a:latin typeface="Malgun Gothic"/>
                <a:cs typeface="Malgun Gothic"/>
              </a:rPr>
              <a:t> </a:t>
            </a:r>
            <a:r>
              <a:rPr sz="1400" spc="140" dirty="0">
                <a:latin typeface="Malgun Gothic"/>
                <a:cs typeface="Malgun Gothic"/>
              </a:rPr>
              <a:t>필요한 </a:t>
            </a:r>
            <a:r>
              <a:rPr sz="1400" spc="135" dirty="0">
                <a:latin typeface="Malgun Gothic"/>
                <a:cs typeface="Malgun Gothic"/>
              </a:rPr>
              <a:t>경우</a:t>
            </a:r>
            <a:r>
              <a:rPr sz="1400" spc="355" dirty="0">
                <a:latin typeface="Malgun Gothic"/>
                <a:cs typeface="Malgun Gothic"/>
              </a:rPr>
              <a:t> </a:t>
            </a:r>
            <a:r>
              <a:rPr sz="1400" spc="180" dirty="0">
                <a:latin typeface="Malgun Gothic"/>
                <a:cs typeface="Malgun Gothic"/>
              </a:rPr>
              <a:t>의사는</a:t>
            </a:r>
            <a:r>
              <a:rPr sz="1400" spc="345" dirty="0">
                <a:latin typeface="Malgun Gothic"/>
                <a:cs typeface="Malgun Gothic"/>
              </a:rPr>
              <a:t> </a:t>
            </a:r>
            <a:r>
              <a:rPr sz="1400" spc="135" dirty="0">
                <a:latin typeface="Malgun Gothic"/>
                <a:cs typeface="Malgun Gothic"/>
              </a:rPr>
              <a:t>치료</a:t>
            </a:r>
            <a:r>
              <a:rPr sz="1400" spc="370" dirty="0">
                <a:latin typeface="Malgun Gothic"/>
                <a:cs typeface="Malgun Gothic"/>
              </a:rPr>
              <a:t> </a:t>
            </a:r>
            <a:r>
              <a:rPr sz="1400" spc="135" dirty="0">
                <a:latin typeface="Malgun Gothic"/>
                <a:cs typeface="Malgun Gothic"/>
              </a:rPr>
              <a:t>권장</a:t>
            </a:r>
            <a:r>
              <a:rPr sz="1400" spc="355" dirty="0">
                <a:latin typeface="Malgun Gothic"/>
                <a:cs typeface="Malgun Gothic"/>
              </a:rPr>
              <a:t> </a:t>
            </a:r>
            <a:r>
              <a:rPr sz="1400" spc="170" dirty="0">
                <a:latin typeface="Malgun Gothic"/>
                <a:cs typeface="Malgun Gothic"/>
              </a:rPr>
              <a:t>사항을</a:t>
            </a:r>
            <a:r>
              <a:rPr sz="1400" spc="355" dirty="0">
                <a:latin typeface="Malgun Gothic"/>
                <a:cs typeface="Malgun Gothic"/>
              </a:rPr>
              <a:t> </a:t>
            </a:r>
            <a:r>
              <a:rPr sz="1400" spc="170" dirty="0">
                <a:latin typeface="Malgun Gothic"/>
                <a:cs typeface="Malgun Gothic"/>
              </a:rPr>
              <a:t>제시할</a:t>
            </a:r>
            <a:r>
              <a:rPr sz="1400" spc="370" dirty="0">
                <a:latin typeface="Malgun Gothic"/>
                <a:cs typeface="Malgun Gothic"/>
              </a:rPr>
              <a:t> </a:t>
            </a:r>
            <a:r>
              <a:rPr sz="1400" dirty="0">
                <a:latin typeface="Malgun Gothic"/>
                <a:cs typeface="Malgun Gothic"/>
              </a:rPr>
              <a:t>수</a:t>
            </a:r>
            <a:r>
              <a:rPr sz="1400" spc="360" dirty="0">
                <a:latin typeface="Malgun Gothic"/>
                <a:cs typeface="Malgun Gothic"/>
              </a:rPr>
              <a:t> </a:t>
            </a:r>
            <a:r>
              <a:rPr sz="1400" spc="160" dirty="0">
                <a:latin typeface="Malgun Gothic"/>
                <a:cs typeface="Malgun Gothic"/>
              </a:rPr>
              <a:t>있습니다</a:t>
            </a:r>
            <a:r>
              <a:rPr sz="1400" spc="-275" dirty="0">
                <a:latin typeface="Malgun Gothic"/>
                <a:cs typeface="Malgun Gothic"/>
              </a:rPr>
              <a:t> </a:t>
            </a:r>
            <a:r>
              <a:rPr sz="1400" spc="-50" dirty="0"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190"/>
              </a:spcBef>
              <a:tabLst>
                <a:tab pos="856615" algn="l"/>
                <a:tab pos="2713355" algn="l"/>
              </a:tabLst>
            </a:pPr>
            <a:r>
              <a:rPr sz="1600" b="1" spc="210" dirty="0">
                <a:solidFill>
                  <a:srgbClr val="082C6C"/>
                </a:solidFill>
                <a:latin typeface="Malgun Gothic"/>
                <a:cs typeface="Malgun Gothic"/>
              </a:rPr>
              <a:t>건강한</a:t>
            </a:r>
            <a:r>
              <a:rPr sz="1600" b="1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b="1" spc="295" dirty="0">
                <a:solidFill>
                  <a:srgbClr val="082C6C"/>
                </a:solidFill>
                <a:latin typeface="Malgun Gothic"/>
                <a:cs typeface="Malgun Gothic"/>
              </a:rPr>
              <a:t>라이프스타일을</a:t>
            </a:r>
            <a:r>
              <a:rPr sz="1600" b="1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b="1" spc="270" dirty="0">
                <a:solidFill>
                  <a:srgbClr val="082C6C"/>
                </a:solidFill>
                <a:latin typeface="Malgun Gothic"/>
                <a:cs typeface="Malgun Gothic"/>
              </a:rPr>
              <a:t>선도합니다 </a:t>
            </a:r>
            <a:endParaRPr sz="1600">
              <a:latin typeface="Malgun Gothic"/>
              <a:cs typeface="Malgun Gothic"/>
            </a:endParaRPr>
          </a:p>
          <a:p>
            <a:pPr marL="433070">
              <a:lnSpc>
                <a:spcPct val="100000"/>
              </a:lnSpc>
              <a:spcBef>
                <a:spcPts val="2025"/>
              </a:spcBef>
            </a:pPr>
            <a:r>
              <a:rPr sz="1400" spc="220" dirty="0">
                <a:latin typeface="Malgun Gothic"/>
                <a:cs typeface="Malgun Gothic"/>
              </a:rPr>
              <a:t>영양가</a:t>
            </a:r>
            <a:r>
              <a:rPr sz="1400" spc="420" dirty="0">
                <a:latin typeface="Malgun Gothic"/>
                <a:cs typeface="Malgun Gothic"/>
              </a:rPr>
              <a:t> </a:t>
            </a:r>
            <a:r>
              <a:rPr sz="1400" spc="165" dirty="0">
                <a:latin typeface="Malgun Gothic"/>
                <a:cs typeface="Malgun Gothic"/>
              </a:rPr>
              <a:t>있는</a:t>
            </a:r>
            <a:r>
              <a:rPr sz="1400" spc="430" dirty="0">
                <a:latin typeface="Malgun Gothic"/>
                <a:cs typeface="Malgun Gothic"/>
              </a:rPr>
              <a:t> </a:t>
            </a:r>
            <a:r>
              <a:rPr sz="1400" spc="220" dirty="0">
                <a:latin typeface="Malgun Gothic"/>
                <a:cs typeface="Malgun Gothic"/>
              </a:rPr>
              <a:t>식단을</a:t>
            </a:r>
            <a:r>
              <a:rPr sz="1400" spc="420" dirty="0">
                <a:latin typeface="Malgun Gothic"/>
                <a:cs typeface="Malgun Gothic"/>
              </a:rPr>
              <a:t> </a:t>
            </a:r>
            <a:r>
              <a:rPr sz="1400" spc="215" dirty="0">
                <a:latin typeface="Malgun Gothic"/>
                <a:cs typeface="Malgun Gothic"/>
              </a:rPr>
              <a:t>섭취합니다</a:t>
            </a:r>
            <a:r>
              <a:rPr sz="1400" spc="-220" dirty="0">
                <a:latin typeface="Malgun Gothic"/>
                <a:cs typeface="Malgun Gothic"/>
              </a:rPr>
              <a:t> </a:t>
            </a:r>
            <a:r>
              <a:rPr sz="1400" spc="-50" dirty="0"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 marL="433070">
              <a:lnSpc>
                <a:spcPct val="100000"/>
              </a:lnSpc>
              <a:spcBef>
                <a:spcPts val="1240"/>
              </a:spcBef>
            </a:pPr>
            <a:r>
              <a:rPr sz="1400" spc="165" dirty="0">
                <a:latin typeface="Malgun Gothic"/>
                <a:cs typeface="Malgun Gothic"/>
              </a:rPr>
              <a:t>신체</a:t>
            </a:r>
            <a:r>
              <a:rPr sz="1400" spc="420" dirty="0">
                <a:latin typeface="Malgun Gothic"/>
                <a:cs typeface="Malgun Gothic"/>
              </a:rPr>
              <a:t> </a:t>
            </a:r>
            <a:r>
              <a:rPr sz="1400" spc="165" dirty="0">
                <a:latin typeface="Malgun Gothic"/>
                <a:cs typeface="Malgun Gothic"/>
              </a:rPr>
              <a:t>활동</a:t>
            </a:r>
            <a:r>
              <a:rPr sz="1400" spc="450" dirty="0">
                <a:latin typeface="Malgun Gothic"/>
                <a:cs typeface="Malgun Gothic"/>
              </a:rPr>
              <a:t> </a:t>
            </a:r>
            <a:r>
              <a:rPr sz="1400" spc="220" dirty="0">
                <a:latin typeface="Malgun Gothic"/>
                <a:cs typeface="Malgun Gothic"/>
              </a:rPr>
              <a:t>유지합니다</a:t>
            </a:r>
            <a:r>
              <a:rPr sz="1400" spc="-210" dirty="0">
                <a:latin typeface="Malgun Gothic"/>
                <a:cs typeface="Malgun Gothic"/>
              </a:rPr>
              <a:t> </a:t>
            </a:r>
            <a:r>
              <a:rPr sz="1400" spc="-50" dirty="0"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 marL="433070" marR="401320">
              <a:lnSpc>
                <a:spcPct val="173600"/>
              </a:lnSpc>
              <a:spcBef>
                <a:spcPts val="10"/>
              </a:spcBef>
            </a:pPr>
            <a:r>
              <a:rPr sz="1400" spc="204" dirty="0">
                <a:latin typeface="Malgun Gothic"/>
                <a:cs typeface="Malgun Gothic"/>
              </a:rPr>
              <a:t>알코홀과</a:t>
            </a:r>
            <a:r>
              <a:rPr sz="1400" spc="320" dirty="0">
                <a:latin typeface="Malgun Gothic"/>
                <a:cs typeface="Malgun Gothic"/>
              </a:rPr>
              <a:t> </a:t>
            </a:r>
            <a:r>
              <a:rPr sz="1400" spc="204" dirty="0">
                <a:latin typeface="Malgun Gothic"/>
                <a:cs typeface="Malgun Gothic"/>
              </a:rPr>
              <a:t>담배에는</a:t>
            </a:r>
            <a:r>
              <a:rPr sz="1400" spc="345" dirty="0">
                <a:latin typeface="Malgun Gothic"/>
                <a:cs typeface="Malgun Gothic"/>
              </a:rPr>
              <a:t> </a:t>
            </a:r>
            <a:r>
              <a:rPr sz="1400" spc="180" dirty="0">
                <a:latin typeface="Malgun Gothic"/>
                <a:cs typeface="Malgun Gothic"/>
              </a:rPr>
              <a:t>독소가</a:t>
            </a:r>
            <a:r>
              <a:rPr sz="1400" spc="355" dirty="0">
                <a:latin typeface="Malgun Gothic"/>
                <a:cs typeface="Malgun Gothic"/>
              </a:rPr>
              <a:t> </a:t>
            </a:r>
            <a:r>
              <a:rPr sz="1400" spc="204" dirty="0">
                <a:latin typeface="Malgun Gothic"/>
                <a:cs typeface="Malgun Gothic"/>
              </a:rPr>
              <a:t>포함되어</a:t>
            </a:r>
            <a:r>
              <a:rPr sz="1400" spc="350" dirty="0">
                <a:latin typeface="Malgun Gothic"/>
                <a:cs typeface="Malgun Gothic"/>
              </a:rPr>
              <a:t> </a:t>
            </a:r>
            <a:r>
              <a:rPr sz="1400" spc="165" dirty="0">
                <a:latin typeface="Malgun Gothic"/>
                <a:cs typeface="Malgun Gothic"/>
              </a:rPr>
              <a:t>있으므로 </a:t>
            </a:r>
            <a:r>
              <a:rPr sz="1400" spc="180" dirty="0">
                <a:latin typeface="Malgun Gothic"/>
                <a:cs typeface="Malgun Gothic"/>
              </a:rPr>
              <a:t>피하십시오</a:t>
            </a:r>
            <a:r>
              <a:rPr sz="1400" spc="-265" dirty="0">
                <a:latin typeface="Malgun Gothic"/>
                <a:cs typeface="Malgun Gothic"/>
              </a:rPr>
              <a:t> </a:t>
            </a:r>
            <a:r>
              <a:rPr sz="1400" spc="-50" dirty="0"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0476230" cy="1943100"/>
            <a:chOff x="0" y="0"/>
            <a:chExt cx="10476230" cy="1943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19431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8" y="233172"/>
              <a:ext cx="9800844" cy="1485900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35985" y="366801"/>
            <a:ext cx="5619750" cy="1003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7530">
              <a:lnSpc>
                <a:spcPct val="145900"/>
              </a:lnSpc>
              <a:spcBef>
                <a:spcPts val="100"/>
              </a:spcBef>
            </a:pPr>
            <a:r>
              <a:rPr sz="2200" b="1" spc="-40" dirty="0">
                <a:solidFill>
                  <a:srgbClr val="001F5F"/>
                </a:solidFill>
                <a:latin typeface="Adobe Clean"/>
                <a:cs typeface="Adobe Clean"/>
              </a:rPr>
              <a:t>B</a:t>
            </a:r>
            <a:r>
              <a:rPr sz="2200" b="1" spc="-40" dirty="0">
                <a:solidFill>
                  <a:srgbClr val="001F5F"/>
                </a:solidFill>
                <a:latin typeface="Malgun Gothic"/>
                <a:cs typeface="Malgun Gothic"/>
              </a:rPr>
              <a:t>형</a:t>
            </a:r>
            <a:r>
              <a:rPr sz="2200" b="1" spc="-26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40" dirty="0">
                <a:solidFill>
                  <a:srgbClr val="001F5F"/>
                </a:solidFill>
                <a:latin typeface="Malgun Gothic"/>
                <a:cs typeface="Malgun Gothic"/>
              </a:rPr>
              <a:t>간염에</a:t>
            </a:r>
            <a:r>
              <a:rPr sz="2200" b="1" spc="-24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40" dirty="0">
                <a:solidFill>
                  <a:srgbClr val="001F5F"/>
                </a:solidFill>
                <a:latin typeface="Malgun Gothic"/>
                <a:cs typeface="Malgun Gothic"/>
              </a:rPr>
              <a:t>걸렸다는</a:t>
            </a:r>
            <a:r>
              <a:rPr sz="2200" b="1" spc="-229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40" dirty="0">
                <a:solidFill>
                  <a:srgbClr val="001F5F"/>
                </a:solidFill>
                <a:latin typeface="Malgun Gothic"/>
                <a:cs typeface="Malgun Gothic"/>
              </a:rPr>
              <a:t>사실을</a:t>
            </a:r>
            <a:r>
              <a:rPr sz="2200" b="1" spc="-25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Malgun Gothic"/>
                <a:cs typeface="Malgun Gothic"/>
              </a:rPr>
              <a:t>알게</a:t>
            </a:r>
            <a:r>
              <a:rPr sz="2200" b="1" spc="-254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dirty="0">
                <a:solidFill>
                  <a:srgbClr val="001F5F"/>
                </a:solidFill>
                <a:latin typeface="Malgun Gothic"/>
                <a:cs typeface="Malgun Gothic"/>
              </a:rPr>
              <a:t>되면</a:t>
            </a:r>
            <a:r>
              <a:rPr sz="2200" b="1" spc="-4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50" dirty="0">
                <a:solidFill>
                  <a:srgbClr val="001F5F"/>
                </a:solidFill>
                <a:latin typeface="Malgun Gothic"/>
                <a:cs typeface="Malgun Gothic"/>
              </a:rPr>
              <a:t>다 </a:t>
            </a:r>
            <a:r>
              <a:rPr sz="2200" b="1" spc="-35" dirty="0">
                <a:solidFill>
                  <a:srgbClr val="001F5F"/>
                </a:solidFill>
                <a:latin typeface="Malgun Gothic"/>
                <a:cs typeface="Malgun Gothic"/>
              </a:rPr>
              <a:t>음과</a:t>
            </a:r>
            <a:r>
              <a:rPr sz="2200" b="1" spc="-26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Malgun Gothic"/>
                <a:cs typeface="Malgun Gothic"/>
              </a:rPr>
              <a:t>같은</a:t>
            </a:r>
            <a:r>
              <a:rPr sz="2200" b="1" spc="-25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40" dirty="0">
                <a:solidFill>
                  <a:srgbClr val="001F5F"/>
                </a:solidFill>
                <a:latin typeface="Malgun Gothic"/>
                <a:cs typeface="Malgun Gothic"/>
              </a:rPr>
              <a:t>방법으로</a:t>
            </a:r>
            <a:r>
              <a:rPr sz="2200" b="1" spc="-23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35" dirty="0">
                <a:solidFill>
                  <a:srgbClr val="001F5F"/>
                </a:solidFill>
                <a:latin typeface="Malgun Gothic"/>
                <a:cs typeface="Malgun Gothic"/>
              </a:rPr>
              <a:t>건강</a:t>
            </a:r>
            <a:r>
              <a:rPr sz="2200" b="1" spc="-25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dirty="0">
                <a:solidFill>
                  <a:srgbClr val="001F5F"/>
                </a:solidFill>
                <a:latin typeface="Malgun Gothic"/>
                <a:cs typeface="Malgun Gothic"/>
              </a:rPr>
              <a:t>을</a:t>
            </a:r>
            <a:r>
              <a:rPr sz="2200" b="1" spc="1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Malgun Gothic"/>
                <a:cs typeface="Malgun Gothic"/>
              </a:rPr>
              <a:t>지킬</a:t>
            </a:r>
            <a:r>
              <a:rPr sz="2200" b="1" spc="-24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30" dirty="0">
                <a:solidFill>
                  <a:srgbClr val="001F5F"/>
                </a:solidFill>
                <a:latin typeface="Malgun Gothic"/>
                <a:cs typeface="Malgun Gothic"/>
              </a:rPr>
              <a:t>수</a:t>
            </a:r>
            <a:r>
              <a:rPr sz="2200" b="1" spc="-25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200" b="1" spc="-20" dirty="0">
                <a:solidFill>
                  <a:srgbClr val="001F5F"/>
                </a:solidFill>
                <a:latin typeface="Malgun Gothic"/>
                <a:cs typeface="Malgun Gothic"/>
              </a:rPr>
              <a:t>있습니다</a:t>
            </a:r>
            <a:endParaRPr sz="2200">
              <a:latin typeface="Malgun Gothic"/>
              <a:cs typeface="Malgun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3691" y="2412492"/>
            <a:ext cx="797052" cy="172973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5968" y="4472940"/>
            <a:ext cx="1065276" cy="1562100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7475219" y="2127504"/>
            <a:ext cx="2504440" cy="4570730"/>
            <a:chOff x="7475219" y="2127504"/>
            <a:chExt cx="2504440" cy="4570730"/>
          </a:xfrm>
        </p:grpSpPr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75219" y="2127504"/>
              <a:ext cx="2057400" cy="308610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5219" y="5032248"/>
              <a:ext cx="2503931" cy="1665732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87879" y="5154167"/>
            <a:ext cx="65531" cy="65531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87879" y="5497069"/>
            <a:ext cx="65531" cy="6553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087879" y="5896355"/>
            <a:ext cx="65531" cy="6705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78151" y="2913888"/>
            <a:ext cx="67056" cy="67055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78151" y="3657600"/>
            <a:ext cx="67056" cy="6553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94281"/>
            <a:ext cx="20421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1750" spc="254" dirty="0">
                <a:latin typeface="Malgun Gothic"/>
                <a:cs typeface="Malgun Gothic"/>
              </a:rPr>
              <a:t>교육자</a:t>
            </a:r>
            <a:r>
              <a:rPr sz="1750" dirty="0">
                <a:latin typeface="Malgun Gothic"/>
                <a:cs typeface="Malgun Gothic"/>
              </a:rPr>
              <a:t>	</a:t>
            </a:r>
            <a:r>
              <a:rPr sz="1750" spc="275" dirty="0">
                <a:latin typeface="Malgun Gothic"/>
                <a:cs typeface="Malgun Gothic"/>
              </a:rPr>
              <a:t>스크립트 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583076"/>
            <a:ext cx="2197735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175" dirty="0">
                <a:latin typeface="Malgun Gothic"/>
                <a:cs typeface="Malgun Gothic"/>
              </a:rPr>
              <a:t>커뮤니티</a:t>
            </a:r>
            <a:r>
              <a:rPr sz="1750" spc="315" dirty="0">
                <a:latin typeface="Malgun Gothic"/>
                <a:cs typeface="Malgun Gothic"/>
              </a:rPr>
              <a:t> </a:t>
            </a:r>
            <a:r>
              <a:rPr sz="1750" spc="155" dirty="0">
                <a:latin typeface="Malgun Gothic"/>
                <a:cs typeface="Malgun Gothic"/>
              </a:rPr>
              <a:t>회원이</a:t>
            </a:r>
            <a:r>
              <a:rPr sz="1750" spc="33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22316" y="1133602"/>
            <a:ext cx="5093970" cy="690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57580" algn="l"/>
                <a:tab pos="1448435" algn="l"/>
                <a:tab pos="2040889" algn="l"/>
                <a:tab pos="2635885" algn="l"/>
                <a:tab pos="3484879" algn="l"/>
                <a:tab pos="4330700" algn="l"/>
              </a:tabLst>
            </a:pP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75" dirty="0">
                <a:solidFill>
                  <a:srgbClr val="082C6C"/>
                </a:solidFill>
                <a:latin typeface="Malgun Gothic"/>
                <a:cs typeface="Malgun Gothic"/>
              </a:rPr>
              <a:t>누군가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60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양성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판정을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10" dirty="0">
                <a:solidFill>
                  <a:srgbClr val="082C6C"/>
                </a:solidFill>
                <a:latin typeface="Malgun Gothic"/>
                <a:cs typeface="Malgun Gothic"/>
              </a:rPr>
              <a:t>받으면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04" dirty="0">
                <a:solidFill>
                  <a:srgbClr val="082C6C"/>
                </a:solidFill>
                <a:latin typeface="Malgun Gothic"/>
                <a:cs typeface="Malgun Gothic"/>
              </a:rPr>
              <a:t>건강을 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  <a:tabLst>
                <a:tab pos="605790" algn="l"/>
                <a:tab pos="946785" algn="l"/>
                <a:tab pos="1543050" algn="l"/>
                <a:tab pos="1882775" algn="l"/>
                <a:tab pos="2475865" algn="l"/>
                <a:tab pos="3324860" algn="l"/>
              </a:tabLst>
            </a:pP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지킬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있는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몇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가지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방법이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600" spc="-2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22316" y="2100708"/>
            <a:ext cx="4937125" cy="208280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  <a:tabLst>
                <a:tab pos="354330" algn="l"/>
                <a:tab pos="951230" algn="l"/>
                <a:tab pos="1547495" algn="l"/>
                <a:tab pos="1891664" algn="l"/>
                <a:tab pos="2381250" algn="l"/>
                <a:tab pos="2976880" algn="l"/>
                <a:tab pos="3574415" algn="l"/>
                <a:tab pos="4423410" algn="l"/>
              </a:tabLst>
            </a:pP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5" dirty="0">
                <a:solidFill>
                  <a:srgbClr val="082C6C"/>
                </a:solidFill>
                <a:latin typeface="Malgun Gothic"/>
                <a:cs typeface="Malgun Gothic"/>
              </a:rPr>
              <a:t>년에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한두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번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60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관리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경험이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있는 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5"/>
              </a:spcBef>
              <a:tabLst>
                <a:tab pos="861694" algn="l"/>
                <a:tab pos="1711960" algn="l"/>
                <a:tab pos="2309495" algn="l"/>
                <a:tab pos="3721100" algn="l"/>
              </a:tabLst>
            </a:pP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의사를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15" dirty="0">
                <a:solidFill>
                  <a:srgbClr val="082C6C"/>
                </a:solidFill>
                <a:latin typeface="Malgun Gothic"/>
                <a:cs typeface="Malgun Gothic"/>
              </a:rPr>
              <a:t>만나는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0" dirty="0">
                <a:solidFill>
                  <a:srgbClr val="082C6C"/>
                </a:solidFill>
                <a:latin typeface="Malgun Gothic"/>
                <a:cs typeface="Malgun Gothic"/>
              </a:rPr>
              <a:t>것이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중요합니다</a:t>
            </a:r>
            <a:r>
              <a:rPr sz="1600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04" dirty="0">
                <a:solidFill>
                  <a:srgbClr val="082C6C"/>
                </a:solidFill>
                <a:latin typeface="Malgun Gothic"/>
                <a:cs typeface="Malgun Gothic"/>
              </a:rPr>
              <a:t>그들은 </a:t>
            </a:r>
            <a:endParaRPr sz="1600">
              <a:latin typeface="Malgun Gothic"/>
              <a:cs typeface="Malgun Gothic"/>
            </a:endParaRPr>
          </a:p>
          <a:p>
            <a:pPr marL="12700" marR="603885">
              <a:lnSpc>
                <a:spcPts val="3350"/>
              </a:lnSpc>
              <a:spcBef>
                <a:spcPts val="340"/>
              </a:spcBef>
              <a:tabLst>
                <a:tab pos="859790" algn="l"/>
                <a:tab pos="1204595" algn="l"/>
                <a:tab pos="1966595" algn="l"/>
                <a:tab pos="2054860" algn="l"/>
                <a:tab pos="2564130" algn="l"/>
                <a:tab pos="3158490" algn="l"/>
                <a:tab pos="3501390" algn="l"/>
              </a:tabLst>
            </a:pP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사람의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건강을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확인하고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04" dirty="0">
                <a:solidFill>
                  <a:srgbClr val="082C6C"/>
                </a:solidFill>
                <a:latin typeface="Malgun Gothic"/>
                <a:cs typeface="Malgun Gothic"/>
              </a:rPr>
              <a:t>손상과 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간암을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예방하기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위해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95" dirty="0">
                <a:solidFill>
                  <a:srgbClr val="082C6C"/>
                </a:solidFill>
                <a:latin typeface="Malgun Gothic"/>
                <a:cs typeface="Malgun Gothic"/>
              </a:rPr>
              <a:t>항바이러스제로 </a:t>
            </a:r>
            <a:endParaRPr sz="1600">
              <a:latin typeface="Malgun Gothic"/>
              <a:cs typeface="Malgun Gothic"/>
            </a:endParaRPr>
          </a:p>
          <a:p>
            <a:pPr marL="13970">
              <a:lnSpc>
                <a:spcPct val="100000"/>
              </a:lnSpc>
              <a:spcBef>
                <a:spcPts val="1530"/>
              </a:spcBef>
              <a:tabLst>
                <a:tab pos="862965" algn="l"/>
                <a:tab pos="1713230" algn="l"/>
                <a:tab pos="2058035" algn="l"/>
              </a:tabLst>
            </a:pP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치료를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권장할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15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60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2316" y="4457090"/>
            <a:ext cx="4829810" cy="1175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8900"/>
              </a:lnSpc>
              <a:spcBef>
                <a:spcPts val="100"/>
              </a:spcBef>
              <a:tabLst>
                <a:tab pos="608330" algn="l"/>
                <a:tab pos="662940" algn="l"/>
                <a:tab pos="1260475" algn="l"/>
                <a:tab pos="1458595" algn="l"/>
                <a:tab pos="2054860" algn="l"/>
                <a:tab pos="2109470" algn="l"/>
                <a:tab pos="2905125" algn="l"/>
                <a:tab pos="3465829" algn="l"/>
                <a:tab pos="4064000" algn="l"/>
                <a:tab pos="4316730" algn="l"/>
              </a:tabLst>
            </a:pP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또한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영양가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5" dirty="0">
                <a:solidFill>
                  <a:srgbClr val="082C6C"/>
                </a:solidFill>
                <a:latin typeface="Malgun Gothic"/>
                <a:cs typeface="Malgun Gothic"/>
              </a:rPr>
              <a:t>있는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식단을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35" dirty="0">
                <a:solidFill>
                  <a:srgbClr val="082C6C"/>
                </a:solidFill>
                <a:latin typeface="Malgun Gothic"/>
                <a:cs typeface="Malgun Gothic"/>
              </a:rPr>
              <a:t>섭취하고</a:t>
            </a:r>
            <a:r>
              <a:rPr sz="1600" spc="-2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04" dirty="0">
                <a:solidFill>
                  <a:srgbClr val="082C6C"/>
                </a:solidFill>
                <a:latin typeface="Malgun Gothic"/>
                <a:cs typeface="Malgun Gothic"/>
              </a:rPr>
              <a:t>운동을 </a:t>
            </a:r>
            <a:r>
              <a:rPr sz="1600" spc="125" dirty="0">
                <a:solidFill>
                  <a:srgbClr val="082C6C"/>
                </a:solidFill>
                <a:latin typeface="Malgun Gothic"/>
                <a:cs typeface="Malgun Gothic"/>
              </a:rPr>
              <a:t>하고</a:t>
            </a:r>
            <a:r>
              <a:rPr sz="1600" spc="-2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술과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담배를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290" dirty="0">
                <a:solidFill>
                  <a:srgbClr val="082C6C"/>
                </a:solidFill>
                <a:latin typeface="Malgun Gothic"/>
                <a:cs typeface="Malgun Gothic"/>
              </a:rPr>
              <a:t>피함으로써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건강한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생활 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15"/>
              </a:spcBef>
              <a:tabLst>
                <a:tab pos="861060" algn="l"/>
                <a:tab pos="1711325" algn="l"/>
                <a:tab pos="2056130" algn="l"/>
              </a:tabLst>
            </a:pP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습관을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영위할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95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600" spc="-2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10" dirty="0">
                <a:solidFill>
                  <a:srgbClr val="082C6C"/>
                </a:solidFill>
                <a:latin typeface="Malgun Gothic"/>
                <a:cs typeface="Malgun Gothic"/>
              </a:rPr>
              <a:t>." </a:t>
            </a:r>
            <a:endParaRPr sz="1600">
              <a:latin typeface="Malgun Gothic"/>
              <a:cs typeface="Malgun Gothic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1851660"/>
            <a:ext cx="3739896" cy="26868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87367" y="4445508"/>
            <a:ext cx="2979420" cy="2649220"/>
            <a:chOff x="4087367" y="4445508"/>
            <a:chExt cx="2979420" cy="2649220"/>
          </a:xfrm>
        </p:grpSpPr>
        <p:sp>
          <p:nvSpPr>
            <p:cNvPr id="3" name="object 3"/>
            <p:cNvSpPr/>
            <p:nvPr/>
          </p:nvSpPr>
          <p:spPr>
            <a:xfrm>
              <a:off x="4087367" y="4445508"/>
              <a:ext cx="2979420" cy="2649220"/>
            </a:xfrm>
            <a:custGeom>
              <a:avLst/>
              <a:gdLst/>
              <a:ahLst/>
              <a:cxnLst/>
              <a:rect l="l" t="t" r="r" b="b"/>
              <a:pathLst>
                <a:path w="2979420" h="2649220">
                  <a:moveTo>
                    <a:pt x="1510665" y="0"/>
                  </a:moveTo>
                  <a:lnTo>
                    <a:pt x="1468120" y="0"/>
                  </a:lnTo>
                  <a:lnTo>
                    <a:pt x="1426210" y="6350"/>
                  </a:lnTo>
                  <a:lnTo>
                    <a:pt x="1385570" y="19050"/>
                  </a:lnTo>
                  <a:lnTo>
                    <a:pt x="1346835" y="38735"/>
                  </a:lnTo>
                  <a:lnTo>
                    <a:pt x="1311148" y="64770"/>
                  </a:lnTo>
                  <a:lnTo>
                    <a:pt x="1280033" y="96520"/>
                  </a:lnTo>
                  <a:lnTo>
                    <a:pt x="1252728" y="135255"/>
                  </a:lnTo>
                  <a:lnTo>
                    <a:pt x="36830" y="2239124"/>
                  </a:lnTo>
                  <a:lnTo>
                    <a:pt x="16510" y="2281669"/>
                  </a:lnTo>
                  <a:lnTo>
                    <a:pt x="4445" y="2325484"/>
                  </a:lnTo>
                  <a:lnTo>
                    <a:pt x="0" y="2368664"/>
                  </a:lnTo>
                  <a:lnTo>
                    <a:pt x="2540" y="2411844"/>
                  </a:lnTo>
                  <a:lnTo>
                    <a:pt x="11430" y="2453754"/>
                  </a:lnTo>
                  <a:lnTo>
                    <a:pt x="26670" y="2493124"/>
                  </a:lnTo>
                  <a:lnTo>
                    <a:pt x="48260" y="2529967"/>
                  </a:lnTo>
                  <a:lnTo>
                    <a:pt x="74930" y="2562987"/>
                  </a:lnTo>
                  <a:lnTo>
                    <a:pt x="106045" y="2591562"/>
                  </a:lnTo>
                  <a:lnTo>
                    <a:pt x="142240" y="2615692"/>
                  </a:lnTo>
                  <a:lnTo>
                    <a:pt x="182372" y="2633472"/>
                  </a:lnTo>
                  <a:lnTo>
                    <a:pt x="226187" y="2644267"/>
                  </a:lnTo>
                  <a:lnTo>
                    <a:pt x="273177" y="2648712"/>
                  </a:lnTo>
                  <a:lnTo>
                    <a:pt x="2705608" y="2648712"/>
                  </a:lnTo>
                  <a:lnTo>
                    <a:pt x="2752598" y="2644267"/>
                  </a:lnTo>
                  <a:lnTo>
                    <a:pt x="2796413" y="2633472"/>
                  </a:lnTo>
                  <a:lnTo>
                    <a:pt x="2836545" y="2615692"/>
                  </a:lnTo>
                  <a:lnTo>
                    <a:pt x="2872740" y="2591562"/>
                  </a:lnTo>
                  <a:lnTo>
                    <a:pt x="2904490" y="2562987"/>
                  </a:lnTo>
                  <a:lnTo>
                    <a:pt x="2931160" y="2529967"/>
                  </a:lnTo>
                  <a:lnTo>
                    <a:pt x="2952115" y="2493124"/>
                  </a:lnTo>
                  <a:lnTo>
                    <a:pt x="2967355" y="2453754"/>
                  </a:lnTo>
                  <a:lnTo>
                    <a:pt x="2976880" y="2411844"/>
                  </a:lnTo>
                  <a:lnTo>
                    <a:pt x="2979420" y="2368664"/>
                  </a:lnTo>
                  <a:lnTo>
                    <a:pt x="2974340" y="2325484"/>
                  </a:lnTo>
                  <a:lnTo>
                    <a:pt x="2962275" y="2281669"/>
                  </a:lnTo>
                  <a:lnTo>
                    <a:pt x="2941955" y="2239124"/>
                  </a:lnTo>
                  <a:lnTo>
                    <a:pt x="1726057" y="135255"/>
                  </a:lnTo>
                  <a:lnTo>
                    <a:pt x="1699387" y="96520"/>
                  </a:lnTo>
                  <a:lnTo>
                    <a:pt x="1667637" y="64770"/>
                  </a:lnTo>
                  <a:lnTo>
                    <a:pt x="1631950" y="38735"/>
                  </a:lnTo>
                  <a:lnTo>
                    <a:pt x="1593215" y="19050"/>
                  </a:lnTo>
                  <a:lnTo>
                    <a:pt x="1552575" y="6350"/>
                  </a:lnTo>
                  <a:lnTo>
                    <a:pt x="151066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197096" y="4555235"/>
              <a:ext cx="2760345" cy="2430780"/>
            </a:xfrm>
            <a:custGeom>
              <a:avLst/>
              <a:gdLst/>
              <a:ahLst/>
              <a:cxnLst/>
              <a:rect l="l" t="t" r="r" b="b"/>
              <a:pathLst>
                <a:path w="2760345" h="2430779">
                  <a:moveTo>
                    <a:pt x="1528953" y="1947037"/>
                  </a:moveTo>
                  <a:lnTo>
                    <a:pt x="1504188" y="1865769"/>
                  </a:lnTo>
                  <a:lnTo>
                    <a:pt x="1462278" y="1824507"/>
                  </a:lnTo>
                  <a:lnTo>
                    <a:pt x="1408938" y="1803565"/>
                  </a:lnTo>
                  <a:lnTo>
                    <a:pt x="1378966" y="1801025"/>
                  </a:lnTo>
                  <a:lnTo>
                    <a:pt x="1321816" y="1811185"/>
                  </a:lnTo>
                  <a:lnTo>
                    <a:pt x="1274191" y="1843557"/>
                  </a:lnTo>
                  <a:lnTo>
                    <a:pt x="1241806" y="1891169"/>
                  </a:lnTo>
                  <a:lnTo>
                    <a:pt x="1231011" y="1947037"/>
                  </a:lnTo>
                  <a:lnTo>
                    <a:pt x="1234186" y="1980044"/>
                  </a:lnTo>
                  <a:lnTo>
                    <a:pt x="1256411" y="2034641"/>
                  </a:lnTo>
                  <a:lnTo>
                    <a:pt x="1299591" y="2072728"/>
                  </a:lnTo>
                  <a:lnTo>
                    <a:pt x="1351661" y="2092413"/>
                  </a:lnTo>
                  <a:lnTo>
                    <a:pt x="1380871" y="2094953"/>
                  </a:lnTo>
                  <a:lnTo>
                    <a:pt x="1409573" y="2092413"/>
                  </a:lnTo>
                  <a:lnTo>
                    <a:pt x="1461643" y="2072728"/>
                  </a:lnTo>
                  <a:lnTo>
                    <a:pt x="1504188" y="2034006"/>
                  </a:lnTo>
                  <a:lnTo>
                    <a:pt x="1526413" y="1980044"/>
                  </a:lnTo>
                  <a:lnTo>
                    <a:pt x="1528953" y="1947037"/>
                  </a:lnTo>
                  <a:close/>
                </a:path>
                <a:path w="2760345" h="2430779">
                  <a:moveTo>
                    <a:pt x="1528953" y="832866"/>
                  </a:moveTo>
                  <a:lnTo>
                    <a:pt x="1527048" y="780796"/>
                  </a:lnTo>
                  <a:lnTo>
                    <a:pt x="1521968" y="735711"/>
                  </a:lnTo>
                  <a:lnTo>
                    <a:pt x="1513078" y="696468"/>
                  </a:lnTo>
                  <a:lnTo>
                    <a:pt x="1482598" y="638683"/>
                  </a:lnTo>
                  <a:lnTo>
                    <a:pt x="1426083" y="609473"/>
                  </a:lnTo>
                  <a:lnTo>
                    <a:pt x="1387348" y="605663"/>
                  </a:lnTo>
                  <a:lnTo>
                    <a:pt x="1323721" y="617093"/>
                  </a:lnTo>
                  <a:lnTo>
                    <a:pt x="1274191" y="651383"/>
                  </a:lnTo>
                  <a:lnTo>
                    <a:pt x="1241806" y="705993"/>
                  </a:lnTo>
                  <a:lnTo>
                    <a:pt x="1231011" y="778891"/>
                  </a:lnTo>
                  <a:lnTo>
                    <a:pt x="1231646" y="813181"/>
                  </a:lnTo>
                  <a:lnTo>
                    <a:pt x="1236091" y="912241"/>
                  </a:lnTo>
                  <a:lnTo>
                    <a:pt x="1239901" y="976376"/>
                  </a:lnTo>
                  <a:lnTo>
                    <a:pt x="1271651" y="1447419"/>
                  </a:lnTo>
                  <a:lnTo>
                    <a:pt x="1276731" y="1490599"/>
                  </a:lnTo>
                  <a:lnTo>
                    <a:pt x="1291336" y="1558544"/>
                  </a:lnTo>
                  <a:lnTo>
                    <a:pt x="1313561" y="1603629"/>
                  </a:lnTo>
                  <a:lnTo>
                    <a:pt x="1350391" y="1625854"/>
                  </a:lnTo>
                  <a:lnTo>
                    <a:pt x="1375156" y="1628394"/>
                  </a:lnTo>
                  <a:lnTo>
                    <a:pt x="1399413" y="1625854"/>
                  </a:lnTo>
                  <a:lnTo>
                    <a:pt x="1436878" y="1602359"/>
                  </a:lnTo>
                  <a:lnTo>
                    <a:pt x="1460373" y="1556639"/>
                  </a:lnTo>
                  <a:lnTo>
                    <a:pt x="1474978" y="1490599"/>
                  </a:lnTo>
                  <a:lnTo>
                    <a:pt x="1479423" y="1449324"/>
                  </a:lnTo>
                  <a:lnTo>
                    <a:pt x="1521968" y="964311"/>
                  </a:lnTo>
                  <a:lnTo>
                    <a:pt x="1525143" y="931291"/>
                  </a:lnTo>
                  <a:lnTo>
                    <a:pt x="1527048" y="898271"/>
                  </a:lnTo>
                  <a:lnTo>
                    <a:pt x="1528318" y="865251"/>
                  </a:lnTo>
                  <a:lnTo>
                    <a:pt x="1528953" y="832866"/>
                  </a:lnTo>
                  <a:close/>
                </a:path>
                <a:path w="2760345" h="2430779">
                  <a:moveTo>
                    <a:pt x="2759964" y="2266988"/>
                  </a:moveTo>
                  <a:lnTo>
                    <a:pt x="2754884" y="2225090"/>
                  </a:lnTo>
                  <a:lnTo>
                    <a:pt x="2737739" y="2185098"/>
                  </a:lnTo>
                  <a:lnTo>
                    <a:pt x="2617089" y="1975599"/>
                  </a:lnTo>
                  <a:lnTo>
                    <a:pt x="2617089" y="2266988"/>
                  </a:lnTo>
                  <a:lnTo>
                    <a:pt x="2606294" y="2284768"/>
                  </a:lnTo>
                  <a:lnTo>
                    <a:pt x="153670" y="2284768"/>
                  </a:lnTo>
                  <a:lnTo>
                    <a:pt x="142875" y="2266988"/>
                  </a:lnTo>
                  <a:lnTo>
                    <a:pt x="1369441" y="146050"/>
                  </a:lnTo>
                  <a:lnTo>
                    <a:pt x="1390523" y="146050"/>
                  </a:lnTo>
                  <a:lnTo>
                    <a:pt x="2617089" y="2266988"/>
                  </a:lnTo>
                  <a:lnTo>
                    <a:pt x="2617089" y="1975599"/>
                  </a:lnTo>
                  <a:lnTo>
                    <a:pt x="1558798" y="146050"/>
                  </a:lnTo>
                  <a:lnTo>
                    <a:pt x="1521968" y="81915"/>
                  </a:lnTo>
                  <a:lnTo>
                    <a:pt x="1495933" y="47625"/>
                  </a:lnTo>
                  <a:lnTo>
                    <a:pt x="1462278" y="22225"/>
                  </a:lnTo>
                  <a:lnTo>
                    <a:pt x="1422908" y="5715"/>
                  </a:lnTo>
                  <a:lnTo>
                    <a:pt x="1380236" y="0"/>
                  </a:lnTo>
                  <a:lnTo>
                    <a:pt x="1337056" y="5715"/>
                  </a:lnTo>
                  <a:lnTo>
                    <a:pt x="1297686" y="22225"/>
                  </a:lnTo>
                  <a:lnTo>
                    <a:pt x="1264666" y="47625"/>
                  </a:lnTo>
                  <a:lnTo>
                    <a:pt x="1237996" y="81915"/>
                  </a:lnTo>
                  <a:lnTo>
                    <a:pt x="22225" y="2185098"/>
                  </a:lnTo>
                  <a:lnTo>
                    <a:pt x="5715" y="2225090"/>
                  </a:lnTo>
                  <a:lnTo>
                    <a:pt x="0" y="2266988"/>
                  </a:lnTo>
                  <a:lnTo>
                    <a:pt x="5715" y="2308885"/>
                  </a:lnTo>
                  <a:lnTo>
                    <a:pt x="22225" y="2348890"/>
                  </a:lnTo>
                  <a:lnTo>
                    <a:pt x="48260" y="2383167"/>
                  </a:lnTo>
                  <a:lnTo>
                    <a:pt x="81915" y="2409190"/>
                  </a:lnTo>
                  <a:lnTo>
                    <a:pt x="121285" y="2425065"/>
                  </a:lnTo>
                  <a:lnTo>
                    <a:pt x="163830" y="2430780"/>
                  </a:lnTo>
                  <a:lnTo>
                    <a:pt x="2596134" y="2430780"/>
                  </a:lnTo>
                  <a:lnTo>
                    <a:pt x="2639314" y="2425065"/>
                  </a:lnTo>
                  <a:lnTo>
                    <a:pt x="2678049" y="2409190"/>
                  </a:lnTo>
                  <a:lnTo>
                    <a:pt x="2711704" y="2383167"/>
                  </a:lnTo>
                  <a:lnTo>
                    <a:pt x="2737739" y="2348890"/>
                  </a:lnTo>
                  <a:lnTo>
                    <a:pt x="2754884" y="2308885"/>
                  </a:lnTo>
                  <a:lnTo>
                    <a:pt x="2758059" y="2284768"/>
                  </a:lnTo>
                  <a:lnTo>
                    <a:pt x="2759964" y="22669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36369" y="2310932"/>
            <a:ext cx="8369300" cy="13087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600710" marR="5080" indent="-588645">
              <a:lnSpc>
                <a:spcPct val="158900"/>
              </a:lnSpc>
              <a:spcBef>
                <a:spcPts val="90"/>
              </a:spcBef>
            </a:pPr>
            <a:r>
              <a:rPr sz="2650" i="1" dirty="0">
                <a:latin typeface="Malgun Gothic"/>
                <a:cs typeface="Malgun Gothic"/>
              </a:rPr>
              <a:t>현재</a:t>
            </a:r>
            <a:r>
              <a:rPr sz="2650" i="1" spc="395" dirty="0">
                <a:latin typeface="Malgun Gothic"/>
                <a:cs typeface="Malgun Gothic"/>
              </a:rPr>
              <a:t> </a:t>
            </a:r>
            <a:r>
              <a:rPr sz="2650" i="1" dirty="0">
                <a:latin typeface="Malgun Gothic"/>
                <a:cs typeface="Malgun Gothic"/>
              </a:rPr>
              <a:t>B</a:t>
            </a:r>
            <a:r>
              <a:rPr sz="2650" i="1" spc="260" dirty="0">
                <a:latin typeface="Malgun Gothic"/>
                <a:cs typeface="Malgun Gothic"/>
              </a:rPr>
              <a:t> </a:t>
            </a:r>
            <a:r>
              <a:rPr sz="2650" i="1" dirty="0">
                <a:latin typeface="Malgun Gothic"/>
                <a:cs typeface="Malgun Gothic"/>
              </a:rPr>
              <a:t>형</a:t>
            </a:r>
            <a:r>
              <a:rPr sz="2650" i="1" spc="390" dirty="0">
                <a:latin typeface="Malgun Gothic"/>
                <a:cs typeface="Malgun Gothic"/>
              </a:rPr>
              <a:t> </a:t>
            </a:r>
            <a:r>
              <a:rPr sz="2650" i="1" spc="90" dirty="0">
                <a:latin typeface="Malgun Gothic"/>
                <a:cs typeface="Malgun Gothic"/>
              </a:rPr>
              <a:t>간염에</a:t>
            </a:r>
            <a:r>
              <a:rPr sz="2650" i="1" spc="405" dirty="0">
                <a:latin typeface="Malgun Gothic"/>
                <a:cs typeface="Malgun Gothic"/>
              </a:rPr>
              <a:t> </a:t>
            </a:r>
            <a:r>
              <a:rPr sz="2650" i="1" dirty="0">
                <a:latin typeface="Malgun Gothic"/>
                <a:cs typeface="Malgun Gothic"/>
              </a:rPr>
              <a:t>대한</a:t>
            </a:r>
            <a:r>
              <a:rPr sz="2650" i="1" spc="415" dirty="0">
                <a:latin typeface="Malgun Gothic"/>
                <a:cs typeface="Malgun Gothic"/>
              </a:rPr>
              <a:t> </a:t>
            </a:r>
            <a:r>
              <a:rPr sz="2650" i="1" spc="114" dirty="0">
                <a:latin typeface="Malgun Gothic"/>
                <a:cs typeface="Malgun Gothic"/>
              </a:rPr>
              <a:t>치료법은</a:t>
            </a:r>
            <a:r>
              <a:rPr sz="2650" i="1" spc="405" dirty="0">
                <a:latin typeface="Malgun Gothic"/>
                <a:cs typeface="Malgun Gothic"/>
              </a:rPr>
              <a:t> </a:t>
            </a:r>
            <a:r>
              <a:rPr sz="2650" i="1" spc="90" dirty="0">
                <a:latin typeface="Malgun Gothic"/>
                <a:cs typeface="Malgun Gothic"/>
              </a:rPr>
              <a:t>없으며</a:t>
            </a:r>
            <a:r>
              <a:rPr sz="2650" i="1" spc="405" dirty="0">
                <a:latin typeface="Malgun Gothic"/>
                <a:cs typeface="Malgun Gothic"/>
              </a:rPr>
              <a:t> </a:t>
            </a:r>
            <a:r>
              <a:rPr sz="2650" i="1" spc="110" dirty="0">
                <a:latin typeface="Malgun Gothic"/>
                <a:cs typeface="Malgun Gothic"/>
              </a:rPr>
              <a:t>과학자들은 </a:t>
            </a:r>
            <a:r>
              <a:rPr sz="2650" i="1" spc="114" dirty="0">
                <a:latin typeface="Malgun Gothic"/>
                <a:cs typeface="Malgun Gothic"/>
              </a:rPr>
              <a:t>치료법을</a:t>
            </a:r>
            <a:r>
              <a:rPr sz="2650" i="1" spc="409" dirty="0">
                <a:latin typeface="Malgun Gothic"/>
                <a:cs typeface="Malgun Gothic"/>
              </a:rPr>
              <a:t> </a:t>
            </a:r>
            <a:r>
              <a:rPr sz="2650" i="1" spc="114" dirty="0">
                <a:latin typeface="Malgun Gothic"/>
                <a:cs typeface="Malgun Gothic"/>
              </a:rPr>
              <a:t>찾으려고</a:t>
            </a:r>
            <a:r>
              <a:rPr sz="2650" i="1" spc="425" dirty="0">
                <a:latin typeface="Malgun Gothic"/>
                <a:cs typeface="Malgun Gothic"/>
              </a:rPr>
              <a:t> </a:t>
            </a:r>
            <a:r>
              <a:rPr sz="2650" i="1" spc="114" dirty="0">
                <a:latin typeface="Malgun Gothic"/>
                <a:cs typeface="Malgun Gothic"/>
              </a:rPr>
              <a:t>노력하고</a:t>
            </a:r>
            <a:r>
              <a:rPr sz="2650" i="1" spc="434" dirty="0">
                <a:latin typeface="Malgun Gothic"/>
                <a:cs typeface="Malgun Gothic"/>
              </a:rPr>
              <a:t> </a:t>
            </a:r>
            <a:r>
              <a:rPr sz="2650" i="1" spc="90" dirty="0">
                <a:latin typeface="Malgun Gothic"/>
                <a:cs typeface="Malgun Gothic"/>
              </a:rPr>
              <a:t>있습니다.</a:t>
            </a:r>
            <a:endParaRPr sz="2650">
              <a:latin typeface="Malgun Gothic"/>
              <a:cs typeface="Malgun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0476230" cy="1941830"/>
            <a:chOff x="0" y="0"/>
            <a:chExt cx="10476230" cy="19418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194157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84" y="321563"/>
              <a:ext cx="9668256" cy="130454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179576" y="803909"/>
              <a:ext cx="351790" cy="321310"/>
            </a:xfrm>
            <a:custGeom>
              <a:avLst/>
              <a:gdLst/>
              <a:ahLst/>
              <a:cxnLst/>
              <a:rect l="l" t="t" r="r" b="b"/>
              <a:pathLst>
                <a:path w="351790" h="321309">
                  <a:moveTo>
                    <a:pt x="183515" y="19812"/>
                  </a:moveTo>
                  <a:lnTo>
                    <a:pt x="152781" y="19812"/>
                  </a:lnTo>
                  <a:lnTo>
                    <a:pt x="152781" y="20320"/>
                  </a:lnTo>
                  <a:lnTo>
                    <a:pt x="152781" y="43180"/>
                  </a:lnTo>
                  <a:lnTo>
                    <a:pt x="152781" y="154940"/>
                  </a:lnTo>
                  <a:lnTo>
                    <a:pt x="30645" y="154940"/>
                  </a:lnTo>
                  <a:lnTo>
                    <a:pt x="30645" y="43180"/>
                  </a:lnTo>
                  <a:lnTo>
                    <a:pt x="152781" y="43180"/>
                  </a:lnTo>
                  <a:lnTo>
                    <a:pt x="152781" y="20320"/>
                  </a:lnTo>
                  <a:lnTo>
                    <a:pt x="0" y="20320"/>
                  </a:lnTo>
                  <a:lnTo>
                    <a:pt x="0" y="43180"/>
                  </a:lnTo>
                  <a:lnTo>
                    <a:pt x="0" y="154940"/>
                  </a:lnTo>
                  <a:lnTo>
                    <a:pt x="0" y="179070"/>
                  </a:lnTo>
                  <a:lnTo>
                    <a:pt x="183515" y="179070"/>
                  </a:lnTo>
                  <a:lnTo>
                    <a:pt x="183515" y="155448"/>
                  </a:lnTo>
                  <a:lnTo>
                    <a:pt x="183515" y="154940"/>
                  </a:lnTo>
                  <a:lnTo>
                    <a:pt x="183515" y="19812"/>
                  </a:lnTo>
                  <a:close/>
                </a:path>
                <a:path w="351790" h="321309">
                  <a:moveTo>
                    <a:pt x="302260" y="298450"/>
                  </a:moveTo>
                  <a:lnTo>
                    <a:pt x="77546" y="298450"/>
                  </a:lnTo>
                  <a:lnTo>
                    <a:pt x="77546" y="214630"/>
                  </a:lnTo>
                  <a:lnTo>
                    <a:pt x="46494" y="214630"/>
                  </a:lnTo>
                  <a:lnTo>
                    <a:pt x="46494" y="298450"/>
                  </a:lnTo>
                  <a:lnTo>
                    <a:pt x="46494" y="321310"/>
                  </a:lnTo>
                  <a:lnTo>
                    <a:pt x="302260" y="321310"/>
                  </a:lnTo>
                  <a:lnTo>
                    <a:pt x="302260" y="298450"/>
                  </a:lnTo>
                  <a:close/>
                </a:path>
                <a:path w="351790" h="321309">
                  <a:moveTo>
                    <a:pt x="351663" y="104140"/>
                  </a:moveTo>
                  <a:lnTo>
                    <a:pt x="291084" y="104140"/>
                  </a:lnTo>
                  <a:lnTo>
                    <a:pt x="291084" y="0"/>
                  </a:lnTo>
                  <a:lnTo>
                    <a:pt x="259969" y="0"/>
                  </a:lnTo>
                  <a:lnTo>
                    <a:pt x="259969" y="104140"/>
                  </a:lnTo>
                  <a:lnTo>
                    <a:pt x="259969" y="127000"/>
                  </a:lnTo>
                  <a:lnTo>
                    <a:pt x="259969" y="243840"/>
                  </a:lnTo>
                  <a:lnTo>
                    <a:pt x="291084" y="243840"/>
                  </a:lnTo>
                  <a:lnTo>
                    <a:pt x="291084" y="127000"/>
                  </a:lnTo>
                  <a:lnTo>
                    <a:pt x="351663" y="127000"/>
                  </a:lnTo>
                  <a:lnTo>
                    <a:pt x="351663" y="10414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87881" y="803909"/>
              <a:ext cx="328802" cy="19304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661668" y="851407"/>
              <a:ext cx="696595" cy="281940"/>
            </a:xfrm>
            <a:custGeom>
              <a:avLst/>
              <a:gdLst/>
              <a:ahLst/>
              <a:cxnLst/>
              <a:rect l="l" t="t" r="r" b="b"/>
              <a:pathLst>
                <a:path w="696594" h="281940">
                  <a:moveTo>
                    <a:pt x="263144" y="216789"/>
                  </a:moveTo>
                  <a:lnTo>
                    <a:pt x="243967" y="179705"/>
                  </a:lnTo>
                  <a:lnTo>
                    <a:pt x="229743" y="170561"/>
                  </a:lnTo>
                  <a:lnTo>
                    <a:pt x="229743" y="216789"/>
                  </a:lnTo>
                  <a:lnTo>
                    <a:pt x="228219" y="225806"/>
                  </a:lnTo>
                  <a:lnTo>
                    <a:pt x="190246" y="252857"/>
                  </a:lnTo>
                  <a:lnTo>
                    <a:pt x="131572" y="259461"/>
                  </a:lnTo>
                  <a:lnTo>
                    <a:pt x="109220" y="258699"/>
                  </a:lnTo>
                  <a:lnTo>
                    <a:pt x="58674" y="247523"/>
                  </a:lnTo>
                  <a:lnTo>
                    <a:pt x="33401" y="216789"/>
                  </a:lnTo>
                  <a:lnTo>
                    <a:pt x="34925" y="207899"/>
                  </a:lnTo>
                  <a:lnTo>
                    <a:pt x="72644" y="180848"/>
                  </a:lnTo>
                  <a:lnTo>
                    <a:pt x="131572" y="174117"/>
                  </a:lnTo>
                  <a:lnTo>
                    <a:pt x="154051" y="174879"/>
                  </a:lnTo>
                  <a:lnTo>
                    <a:pt x="204597" y="186055"/>
                  </a:lnTo>
                  <a:lnTo>
                    <a:pt x="229743" y="216789"/>
                  </a:lnTo>
                  <a:lnTo>
                    <a:pt x="229743" y="170561"/>
                  </a:lnTo>
                  <a:lnTo>
                    <a:pt x="187579" y="156591"/>
                  </a:lnTo>
                  <a:lnTo>
                    <a:pt x="131572" y="152019"/>
                  </a:lnTo>
                  <a:lnTo>
                    <a:pt x="101854" y="153162"/>
                  </a:lnTo>
                  <a:lnTo>
                    <a:pt x="53086" y="162179"/>
                  </a:lnTo>
                  <a:lnTo>
                    <a:pt x="19304" y="179705"/>
                  </a:lnTo>
                  <a:lnTo>
                    <a:pt x="0" y="216789"/>
                  </a:lnTo>
                  <a:lnTo>
                    <a:pt x="2146" y="230505"/>
                  </a:lnTo>
                  <a:lnTo>
                    <a:pt x="34290" y="263779"/>
                  </a:lnTo>
                  <a:lnTo>
                    <a:pt x="75819" y="277368"/>
                  </a:lnTo>
                  <a:lnTo>
                    <a:pt x="131572" y="281940"/>
                  </a:lnTo>
                  <a:lnTo>
                    <a:pt x="161290" y="280797"/>
                  </a:lnTo>
                  <a:lnTo>
                    <a:pt x="187452" y="277368"/>
                  </a:lnTo>
                  <a:lnTo>
                    <a:pt x="209931" y="271653"/>
                  </a:lnTo>
                  <a:lnTo>
                    <a:pt x="228854" y="263779"/>
                  </a:lnTo>
                  <a:lnTo>
                    <a:pt x="235470" y="259461"/>
                  </a:lnTo>
                  <a:lnTo>
                    <a:pt x="243840" y="254000"/>
                  </a:lnTo>
                  <a:lnTo>
                    <a:pt x="254635" y="242951"/>
                  </a:lnTo>
                  <a:lnTo>
                    <a:pt x="260985" y="230505"/>
                  </a:lnTo>
                  <a:lnTo>
                    <a:pt x="263144" y="216789"/>
                  </a:lnTo>
                  <a:close/>
                </a:path>
                <a:path w="696594" h="281940">
                  <a:moveTo>
                    <a:pt x="696595" y="182245"/>
                  </a:moveTo>
                  <a:lnTo>
                    <a:pt x="678053" y="139446"/>
                  </a:lnTo>
                  <a:lnTo>
                    <a:pt x="673227" y="135890"/>
                  </a:lnTo>
                  <a:lnTo>
                    <a:pt x="668020" y="131953"/>
                  </a:lnTo>
                  <a:lnTo>
                    <a:pt x="661289" y="128778"/>
                  </a:lnTo>
                  <a:lnTo>
                    <a:pt x="661250" y="181711"/>
                  </a:lnTo>
                  <a:lnTo>
                    <a:pt x="661250" y="182245"/>
                  </a:lnTo>
                  <a:lnTo>
                    <a:pt x="660273" y="192405"/>
                  </a:lnTo>
                  <a:lnTo>
                    <a:pt x="633603" y="222250"/>
                  </a:lnTo>
                  <a:lnTo>
                    <a:pt x="593725" y="229489"/>
                  </a:lnTo>
                  <a:lnTo>
                    <a:pt x="543941" y="229489"/>
                  </a:lnTo>
                  <a:lnTo>
                    <a:pt x="543941" y="135890"/>
                  </a:lnTo>
                  <a:lnTo>
                    <a:pt x="585597" y="135890"/>
                  </a:lnTo>
                  <a:lnTo>
                    <a:pt x="618744" y="138811"/>
                  </a:lnTo>
                  <a:lnTo>
                    <a:pt x="642366" y="147447"/>
                  </a:lnTo>
                  <a:lnTo>
                    <a:pt x="656590" y="161798"/>
                  </a:lnTo>
                  <a:lnTo>
                    <a:pt x="661250" y="181711"/>
                  </a:lnTo>
                  <a:lnTo>
                    <a:pt x="661250" y="128765"/>
                  </a:lnTo>
                  <a:lnTo>
                    <a:pt x="656336" y="126238"/>
                  </a:lnTo>
                  <a:lnTo>
                    <a:pt x="643128" y="122174"/>
                  </a:lnTo>
                  <a:lnTo>
                    <a:pt x="628396" y="120015"/>
                  </a:lnTo>
                  <a:lnTo>
                    <a:pt x="628396" y="119253"/>
                  </a:lnTo>
                  <a:lnTo>
                    <a:pt x="643763" y="110121"/>
                  </a:lnTo>
                  <a:lnTo>
                    <a:pt x="667258" y="96139"/>
                  </a:lnTo>
                  <a:lnTo>
                    <a:pt x="681101" y="58547"/>
                  </a:lnTo>
                  <a:lnTo>
                    <a:pt x="679704" y="45974"/>
                  </a:lnTo>
                  <a:lnTo>
                    <a:pt x="675259" y="34671"/>
                  </a:lnTo>
                  <a:lnTo>
                    <a:pt x="667893" y="24765"/>
                  </a:lnTo>
                  <a:lnTo>
                    <a:pt x="657733" y="16129"/>
                  </a:lnTo>
                  <a:lnTo>
                    <a:pt x="645922" y="9525"/>
                  </a:lnTo>
                  <a:lnTo>
                    <a:pt x="645922" y="64020"/>
                  </a:lnTo>
                  <a:lnTo>
                    <a:pt x="644906" y="74295"/>
                  </a:lnTo>
                  <a:lnTo>
                    <a:pt x="619760" y="103251"/>
                  </a:lnTo>
                  <a:lnTo>
                    <a:pt x="581279" y="110121"/>
                  </a:lnTo>
                  <a:lnTo>
                    <a:pt x="543941" y="110121"/>
                  </a:lnTo>
                  <a:lnTo>
                    <a:pt x="543941" y="26289"/>
                  </a:lnTo>
                  <a:lnTo>
                    <a:pt x="586486" y="26289"/>
                  </a:lnTo>
                  <a:lnTo>
                    <a:pt x="612521" y="28575"/>
                  </a:lnTo>
                  <a:lnTo>
                    <a:pt x="631063" y="35687"/>
                  </a:lnTo>
                  <a:lnTo>
                    <a:pt x="642239" y="47498"/>
                  </a:lnTo>
                  <a:lnTo>
                    <a:pt x="645922" y="64020"/>
                  </a:lnTo>
                  <a:lnTo>
                    <a:pt x="645922" y="9525"/>
                  </a:lnTo>
                  <a:lnTo>
                    <a:pt x="645033" y="9017"/>
                  </a:lnTo>
                  <a:lnTo>
                    <a:pt x="630555" y="4064"/>
                  </a:lnTo>
                  <a:lnTo>
                    <a:pt x="614299" y="1016"/>
                  </a:lnTo>
                  <a:lnTo>
                    <a:pt x="596138" y="0"/>
                  </a:lnTo>
                  <a:lnTo>
                    <a:pt x="510413" y="0"/>
                  </a:lnTo>
                  <a:lnTo>
                    <a:pt x="510413" y="255524"/>
                  </a:lnTo>
                  <a:lnTo>
                    <a:pt x="597789" y="255524"/>
                  </a:lnTo>
                  <a:lnTo>
                    <a:pt x="636651" y="250444"/>
                  </a:lnTo>
                  <a:lnTo>
                    <a:pt x="674878" y="229489"/>
                  </a:lnTo>
                  <a:lnTo>
                    <a:pt x="694817" y="197866"/>
                  </a:lnTo>
                  <a:lnTo>
                    <a:pt x="696595" y="18224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3508" y="801369"/>
              <a:ext cx="328422" cy="20700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2479548" y="1016000"/>
              <a:ext cx="266700" cy="120014"/>
            </a:xfrm>
            <a:custGeom>
              <a:avLst/>
              <a:gdLst/>
              <a:ahLst/>
              <a:cxnLst/>
              <a:rect l="l" t="t" r="r" b="b"/>
              <a:pathLst>
                <a:path w="266700" h="120015">
                  <a:moveTo>
                    <a:pt x="133222" y="0"/>
                  </a:moveTo>
                  <a:lnTo>
                    <a:pt x="102869" y="1015"/>
                  </a:lnTo>
                  <a:lnTo>
                    <a:pt x="53466" y="9016"/>
                  </a:lnTo>
                  <a:lnTo>
                    <a:pt x="8635" y="34925"/>
                  </a:lnTo>
                  <a:lnTo>
                    <a:pt x="0" y="59689"/>
                  </a:lnTo>
                  <a:lnTo>
                    <a:pt x="2158" y="72771"/>
                  </a:lnTo>
                  <a:lnTo>
                    <a:pt x="34543" y="103504"/>
                  </a:lnTo>
                  <a:lnTo>
                    <a:pt x="76453" y="115697"/>
                  </a:lnTo>
                  <a:lnTo>
                    <a:pt x="133222" y="119761"/>
                  </a:lnTo>
                  <a:lnTo>
                    <a:pt x="163702" y="118745"/>
                  </a:lnTo>
                  <a:lnTo>
                    <a:pt x="190372" y="115697"/>
                  </a:lnTo>
                  <a:lnTo>
                    <a:pt x="213106" y="110616"/>
                  </a:lnTo>
                  <a:lnTo>
                    <a:pt x="232156" y="103504"/>
                  </a:lnTo>
                  <a:lnTo>
                    <a:pt x="242062" y="97662"/>
                  </a:lnTo>
                  <a:lnTo>
                    <a:pt x="133222" y="97662"/>
                  </a:lnTo>
                  <a:lnTo>
                    <a:pt x="110108" y="97027"/>
                  </a:lnTo>
                  <a:lnTo>
                    <a:pt x="58674" y="87629"/>
                  </a:lnTo>
                  <a:lnTo>
                    <a:pt x="33400" y="59689"/>
                  </a:lnTo>
                  <a:lnTo>
                    <a:pt x="35051" y="51308"/>
                  </a:lnTo>
                  <a:lnTo>
                    <a:pt x="73278" y="27559"/>
                  </a:lnTo>
                  <a:lnTo>
                    <a:pt x="133222" y="21971"/>
                  </a:lnTo>
                  <a:lnTo>
                    <a:pt x="233552" y="21971"/>
                  </a:lnTo>
                  <a:lnTo>
                    <a:pt x="233552" y="16763"/>
                  </a:lnTo>
                  <a:lnTo>
                    <a:pt x="190626" y="4063"/>
                  </a:lnTo>
                  <a:lnTo>
                    <a:pt x="133222" y="0"/>
                  </a:lnTo>
                  <a:close/>
                </a:path>
                <a:path w="266700" h="120015">
                  <a:moveTo>
                    <a:pt x="233552" y="16763"/>
                  </a:moveTo>
                  <a:lnTo>
                    <a:pt x="233552" y="59689"/>
                  </a:lnTo>
                  <a:lnTo>
                    <a:pt x="231901" y="68072"/>
                  </a:lnTo>
                  <a:lnTo>
                    <a:pt x="193928" y="91948"/>
                  </a:lnTo>
                  <a:lnTo>
                    <a:pt x="133222" y="97662"/>
                  </a:lnTo>
                  <a:lnTo>
                    <a:pt x="242062" y="97662"/>
                  </a:lnTo>
                  <a:lnTo>
                    <a:pt x="247141" y="94741"/>
                  </a:lnTo>
                  <a:lnTo>
                    <a:pt x="257937" y="84454"/>
                  </a:lnTo>
                  <a:lnTo>
                    <a:pt x="264413" y="72771"/>
                  </a:lnTo>
                  <a:lnTo>
                    <a:pt x="266445" y="59689"/>
                  </a:lnTo>
                  <a:lnTo>
                    <a:pt x="264413" y="46736"/>
                  </a:lnTo>
                  <a:lnTo>
                    <a:pt x="257937" y="35051"/>
                  </a:lnTo>
                  <a:lnTo>
                    <a:pt x="247269" y="24891"/>
                  </a:lnTo>
                  <a:lnTo>
                    <a:pt x="242443" y="21971"/>
                  </a:lnTo>
                  <a:lnTo>
                    <a:pt x="233552" y="16763"/>
                  </a:lnTo>
                  <a:close/>
                </a:path>
                <a:path w="266700" h="120015">
                  <a:moveTo>
                    <a:pt x="233552" y="21971"/>
                  </a:moveTo>
                  <a:lnTo>
                    <a:pt x="133222" y="21971"/>
                  </a:lnTo>
                  <a:lnTo>
                    <a:pt x="176275" y="24511"/>
                  </a:lnTo>
                  <a:lnTo>
                    <a:pt x="219075" y="37337"/>
                  </a:lnTo>
                  <a:lnTo>
                    <a:pt x="233552" y="59689"/>
                  </a:lnTo>
                  <a:lnTo>
                    <a:pt x="233552" y="21971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87802" y="823722"/>
              <a:ext cx="203073" cy="18326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53969" y="803376"/>
              <a:ext cx="1125855" cy="335280"/>
            </a:xfrm>
            <a:custGeom>
              <a:avLst/>
              <a:gdLst/>
              <a:ahLst/>
              <a:cxnLst/>
              <a:rect l="l" t="t" r="r" b="b"/>
              <a:pathLst>
                <a:path w="1125854" h="335280">
                  <a:moveTo>
                    <a:pt x="255778" y="297713"/>
                  </a:moveTo>
                  <a:lnTo>
                    <a:pt x="30988" y="297713"/>
                  </a:lnTo>
                  <a:lnTo>
                    <a:pt x="30988" y="220243"/>
                  </a:lnTo>
                  <a:lnTo>
                    <a:pt x="0" y="220243"/>
                  </a:lnTo>
                  <a:lnTo>
                    <a:pt x="0" y="297713"/>
                  </a:lnTo>
                  <a:lnTo>
                    <a:pt x="0" y="321843"/>
                  </a:lnTo>
                  <a:lnTo>
                    <a:pt x="255778" y="321843"/>
                  </a:lnTo>
                  <a:lnTo>
                    <a:pt x="255778" y="297713"/>
                  </a:lnTo>
                  <a:close/>
                </a:path>
                <a:path w="1125854" h="335280">
                  <a:moveTo>
                    <a:pt x="305181" y="107213"/>
                  </a:moveTo>
                  <a:lnTo>
                    <a:pt x="244475" y="107213"/>
                  </a:lnTo>
                  <a:lnTo>
                    <a:pt x="244475" y="533"/>
                  </a:lnTo>
                  <a:lnTo>
                    <a:pt x="213474" y="533"/>
                  </a:lnTo>
                  <a:lnTo>
                    <a:pt x="213474" y="107213"/>
                  </a:lnTo>
                  <a:lnTo>
                    <a:pt x="213474" y="130073"/>
                  </a:lnTo>
                  <a:lnTo>
                    <a:pt x="213474" y="244373"/>
                  </a:lnTo>
                  <a:lnTo>
                    <a:pt x="244475" y="244373"/>
                  </a:lnTo>
                  <a:lnTo>
                    <a:pt x="244475" y="130073"/>
                  </a:lnTo>
                  <a:lnTo>
                    <a:pt x="305181" y="130073"/>
                  </a:lnTo>
                  <a:lnTo>
                    <a:pt x="305181" y="107213"/>
                  </a:lnTo>
                  <a:close/>
                </a:path>
                <a:path w="1125854" h="335280">
                  <a:moveTo>
                    <a:pt x="689864" y="208305"/>
                  </a:moveTo>
                  <a:lnTo>
                    <a:pt x="659003" y="208305"/>
                  </a:lnTo>
                  <a:lnTo>
                    <a:pt x="659003" y="208813"/>
                  </a:lnTo>
                  <a:lnTo>
                    <a:pt x="659003" y="231673"/>
                  </a:lnTo>
                  <a:lnTo>
                    <a:pt x="659003" y="302793"/>
                  </a:lnTo>
                  <a:lnTo>
                    <a:pt x="472821" y="302793"/>
                  </a:lnTo>
                  <a:lnTo>
                    <a:pt x="472821" y="231673"/>
                  </a:lnTo>
                  <a:lnTo>
                    <a:pt x="659003" y="231673"/>
                  </a:lnTo>
                  <a:lnTo>
                    <a:pt x="659003" y="208813"/>
                  </a:lnTo>
                  <a:lnTo>
                    <a:pt x="442214" y="208813"/>
                  </a:lnTo>
                  <a:lnTo>
                    <a:pt x="442214" y="231673"/>
                  </a:lnTo>
                  <a:lnTo>
                    <a:pt x="442214" y="302793"/>
                  </a:lnTo>
                  <a:lnTo>
                    <a:pt x="442214" y="325653"/>
                  </a:lnTo>
                  <a:lnTo>
                    <a:pt x="689864" y="325653"/>
                  </a:lnTo>
                  <a:lnTo>
                    <a:pt x="689864" y="302793"/>
                  </a:lnTo>
                  <a:lnTo>
                    <a:pt x="689864" y="208305"/>
                  </a:lnTo>
                  <a:close/>
                </a:path>
                <a:path w="1125854" h="335280">
                  <a:moveTo>
                    <a:pt x="689864" y="25"/>
                  </a:moveTo>
                  <a:lnTo>
                    <a:pt x="658622" y="25"/>
                  </a:lnTo>
                  <a:lnTo>
                    <a:pt x="658622" y="42316"/>
                  </a:lnTo>
                  <a:lnTo>
                    <a:pt x="658622" y="65430"/>
                  </a:lnTo>
                  <a:lnTo>
                    <a:pt x="658622" y="125755"/>
                  </a:lnTo>
                  <a:lnTo>
                    <a:pt x="586867" y="125755"/>
                  </a:lnTo>
                  <a:lnTo>
                    <a:pt x="589915" y="118008"/>
                  </a:lnTo>
                  <a:lnTo>
                    <a:pt x="592074" y="110007"/>
                  </a:lnTo>
                  <a:lnTo>
                    <a:pt x="593344" y="101879"/>
                  </a:lnTo>
                  <a:lnTo>
                    <a:pt x="593725" y="93497"/>
                  </a:lnTo>
                  <a:lnTo>
                    <a:pt x="593344" y="85877"/>
                  </a:lnTo>
                  <a:lnTo>
                    <a:pt x="592455" y="78651"/>
                  </a:lnTo>
                  <a:lnTo>
                    <a:pt x="590804" y="71907"/>
                  </a:lnTo>
                  <a:lnTo>
                    <a:pt x="588518" y="65430"/>
                  </a:lnTo>
                  <a:lnTo>
                    <a:pt x="658622" y="65430"/>
                  </a:lnTo>
                  <a:lnTo>
                    <a:pt x="658622" y="42316"/>
                  </a:lnTo>
                  <a:lnTo>
                    <a:pt x="575437" y="42316"/>
                  </a:lnTo>
                  <a:lnTo>
                    <a:pt x="562864" y="30886"/>
                  </a:lnTo>
                  <a:lnTo>
                    <a:pt x="562864" y="93497"/>
                  </a:lnTo>
                  <a:lnTo>
                    <a:pt x="561594" y="107226"/>
                  </a:lnTo>
                  <a:lnTo>
                    <a:pt x="531368" y="146850"/>
                  </a:lnTo>
                  <a:lnTo>
                    <a:pt x="489458" y="156375"/>
                  </a:lnTo>
                  <a:lnTo>
                    <a:pt x="473837" y="155346"/>
                  </a:lnTo>
                  <a:lnTo>
                    <a:pt x="436626" y="139217"/>
                  </a:lnTo>
                  <a:lnTo>
                    <a:pt x="416560" y="93497"/>
                  </a:lnTo>
                  <a:lnTo>
                    <a:pt x="417830" y="79908"/>
                  </a:lnTo>
                  <a:lnTo>
                    <a:pt x="447675" y="39649"/>
                  </a:lnTo>
                  <a:lnTo>
                    <a:pt x="489458" y="29870"/>
                  </a:lnTo>
                  <a:lnTo>
                    <a:pt x="504952" y="30886"/>
                  </a:lnTo>
                  <a:lnTo>
                    <a:pt x="542290" y="47142"/>
                  </a:lnTo>
                  <a:lnTo>
                    <a:pt x="562864" y="93497"/>
                  </a:lnTo>
                  <a:lnTo>
                    <a:pt x="562864" y="30886"/>
                  </a:lnTo>
                  <a:lnTo>
                    <a:pt x="560603" y="29870"/>
                  </a:lnTo>
                  <a:lnTo>
                    <a:pt x="515747" y="9677"/>
                  </a:lnTo>
                  <a:lnTo>
                    <a:pt x="489458" y="7391"/>
                  </a:lnTo>
                  <a:lnTo>
                    <a:pt x="467995" y="8915"/>
                  </a:lnTo>
                  <a:lnTo>
                    <a:pt x="430784" y="20980"/>
                  </a:lnTo>
                  <a:lnTo>
                    <a:pt x="392684" y="59080"/>
                  </a:lnTo>
                  <a:lnTo>
                    <a:pt x="385191" y="93497"/>
                  </a:lnTo>
                  <a:lnTo>
                    <a:pt x="387096" y="111531"/>
                  </a:lnTo>
                  <a:lnTo>
                    <a:pt x="414782" y="155219"/>
                  </a:lnTo>
                  <a:lnTo>
                    <a:pt x="467868" y="177571"/>
                  </a:lnTo>
                  <a:lnTo>
                    <a:pt x="489458" y="179095"/>
                  </a:lnTo>
                  <a:lnTo>
                    <a:pt x="514096" y="177203"/>
                  </a:lnTo>
                  <a:lnTo>
                    <a:pt x="536067" y="171475"/>
                  </a:lnTo>
                  <a:lnTo>
                    <a:pt x="555117" y="161950"/>
                  </a:lnTo>
                  <a:lnTo>
                    <a:pt x="561860" y="156375"/>
                  </a:lnTo>
                  <a:lnTo>
                    <a:pt x="571373" y="148501"/>
                  </a:lnTo>
                  <a:lnTo>
                    <a:pt x="658622" y="148501"/>
                  </a:lnTo>
                  <a:lnTo>
                    <a:pt x="658622" y="189903"/>
                  </a:lnTo>
                  <a:lnTo>
                    <a:pt x="689864" y="189903"/>
                  </a:lnTo>
                  <a:lnTo>
                    <a:pt x="689864" y="148501"/>
                  </a:lnTo>
                  <a:lnTo>
                    <a:pt x="689864" y="125755"/>
                  </a:lnTo>
                  <a:lnTo>
                    <a:pt x="689864" y="25"/>
                  </a:lnTo>
                  <a:close/>
                </a:path>
                <a:path w="1125854" h="335280">
                  <a:moveTo>
                    <a:pt x="1053338" y="6756"/>
                  </a:moveTo>
                  <a:lnTo>
                    <a:pt x="1022096" y="6756"/>
                  </a:lnTo>
                  <a:lnTo>
                    <a:pt x="1022096" y="123723"/>
                  </a:lnTo>
                  <a:lnTo>
                    <a:pt x="973455" y="123723"/>
                  </a:lnTo>
                  <a:lnTo>
                    <a:pt x="966089" y="80429"/>
                  </a:lnTo>
                  <a:lnTo>
                    <a:pt x="945642" y="45745"/>
                  </a:lnTo>
                  <a:lnTo>
                    <a:pt x="943483" y="43840"/>
                  </a:lnTo>
                  <a:lnTo>
                    <a:pt x="943483" y="136042"/>
                  </a:lnTo>
                  <a:lnTo>
                    <a:pt x="942594" y="156743"/>
                  </a:lnTo>
                  <a:lnTo>
                    <a:pt x="928624" y="203225"/>
                  </a:lnTo>
                  <a:lnTo>
                    <a:pt x="885952" y="226466"/>
                  </a:lnTo>
                  <a:lnTo>
                    <a:pt x="872744" y="225069"/>
                  </a:lnTo>
                  <a:lnTo>
                    <a:pt x="836549" y="190398"/>
                  </a:lnTo>
                  <a:lnTo>
                    <a:pt x="828167" y="136042"/>
                  </a:lnTo>
                  <a:lnTo>
                    <a:pt x="829056" y="115354"/>
                  </a:lnTo>
                  <a:lnTo>
                    <a:pt x="843026" y="68859"/>
                  </a:lnTo>
                  <a:lnTo>
                    <a:pt x="885952" y="45745"/>
                  </a:lnTo>
                  <a:lnTo>
                    <a:pt x="899033" y="47269"/>
                  </a:lnTo>
                  <a:lnTo>
                    <a:pt x="935101" y="81826"/>
                  </a:lnTo>
                  <a:lnTo>
                    <a:pt x="943483" y="136042"/>
                  </a:lnTo>
                  <a:lnTo>
                    <a:pt x="943483" y="43840"/>
                  </a:lnTo>
                  <a:lnTo>
                    <a:pt x="936244" y="37109"/>
                  </a:lnTo>
                  <a:lnTo>
                    <a:pt x="921639" y="28981"/>
                  </a:lnTo>
                  <a:lnTo>
                    <a:pt x="904875" y="24028"/>
                  </a:lnTo>
                  <a:lnTo>
                    <a:pt x="885952" y="22377"/>
                  </a:lnTo>
                  <a:lnTo>
                    <a:pt x="866140" y="24155"/>
                  </a:lnTo>
                  <a:lnTo>
                    <a:pt x="820928" y="51727"/>
                  </a:lnTo>
                  <a:lnTo>
                    <a:pt x="803656" y="87528"/>
                  </a:lnTo>
                  <a:lnTo>
                    <a:pt x="797941" y="136042"/>
                  </a:lnTo>
                  <a:lnTo>
                    <a:pt x="799338" y="161950"/>
                  </a:lnTo>
                  <a:lnTo>
                    <a:pt x="810768" y="204241"/>
                  </a:lnTo>
                  <a:lnTo>
                    <a:pt x="848487" y="242595"/>
                  </a:lnTo>
                  <a:lnTo>
                    <a:pt x="885952" y="249961"/>
                  </a:lnTo>
                  <a:lnTo>
                    <a:pt x="905002" y="248183"/>
                  </a:lnTo>
                  <a:lnTo>
                    <a:pt x="945261" y="226466"/>
                  </a:lnTo>
                  <a:lnTo>
                    <a:pt x="966470" y="190652"/>
                  </a:lnTo>
                  <a:lnTo>
                    <a:pt x="973963" y="146850"/>
                  </a:lnTo>
                  <a:lnTo>
                    <a:pt x="1022096" y="146850"/>
                  </a:lnTo>
                  <a:lnTo>
                    <a:pt x="1022096" y="324510"/>
                  </a:lnTo>
                  <a:lnTo>
                    <a:pt x="1053338" y="324510"/>
                  </a:lnTo>
                  <a:lnTo>
                    <a:pt x="1053338" y="146850"/>
                  </a:lnTo>
                  <a:lnTo>
                    <a:pt x="1053338" y="123723"/>
                  </a:lnTo>
                  <a:lnTo>
                    <a:pt x="1053338" y="6756"/>
                  </a:lnTo>
                  <a:close/>
                </a:path>
                <a:path w="1125854" h="335280">
                  <a:moveTo>
                    <a:pt x="1125499" y="0"/>
                  </a:moveTo>
                  <a:lnTo>
                    <a:pt x="1094232" y="0"/>
                  </a:lnTo>
                  <a:lnTo>
                    <a:pt x="1094232" y="334797"/>
                  </a:lnTo>
                  <a:lnTo>
                    <a:pt x="1125499" y="334797"/>
                  </a:lnTo>
                  <a:lnTo>
                    <a:pt x="112549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0174" y="832866"/>
              <a:ext cx="171196" cy="215010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640961" y="803909"/>
              <a:ext cx="113664" cy="334010"/>
            </a:xfrm>
            <a:custGeom>
              <a:avLst/>
              <a:gdLst/>
              <a:ahLst/>
              <a:cxnLst/>
              <a:rect l="l" t="t" r="r" b="b"/>
              <a:pathLst>
                <a:path w="113664" h="334009">
                  <a:moveTo>
                    <a:pt x="113665" y="0"/>
                  </a:moveTo>
                  <a:lnTo>
                    <a:pt x="82423" y="0"/>
                  </a:lnTo>
                  <a:lnTo>
                    <a:pt x="82423" y="6350"/>
                  </a:lnTo>
                  <a:lnTo>
                    <a:pt x="82423" y="137160"/>
                  </a:lnTo>
                  <a:lnTo>
                    <a:pt x="30734" y="137160"/>
                  </a:lnTo>
                  <a:lnTo>
                    <a:pt x="30734" y="6350"/>
                  </a:lnTo>
                  <a:lnTo>
                    <a:pt x="0" y="6350"/>
                  </a:lnTo>
                  <a:lnTo>
                    <a:pt x="0" y="137160"/>
                  </a:lnTo>
                  <a:lnTo>
                    <a:pt x="0" y="160020"/>
                  </a:lnTo>
                  <a:lnTo>
                    <a:pt x="0" y="323850"/>
                  </a:lnTo>
                  <a:lnTo>
                    <a:pt x="30734" y="323850"/>
                  </a:lnTo>
                  <a:lnTo>
                    <a:pt x="30734" y="160020"/>
                  </a:lnTo>
                  <a:lnTo>
                    <a:pt x="82423" y="160020"/>
                  </a:lnTo>
                  <a:lnTo>
                    <a:pt x="82423" y="323850"/>
                  </a:lnTo>
                  <a:lnTo>
                    <a:pt x="82423" y="334010"/>
                  </a:lnTo>
                  <a:lnTo>
                    <a:pt x="113665" y="334010"/>
                  </a:lnTo>
                  <a:lnTo>
                    <a:pt x="113665" y="323850"/>
                  </a:lnTo>
                  <a:lnTo>
                    <a:pt x="113665" y="160020"/>
                  </a:lnTo>
                  <a:lnTo>
                    <a:pt x="113665" y="137160"/>
                  </a:lnTo>
                  <a:lnTo>
                    <a:pt x="113665" y="6350"/>
                  </a:lnTo>
                  <a:lnTo>
                    <a:pt x="113665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41748" y="805180"/>
              <a:ext cx="239140" cy="21005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909185" y="803376"/>
              <a:ext cx="1694180" cy="335280"/>
            </a:xfrm>
            <a:custGeom>
              <a:avLst/>
              <a:gdLst/>
              <a:ahLst/>
              <a:cxnLst/>
              <a:rect l="l" t="t" r="r" b="b"/>
              <a:pathLst>
                <a:path w="1694179" h="335280">
                  <a:moveTo>
                    <a:pt x="257175" y="305333"/>
                  </a:moveTo>
                  <a:lnTo>
                    <a:pt x="30734" y="305333"/>
                  </a:lnTo>
                  <a:lnTo>
                    <a:pt x="30734" y="235483"/>
                  </a:lnTo>
                  <a:lnTo>
                    <a:pt x="0" y="235483"/>
                  </a:lnTo>
                  <a:lnTo>
                    <a:pt x="0" y="305333"/>
                  </a:lnTo>
                  <a:lnTo>
                    <a:pt x="0" y="328193"/>
                  </a:lnTo>
                  <a:lnTo>
                    <a:pt x="257175" y="328193"/>
                  </a:lnTo>
                  <a:lnTo>
                    <a:pt x="257175" y="305333"/>
                  </a:lnTo>
                  <a:close/>
                </a:path>
                <a:path w="1694179" h="335280">
                  <a:moveTo>
                    <a:pt x="305308" y="128803"/>
                  </a:moveTo>
                  <a:lnTo>
                    <a:pt x="244602" y="128803"/>
                  </a:lnTo>
                  <a:lnTo>
                    <a:pt x="244602" y="533"/>
                  </a:lnTo>
                  <a:lnTo>
                    <a:pt x="213487" y="533"/>
                  </a:lnTo>
                  <a:lnTo>
                    <a:pt x="213487" y="128803"/>
                  </a:lnTo>
                  <a:lnTo>
                    <a:pt x="213487" y="152933"/>
                  </a:lnTo>
                  <a:lnTo>
                    <a:pt x="213487" y="249453"/>
                  </a:lnTo>
                  <a:lnTo>
                    <a:pt x="244602" y="249453"/>
                  </a:lnTo>
                  <a:lnTo>
                    <a:pt x="244602" y="152933"/>
                  </a:lnTo>
                  <a:lnTo>
                    <a:pt x="305308" y="152933"/>
                  </a:lnTo>
                  <a:lnTo>
                    <a:pt x="305308" y="128803"/>
                  </a:lnTo>
                  <a:close/>
                </a:path>
                <a:path w="1694179" h="335280">
                  <a:moveTo>
                    <a:pt x="765556" y="229260"/>
                  </a:moveTo>
                  <a:lnTo>
                    <a:pt x="722376" y="207416"/>
                  </a:lnTo>
                  <a:lnTo>
                    <a:pt x="686308" y="175031"/>
                  </a:lnTo>
                  <a:lnTo>
                    <a:pt x="662051" y="138328"/>
                  </a:lnTo>
                  <a:lnTo>
                    <a:pt x="654304" y="103403"/>
                  </a:lnTo>
                  <a:lnTo>
                    <a:pt x="654685" y="69875"/>
                  </a:lnTo>
                  <a:lnTo>
                    <a:pt x="754126" y="69875"/>
                  </a:lnTo>
                  <a:lnTo>
                    <a:pt x="754126" y="46901"/>
                  </a:lnTo>
                  <a:lnTo>
                    <a:pt x="654304" y="46901"/>
                  </a:lnTo>
                  <a:lnTo>
                    <a:pt x="654304" y="25"/>
                  </a:lnTo>
                  <a:lnTo>
                    <a:pt x="623062" y="25"/>
                  </a:lnTo>
                  <a:lnTo>
                    <a:pt x="623062" y="46901"/>
                  </a:lnTo>
                  <a:lnTo>
                    <a:pt x="524002" y="46901"/>
                  </a:lnTo>
                  <a:lnTo>
                    <a:pt x="524002" y="69875"/>
                  </a:lnTo>
                  <a:lnTo>
                    <a:pt x="623443" y="69875"/>
                  </a:lnTo>
                  <a:lnTo>
                    <a:pt x="623443" y="102006"/>
                  </a:lnTo>
                  <a:lnTo>
                    <a:pt x="615315" y="139725"/>
                  </a:lnTo>
                  <a:lnTo>
                    <a:pt x="591058" y="178968"/>
                  </a:lnTo>
                  <a:lnTo>
                    <a:pt x="555625" y="213639"/>
                  </a:lnTo>
                  <a:lnTo>
                    <a:pt x="514223" y="237007"/>
                  </a:lnTo>
                  <a:lnTo>
                    <a:pt x="538099" y="257327"/>
                  </a:lnTo>
                  <a:lnTo>
                    <a:pt x="584454" y="224815"/>
                  </a:lnTo>
                  <a:lnTo>
                    <a:pt x="614045" y="194602"/>
                  </a:lnTo>
                  <a:lnTo>
                    <a:pt x="639318" y="155981"/>
                  </a:lnTo>
                  <a:lnTo>
                    <a:pt x="645160" y="167030"/>
                  </a:lnTo>
                  <a:lnTo>
                    <a:pt x="678561" y="205003"/>
                  </a:lnTo>
                  <a:lnTo>
                    <a:pt x="709803" y="230149"/>
                  </a:lnTo>
                  <a:lnTo>
                    <a:pt x="743458" y="249961"/>
                  </a:lnTo>
                  <a:lnTo>
                    <a:pt x="765556" y="229260"/>
                  </a:lnTo>
                  <a:close/>
                </a:path>
                <a:path w="1694179" h="335280">
                  <a:moveTo>
                    <a:pt x="839622" y="0"/>
                  </a:moveTo>
                  <a:lnTo>
                    <a:pt x="808355" y="0"/>
                  </a:lnTo>
                  <a:lnTo>
                    <a:pt x="808355" y="334797"/>
                  </a:lnTo>
                  <a:lnTo>
                    <a:pt x="839622" y="334797"/>
                  </a:lnTo>
                  <a:lnTo>
                    <a:pt x="839622" y="0"/>
                  </a:lnTo>
                  <a:close/>
                </a:path>
                <a:path w="1694179" h="335280">
                  <a:moveTo>
                    <a:pt x="1305560" y="260883"/>
                  </a:moveTo>
                  <a:lnTo>
                    <a:pt x="1197483" y="260883"/>
                  </a:lnTo>
                  <a:lnTo>
                    <a:pt x="1197483" y="196113"/>
                  </a:lnTo>
                  <a:lnTo>
                    <a:pt x="1258189" y="196113"/>
                  </a:lnTo>
                  <a:lnTo>
                    <a:pt x="1258189" y="173253"/>
                  </a:lnTo>
                  <a:lnTo>
                    <a:pt x="1166241" y="173253"/>
                  </a:lnTo>
                  <a:lnTo>
                    <a:pt x="1166241" y="196113"/>
                  </a:lnTo>
                  <a:lnTo>
                    <a:pt x="1166241" y="260883"/>
                  </a:lnTo>
                  <a:lnTo>
                    <a:pt x="1071626" y="260883"/>
                  </a:lnTo>
                  <a:lnTo>
                    <a:pt x="1071626" y="196113"/>
                  </a:lnTo>
                  <a:lnTo>
                    <a:pt x="1166241" y="196113"/>
                  </a:lnTo>
                  <a:lnTo>
                    <a:pt x="1166241" y="173253"/>
                  </a:lnTo>
                  <a:lnTo>
                    <a:pt x="1019429" y="173253"/>
                  </a:lnTo>
                  <a:lnTo>
                    <a:pt x="1019429" y="121183"/>
                  </a:lnTo>
                  <a:lnTo>
                    <a:pt x="1248791" y="121183"/>
                  </a:lnTo>
                  <a:lnTo>
                    <a:pt x="1248791" y="99593"/>
                  </a:lnTo>
                  <a:lnTo>
                    <a:pt x="1248791" y="51333"/>
                  </a:lnTo>
                  <a:lnTo>
                    <a:pt x="1248791" y="28473"/>
                  </a:lnTo>
                  <a:lnTo>
                    <a:pt x="988568" y="28473"/>
                  </a:lnTo>
                  <a:lnTo>
                    <a:pt x="988568" y="51333"/>
                  </a:lnTo>
                  <a:lnTo>
                    <a:pt x="1217168" y="51333"/>
                  </a:lnTo>
                  <a:lnTo>
                    <a:pt x="1217168" y="99593"/>
                  </a:lnTo>
                  <a:lnTo>
                    <a:pt x="987806" y="99593"/>
                  </a:lnTo>
                  <a:lnTo>
                    <a:pt x="987806" y="121183"/>
                  </a:lnTo>
                  <a:lnTo>
                    <a:pt x="987806" y="173253"/>
                  </a:lnTo>
                  <a:lnTo>
                    <a:pt x="987806" y="196113"/>
                  </a:lnTo>
                  <a:lnTo>
                    <a:pt x="1040257" y="196113"/>
                  </a:lnTo>
                  <a:lnTo>
                    <a:pt x="1040257" y="260883"/>
                  </a:lnTo>
                  <a:lnTo>
                    <a:pt x="932307" y="260883"/>
                  </a:lnTo>
                  <a:lnTo>
                    <a:pt x="932307" y="283870"/>
                  </a:lnTo>
                  <a:lnTo>
                    <a:pt x="1305560" y="283870"/>
                  </a:lnTo>
                  <a:lnTo>
                    <a:pt x="1305560" y="260883"/>
                  </a:lnTo>
                  <a:close/>
                </a:path>
                <a:path w="1694179" h="335280">
                  <a:moveTo>
                    <a:pt x="1693418" y="191554"/>
                  </a:moveTo>
                  <a:lnTo>
                    <a:pt x="1662557" y="191554"/>
                  </a:lnTo>
                  <a:lnTo>
                    <a:pt x="1662557" y="238023"/>
                  </a:lnTo>
                  <a:lnTo>
                    <a:pt x="1662557" y="260883"/>
                  </a:lnTo>
                  <a:lnTo>
                    <a:pt x="1662557" y="302793"/>
                  </a:lnTo>
                  <a:lnTo>
                    <a:pt x="1476756" y="302793"/>
                  </a:lnTo>
                  <a:lnTo>
                    <a:pt x="1476756" y="260883"/>
                  </a:lnTo>
                  <a:lnTo>
                    <a:pt x="1662557" y="260883"/>
                  </a:lnTo>
                  <a:lnTo>
                    <a:pt x="1662557" y="238023"/>
                  </a:lnTo>
                  <a:lnTo>
                    <a:pt x="1476756" y="238023"/>
                  </a:lnTo>
                  <a:lnTo>
                    <a:pt x="1476756" y="191033"/>
                  </a:lnTo>
                  <a:lnTo>
                    <a:pt x="1446149" y="191033"/>
                  </a:lnTo>
                  <a:lnTo>
                    <a:pt x="1446149" y="238023"/>
                  </a:lnTo>
                  <a:lnTo>
                    <a:pt x="1446149" y="260883"/>
                  </a:lnTo>
                  <a:lnTo>
                    <a:pt x="1446149" y="302793"/>
                  </a:lnTo>
                  <a:lnTo>
                    <a:pt x="1446149" y="325653"/>
                  </a:lnTo>
                  <a:lnTo>
                    <a:pt x="1693418" y="325653"/>
                  </a:lnTo>
                  <a:lnTo>
                    <a:pt x="1693418" y="302793"/>
                  </a:lnTo>
                  <a:lnTo>
                    <a:pt x="1693418" y="191554"/>
                  </a:lnTo>
                  <a:close/>
                </a:path>
                <a:path w="1694179" h="335280">
                  <a:moveTo>
                    <a:pt x="1693786" y="98704"/>
                  </a:moveTo>
                  <a:lnTo>
                    <a:pt x="1662557" y="98704"/>
                  </a:lnTo>
                  <a:lnTo>
                    <a:pt x="1662557" y="172999"/>
                  </a:lnTo>
                  <a:lnTo>
                    <a:pt x="1693786" y="172999"/>
                  </a:lnTo>
                  <a:lnTo>
                    <a:pt x="1693786" y="98704"/>
                  </a:lnTo>
                  <a:close/>
                </a:path>
                <a:path w="1694179" h="335280">
                  <a:moveTo>
                    <a:pt x="1693786" y="75463"/>
                  </a:moveTo>
                  <a:lnTo>
                    <a:pt x="1587119" y="75463"/>
                  </a:lnTo>
                  <a:lnTo>
                    <a:pt x="1587119" y="10693"/>
                  </a:lnTo>
                  <a:lnTo>
                    <a:pt x="1555750" y="10693"/>
                  </a:lnTo>
                  <a:lnTo>
                    <a:pt x="1555750" y="65303"/>
                  </a:lnTo>
                  <a:lnTo>
                    <a:pt x="1555750" y="86893"/>
                  </a:lnTo>
                  <a:lnTo>
                    <a:pt x="1555750" y="98323"/>
                  </a:lnTo>
                  <a:lnTo>
                    <a:pt x="1555750" y="137693"/>
                  </a:lnTo>
                  <a:lnTo>
                    <a:pt x="1431925" y="137693"/>
                  </a:lnTo>
                  <a:lnTo>
                    <a:pt x="1431925" y="86893"/>
                  </a:lnTo>
                  <a:lnTo>
                    <a:pt x="1555750" y="86893"/>
                  </a:lnTo>
                  <a:lnTo>
                    <a:pt x="1555750" y="65303"/>
                  </a:lnTo>
                  <a:lnTo>
                    <a:pt x="1431925" y="65303"/>
                  </a:lnTo>
                  <a:lnTo>
                    <a:pt x="1431925" y="10693"/>
                  </a:lnTo>
                  <a:lnTo>
                    <a:pt x="1401318" y="10693"/>
                  </a:lnTo>
                  <a:lnTo>
                    <a:pt x="1401318" y="65303"/>
                  </a:lnTo>
                  <a:lnTo>
                    <a:pt x="1401318" y="86893"/>
                  </a:lnTo>
                  <a:lnTo>
                    <a:pt x="1401318" y="137693"/>
                  </a:lnTo>
                  <a:lnTo>
                    <a:pt x="1401318" y="160553"/>
                  </a:lnTo>
                  <a:lnTo>
                    <a:pt x="1587119" y="160553"/>
                  </a:lnTo>
                  <a:lnTo>
                    <a:pt x="1587119" y="137693"/>
                  </a:lnTo>
                  <a:lnTo>
                    <a:pt x="1587119" y="98323"/>
                  </a:lnTo>
                  <a:lnTo>
                    <a:pt x="1693786" y="98323"/>
                  </a:lnTo>
                  <a:lnTo>
                    <a:pt x="1693786" y="75463"/>
                  </a:lnTo>
                  <a:close/>
                </a:path>
                <a:path w="1694179" h="335280">
                  <a:moveTo>
                    <a:pt x="1693786" y="25"/>
                  </a:moveTo>
                  <a:lnTo>
                    <a:pt x="1662557" y="25"/>
                  </a:lnTo>
                  <a:lnTo>
                    <a:pt x="1662557" y="75349"/>
                  </a:lnTo>
                  <a:lnTo>
                    <a:pt x="1693786" y="75349"/>
                  </a:lnTo>
                  <a:lnTo>
                    <a:pt x="1693786" y="25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756400" y="809116"/>
              <a:ext cx="250571" cy="13398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694805" y="976782"/>
              <a:ext cx="373380" cy="149860"/>
            </a:xfrm>
            <a:custGeom>
              <a:avLst/>
              <a:gdLst/>
              <a:ahLst/>
              <a:cxnLst/>
              <a:rect l="l" t="t" r="r" b="b"/>
              <a:pathLst>
                <a:path w="373379" h="149859">
                  <a:moveTo>
                    <a:pt x="320294" y="126847"/>
                  </a:moveTo>
                  <a:lnTo>
                    <a:pt x="94107" y="126847"/>
                  </a:lnTo>
                  <a:lnTo>
                    <a:pt x="94107" y="55727"/>
                  </a:lnTo>
                  <a:lnTo>
                    <a:pt x="62357" y="55727"/>
                  </a:lnTo>
                  <a:lnTo>
                    <a:pt x="62357" y="126847"/>
                  </a:lnTo>
                  <a:lnTo>
                    <a:pt x="62357" y="149707"/>
                  </a:lnTo>
                  <a:lnTo>
                    <a:pt x="320294" y="149707"/>
                  </a:lnTo>
                  <a:lnTo>
                    <a:pt x="320294" y="126847"/>
                  </a:lnTo>
                  <a:close/>
                </a:path>
                <a:path w="373379" h="149859">
                  <a:moveTo>
                    <a:pt x="373189" y="0"/>
                  </a:moveTo>
                  <a:lnTo>
                    <a:pt x="0" y="0"/>
                  </a:lnTo>
                  <a:lnTo>
                    <a:pt x="0" y="23596"/>
                  </a:lnTo>
                  <a:lnTo>
                    <a:pt x="373189" y="23596"/>
                  </a:lnTo>
                  <a:lnTo>
                    <a:pt x="373189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288403" y="825753"/>
              <a:ext cx="204089" cy="227584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552817" y="803909"/>
              <a:ext cx="99060" cy="334010"/>
            </a:xfrm>
            <a:custGeom>
              <a:avLst/>
              <a:gdLst/>
              <a:ahLst/>
              <a:cxnLst/>
              <a:rect l="l" t="t" r="r" b="b"/>
              <a:pathLst>
                <a:path w="99059" h="334009">
                  <a:moveTo>
                    <a:pt x="98933" y="134620"/>
                  </a:moveTo>
                  <a:lnTo>
                    <a:pt x="30988" y="134620"/>
                  </a:lnTo>
                  <a:lnTo>
                    <a:pt x="30988" y="0"/>
                  </a:lnTo>
                  <a:lnTo>
                    <a:pt x="0" y="0"/>
                  </a:lnTo>
                  <a:lnTo>
                    <a:pt x="0" y="134620"/>
                  </a:lnTo>
                  <a:lnTo>
                    <a:pt x="0" y="158750"/>
                  </a:lnTo>
                  <a:lnTo>
                    <a:pt x="0" y="334010"/>
                  </a:lnTo>
                  <a:lnTo>
                    <a:pt x="30988" y="334010"/>
                  </a:lnTo>
                  <a:lnTo>
                    <a:pt x="30988" y="158750"/>
                  </a:lnTo>
                  <a:lnTo>
                    <a:pt x="98933" y="158750"/>
                  </a:lnTo>
                  <a:lnTo>
                    <a:pt x="98933" y="13462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713344" y="818261"/>
              <a:ext cx="236474" cy="16954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69225" y="803312"/>
              <a:ext cx="840105" cy="334645"/>
            </a:xfrm>
            <a:custGeom>
              <a:avLst/>
              <a:gdLst/>
              <a:ahLst/>
              <a:cxnLst/>
              <a:rect l="l" t="t" r="r" b="b"/>
              <a:pathLst>
                <a:path w="840104" h="334644">
                  <a:moveTo>
                    <a:pt x="262318" y="0"/>
                  </a:moveTo>
                  <a:lnTo>
                    <a:pt x="230632" y="0"/>
                  </a:lnTo>
                  <a:lnTo>
                    <a:pt x="230632" y="193014"/>
                  </a:lnTo>
                  <a:lnTo>
                    <a:pt x="262318" y="193014"/>
                  </a:lnTo>
                  <a:lnTo>
                    <a:pt x="262318" y="0"/>
                  </a:lnTo>
                  <a:close/>
                </a:path>
                <a:path w="840104" h="334644">
                  <a:moveTo>
                    <a:pt x="262382" y="211416"/>
                  </a:moveTo>
                  <a:lnTo>
                    <a:pt x="0" y="211416"/>
                  </a:lnTo>
                  <a:lnTo>
                    <a:pt x="0" y="235546"/>
                  </a:lnTo>
                  <a:lnTo>
                    <a:pt x="230632" y="235546"/>
                  </a:lnTo>
                  <a:lnTo>
                    <a:pt x="230632" y="334606"/>
                  </a:lnTo>
                  <a:lnTo>
                    <a:pt x="262382" y="334606"/>
                  </a:lnTo>
                  <a:lnTo>
                    <a:pt x="262382" y="235546"/>
                  </a:lnTo>
                  <a:lnTo>
                    <a:pt x="262382" y="211416"/>
                  </a:lnTo>
                  <a:close/>
                </a:path>
                <a:path w="840104" h="334644">
                  <a:moveTo>
                    <a:pt x="706755" y="193382"/>
                  </a:moveTo>
                  <a:lnTo>
                    <a:pt x="677799" y="193382"/>
                  </a:lnTo>
                  <a:lnTo>
                    <a:pt x="677799" y="241896"/>
                  </a:lnTo>
                  <a:lnTo>
                    <a:pt x="677799" y="262216"/>
                  </a:lnTo>
                  <a:lnTo>
                    <a:pt x="677799" y="306666"/>
                  </a:lnTo>
                  <a:lnTo>
                    <a:pt x="595630" y="306666"/>
                  </a:lnTo>
                  <a:lnTo>
                    <a:pt x="595630" y="262216"/>
                  </a:lnTo>
                  <a:lnTo>
                    <a:pt x="677799" y="262216"/>
                  </a:lnTo>
                  <a:lnTo>
                    <a:pt x="677799" y="241896"/>
                  </a:lnTo>
                  <a:lnTo>
                    <a:pt x="595630" y="241896"/>
                  </a:lnTo>
                  <a:lnTo>
                    <a:pt x="595630" y="193636"/>
                  </a:lnTo>
                  <a:lnTo>
                    <a:pt x="566293" y="193636"/>
                  </a:lnTo>
                  <a:lnTo>
                    <a:pt x="566293" y="241896"/>
                  </a:lnTo>
                  <a:lnTo>
                    <a:pt x="566293" y="262216"/>
                  </a:lnTo>
                  <a:lnTo>
                    <a:pt x="566293" y="306666"/>
                  </a:lnTo>
                  <a:lnTo>
                    <a:pt x="566293" y="328256"/>
                  </a:lnTo>
                  <a:lnTo>
                    <a:pt x="706755" y="328256"/>
                  </a:lnTo>
                  <a:lnTo>
                    <a:pt x="706755" y="306666"/>
                  </a:lnTo>
                  <a:lnTo>
                    <a:pt x="706755" y="193382"/>
                  </a:lnTo>
                  <a:close/>
                </a:path>
                <a:path w="840104" h="334644">
                  <a:moveTo>
                    <a:pt x="839597" y="342"/>
                  </a:moveTo>
                  <a:lnTo>
                    <a:pt x="808355" y="342"/>
                  </a:lnTo>
                  <a:lnTo>
                    <a:pt x="808355" y="72605"/>
                  </a:lnTo>
                  <a:lnTo>
                    <a:pt x="737489" y="72605"/>
                  </a:lnTo>
                  <a:lnTo>
                    <a:pt x="716280" y="32981"/>
                  </a:lnTo>
                  <a:lnTo>
                    <a:pt x="707263" y="25742"/>
                  </a:lnTo>
                  <a:lnTo>
                    <a:pt x="707263" y="84289"/>
                  </a:lnTo>
                  <a:lnTo>
                    <a:pt x="705993" y="95719"/>
                  </a:lnTo>
                  <a:lnTo>
                    <a:pt x="677037" y="133311"/>
                  </a:lnTo>
                  <a:lnTo>
                    <a:pt x="635889" y="142582"/>
                  </a:lnTo>
                  <a:lnTo>
                    <a:pt x="620776" y="141566"/>
                  </a:lnTo>
                  <a:lnTo>
                    <a:pt x="584454" y="126212"/>
                  </a:lnTo>
                  <a:lnTo>
                    <a:pt x="565023" y="84289"/>
                  </a:lnTo>
                  <a:lnTo>
                    <a:pt x="566293" y="72237"/>
                  </a:lnTo>
                  <a:lnTo>
                    <a:pt x="595249" y="35648"/>
                  </a:lnTo>
                  <a:lnTo>
                    <a:pt x="635889" y="26377"/>
                  </a:lnTo>
                  <a:lnTo>
                    <a:pt x="651129" y="27520"/>
                  </a:lnTo>
                  <a:lnTo>
                    <a:pt x="687578" y="42887"/>
                  </a:lnTo>
                  <a:lnTo>
                    <a:pt x="707263" y="84289"/>
                  </a:lnTo>
                  <a:lnTo>
                    <a:pt x="707263" y="25742"/>
                  </a:lnTo>
                  <a:lnTo>
                    <a:pt x="672465" y="8724"/>
                  </a:lnTo>
                  <a:lnTo>
                    <a:pt x="635889" y="4025"/>
                  </a:lnTo>
                  <a:lnTo>
                    <a:pt x="614553" y="5549"/>
                  </a:lnTo>
                  <a:lnTo>
                    <a:pt x="577723" y="17106"/>
                  </a:lnTo>
                  <a:lnTo>
                    <a:pt x="540893" y="53047"/>
                  </a:lnTo>
                  <a:lnTo>
                    <a:pt x="533781" y="84289"/>
                  </a:lnTo>
                  <a:lnTo>
                    <a:pt x="535559" y="100672"/>
                  </a:lnTo>
                  <a:lnTo>
                    <a:pt x="562737" y="141566"/>
                  </a:lnTo>
                  <a:lnTo>
                    <a:pt x="614807" y="163156"/>
                  </a:lnTo>
                  <a:lnTo>
                    <a:pt x="635889" y="164566"/>
                  </a:lnTo>
                  <a:lnTo>
                    <a:pt x="654939" y="163410"/>
                  </a:lnTo>
                  <a:lnTo>
                    <a:pt x="672592" y="159867"/>
                  </a:lnTo>
                  <a:lnTo>
                    <a:pt x="688848" y="154012"/>
                  </a:lnTo>
                  <a:lnTo>
                    <a:pt x="703707" y="145757"/>
                  </a:lnTo>
                  <a:lnTo>
                    <a:pt x="707644" y="142582"/>
                  </a:lnTo>
                  <a:lnTo>
                    <a:pt x="716407" y="135597"/>
                  </a:lnTo>
                  <a:lnTo>
                    <a:pt x="726313" y="123786"/>
                  </a:lnTo>
                  <a:lnTo>
                    <a:pt x="733298" y="110591"/>
                  </a:lnTo>
                  <a:lnTo>
                    <a:pt x="737489" y="95719"/>
                  </a:lnTo>
                  <a:lnTo>
                    <a:pt x="808355" y="95719"/>
                  </a:lnTo>
                  <a:lnTo>
                    <a:pt x="808355" y="173443"/>
                  </a:lnTo>
                  <a:lnTo>
                    <a:pt x="839597" y="173443"/>
                  </a:lnTo>
                  <a:lnTo>
                    <a:pt x="839597" y="95719"/>
                  </a:lnTo>
                  <a:lnTo>
                    <a:pt x="839597" y="72605"/>
                  </a:lnTo>
                  <a:lnTo>
                    <a:pt x="839597" y="342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80552" y="996061"/>
              <a:ext cx="169925" cy="14033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700262" y="809497"/>
              <a:ext cx="373380" cy="320040"/>
            </a:xfrm>
            <a:custGeom>
              <a:avLst/>
              <a:gdLst/>
              <a:ahLst/>
              <a:cxnLst/>
              <a:rect l="l" t="t" r="r" b="b"/>
              <a:pathLst>
                <a:path w="373379" h="320040">
                  <a:moveTo>
                    <a:pt x="311277" y="194691"/>
                  </a:moveTo>
                  <a:lnTo>
                    <a:pt x="280670" y="194691"/>
                  </a:lnTo>
                  <a:lnTo>
                    <a:pt x="280670" y="236982"/>
                  </a:lnTo>
                  <a:lnTo>
                    <a:pt x="280670" y="258572"/>
                  </a:lnTo>
                  <a:lnTo>
                    <a:pt x="280670" y="296672"/>
                  </a:lnTo>
                  <a:lnTo>
                    <a:pt x="92202" y="296672"/>
                  </a:lnTo>
                  <a:lnTo>
                    <a:pt x="92202" y="258572"/>
                  </a:lnTo>
                  <a:lnTo>
                    <a:pt x="280670" y="258572"/>
                  </a:lnTo>
                  <a:lnTo>
                    <a:pt x="280670" y="236982"/>
                  </a:lnTo>
                  <a:lnTo>
                    <a:pt x="92202" y="236982"/>
                  </a:lnTo>
                  <a:lnTo>
                    <a:pt x="92202" y="195072"/>
                  </a:lnTo>
                  <a:lnTo>
                    <a:pt x="61468" y="195072"/>
                  </a:lnTo>
                  <a:lnTo>
                    <a:pt x="61468" y="236982"/>
                  </a:lnTo>
                  <a:lnTo>
                    <a:pt x="61468" y="258572"/>
                  </a:lnTo>
                  <a:lnTo>
                    <a:pt x="61468" y="296672"/>
                  </a:lnTo>
                  <a:lnTo>
                    <a:pt x="61468" y="319532"/>
                  </a:lnTo>
                  <a:lnTo>
                    <a:pt x="311277" y="319532"/>
                  </a:lnTo>
                  <a:lnTo>
                    <a:pt x="311277" y="296672"/>
                  </a:lnTo>
                  <a:lnTo>
                    <a:pt x="311277" y="194691"/>
                  </a:lnTo>
                  <a:close/>
                </a:path>
                <a:path w="373379" h="320040">
                  <a:moveTo>
                    <a:pt x="353568" y="92964"/>
                  </a:moveTo>
                  <a:lnTo>
                    <a:pt x="294894" y="83312"/>
                  </a:lnTo>
                  <a:lnTo>
                    <a:pt x="245999" y="62738"/>
                  </a:lnTo>
                  <a:lnTo>
                    <a:pt x="212979" y="36703"/>
                  </a:lnTo>
                  <a:lnTo>
                    <a:pt x="202057" y="11176"/>
                  </a:lnTo>
                  <a:lnTo>
                    <a:pt x="202057" y="0"/>
                  </a:lnTo>
                  <a:lnTo>
                    <a:pt x="171196" y="0"/>
                  </a:lnTo>
                  <a:lnTo>
                    <a:pt x="171196" y="11176"/>
                  </a:lnTo>
                  <a:lnTo>
                    <a:pt x="168402" y="23749"/>
                  </a:lnTo>
                  <a:lnTo>
                    <a:pt x="127127" y="62103"/>
                  </a:lnTo>
                  <a:lnTo>
                    <a:pt x="78232" y="82677"/>
                  </a:lnTo>
                  <a:lnTo>
                    <a:pt x="19558" y="92583"/>
                  </a:lnTo>
                  <a:lnTo>
                    <a:pt x="37973" y="113677"/>
                  </a:lnTo>
                  <a:lnTo>
                    <a:pt x="83947" y="104279"/>
                  </a:lnTo>
                  <a:lnTo>
                    <a:pt x="128143" y="87122"/>
                  </a:lnTo>
                  <a:lnTo>
                    <a:pt x="164465" y="66306"/>
                  </a:lnTo>
                  <a:lnTo>
                    <a:pt x="187071" y="45732"/>
                  </a:lnTo>
                  <a:lnTo>
                    <a:pt x="197104" y="56654"/>
                  </a:lnTo>
                  <a:lnTo>
                    <a:pt x="246380" y="88011"/>
                  </a:lnTo>
                  <a:lnTo>
                    <a:pt x="290322" y="104648"/>
                  </a:lnTo>
                  <a:lnTo>
                    <a:pt x="337312" y="113931"/>
                  </a:lnTo>
                  <a:lnTo>
                    <a:pt x="353568" y="92964"/>
                  </a:lnTo>
                  <a:close/>
                </a:path>
                <a:path w="373379" h="320040">
                  <a:moveTo>
                    <a:pt x="373176" y="144907"/>
                  </a:moveTo>
                  <a:lnTo>
                    <a:pt x="0" y="144907"/>
                  </a:lnTo>
                  <a:lnTo>
                    <a:pt x="0" y="168148"/>
                  </a:lnTo>
                  <a:lnTo>
                    <a:pt x="373176" y="168148"/>
                  </a:lnTo>
                  <a:lnTo>
                    <a:pt x="373176" y="144907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170542" y="831850"/>
              <a:ext cx="228853" cy="20827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430130" y="803376"/>
              <a:ext cx="31750" cy="335280"/>
            </a:xfrm>
            <a:custGeom>
              <a:avLst/>
              <a:gdLst/>
              <a:ahLst/>
              <a:cxnLst/>
              <a:rect l="l" t="t" r="r" b="b"/>
              <a:pathLst>
                <a:path w="31750" h="335280">
                  <a:moveTo>
                    <a:pt x="31277" y="0"/>
                  </a:moveTo>
                  <a:lnTo>
                    <a:pt x="0" y="0"/>
                  </a:lnTo>
                  <a:lnTo>
                    <a:pt x="0" y="334797"/>
                  </a:lnTo>
                  <a:lnTo>
                    <a:pt x="31277" y="334797"/>
                  </a:lnTo>
                  <a:lnTo>
                    <a:pt x="3127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582657" y="832866"/>
              <a:ext cx="214249" cy="21031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9835515" y="803909"/>
              <a:ext cx="102235" cy="334010"/>
            </a:xfrm>
            <a:custGeom>
              <a:avLst/>
              <a:gdLst/>
              <a:ahLst/>
              <a:cxnLst/>
              <a:rect l="l" t="t" r="r" b="b"/>
              <a:pathLst>
                <a:path w="102234" h="334009">
                  <a:moveTo>
                    <a:pt x="101981" y="130810"/>
                  </a:moveTo>
                  <a:lnTo>
                    <a:pt x="31115" y="130810"/>
                  </a:lnTo>
                  <a:lnTo>
                    <a:pt x="31115" y="0"/>
                  </a:lnTo>
                  <a:lnTo>
                    <a:pt x="0" y="0"/>
                  </a:lnTo>
                  <a:lnTo>
                    <a:pt x="0" y="130810"/>
                  </a:lnTo>
                  <a:lnTo>
                    <a:pt x="0" y="154940"/>
                  </a:lnTo>
                  <a:lnTo>
                    <a:pt x="0" y="334010"/>
                  </a:lnTo>
                  <a:lnTo>
                    <a:pt x="31115" y="334010"/>
                  </a:lnTo>
                  <a:lnTo>
                    <a:pt x="31115" y="154940"/>
                  </a:lnTo>
                  <a:lnTo>
                    <a:pt x="101981" y="154940"/>
                  </a:lnTo>
                  <a:lnTo>
                    <a:pt x="101981" y="13081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93266"/>
            <a:ext cx="20421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1750" spc="254" dirty="0">
                <a:latin typeface="Malgun Gothic"/>
                <a:cs typeface="Malgun Gothic"/>
              </a:rPr>
              <a:t>교육자</a:t>
            </a:r>
            <a:r>
              <a:rPr sz="1750" dirty="0">
                <a:latin typeface="Malgun Gothic"/>
                <a:cs typeface="Malgun Gothic"/>
              </a:rPr>
              <a:t>	</a:t>
            </a:r>
            <a:r>
              <a:rPr sz="1750" spc="275" dirty="0">
                <a:latin typeface="Malgun Gothic"/>
                <a:cs typeface="Malgun Gothic"/>
              </a:rPr>
              <a:t>스크립트 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583076"/>
            <a:ext cx="2197735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175" dirty="0">
                <a:latin typeface="Malgun Gothic"/>
                <a:cs typeface="Malgun Gothic"/>
              </a:rPr>
              <a:t>커뮤니티</a:t>
            </a:r>
            <a:r>
              <a:rPr sz="1750" spc="315" dirty="0">
                <a:latin typeface="Malgun Gothic"/>
                <a:cs typeface="Malgun Gothic"/>
              </a:rPr>
              <a:t> </a:t>
            </a:r>
            <a:r>
              <a:rPr sz="1750" spc="155" dirty="0">
                <a:latin typeface="Malgun Gothic"/>
                <a:cs typeface="Malgun Gothic"/>
              </a:rPr>
              <a:t>회원이</a:t>
            </a:r>
            <a:r>
              <a:rPr sz="1750" spc="33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1940" y="1632356"/>
            <a:ext cx="5059045" cy="2487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600"/>
              </a:lnSpc>
              <a:spcBef>
                <a:spcPts val="100"/>
              </a:spcBef>
              <a:tabLst>
                <a:tab pos="709295" algn="l"/>
                <a:tab pos="861694" algn="l"/>
                <a:tab pos="1200150" algn="l"/>
                <a:tab pos="1457325" algn="l"/>
                <a:tab pos="2050414" algn="l"/>
                <a:tab pos="2647950" algn="l"/>
                <a:tab pos="3213100" algn="l"/>
                <a:tab pos="3496945" algn="l"/>
                <a:tab pos="4064000" algn="l"/>
              </a:tabLst>
            </a:pP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10" dirty="0">
                <a:solidFill>
                  <a:srgbClr val="082C6C"/>
                </a:solidFill>
                <a:latin typeface="Malgun Gothic"/>
                <a:cs typeface="Malgun Gothic"/>
              </a:rPr>
              <a:t>만성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60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대한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가능한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30" dirty="0">
                <a:solidFill>
                  <a:srgbClr val="082C6C"/>
                </a:solidFill>
                <a:latin typeface="Malgun Gothic"/>
                <a:cs typeface="Malgun Gothic"/>
              </a:rPr>
              <a:t>치료</a:t>
            </a:r>
            <a:r>
              <a:rPr sz="1600" spc="-2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에</a:t>
            </a:r>
            <a:r>
              <a:rPr sz="1600" spc="43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대해 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들어본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적이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5" dirty="0">
                <a:solidFill>
                  <a:srgbClr val="082C6C"/>
                </a:solidFill>
                <a:latin typeface="Malgun Gothic"/>
                <a:cs typeface="Malgun Gothic"/>
              </a:rPr>
              <a:t>있을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35" dirty="0">
                <a:solidFill>
                  <a:srgbClr val="082C6C"/>
                </a:solidFill>
                <a:latin typeface="Malgun Gothic"/>
                <a:cs typeface="Malgun Gothic"/>
              </a:rPr>
              <a:t>것입니다</a:t>
            </a:r>
            <a:r>
              <a:rPr sz="1600" spc="-2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약초와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전통 </a:t>
            </a:r>
            <a:endParaRPr sz="1600">
              <a:latin typeface="Malgun Gothic"/>
              <a:cs typeface="Malgun Gothic"/>
            </a:endParaRPr>
          </a:p>
          <a:p>
            <a:pPr marL="12700" marR="231775">
              <a:lnSpc>
                <a:spcPct val="176900"/>
              </a:lnSpc>
              <a:spcBef>
                <a:spcPts val="10"/>
              </a:spcBef>
              <a:tabLst>
                <a:tab pos="608330" algn="l"/>
                <a:tab pos="861694" algn="l"/>
                <a:tab pos="951230" algn="l"/>
                <a:tab pos="1170940" algn="l"/>
                <a:tab pos="1711960" algn="l"/>
                <a:tab pos="1768475" algn="l"/>
                <a:tab pos="2054860" algn="l"/>
                <a:tab pos="2309495" algn="l"/>
                <a:tab pos="2617470" algn="l"/>
                <a:tab pos="3070225" algn="l"/>
                <a:tab pos="3158490" algn="l"/>
                <a:tab pos="3721100" algn="l"/>
                <a:tab pos="3756025" algn="l"/>
                <a:tab pos="4009390" algn="l"/>
                <a:tab pos="4318635" algn="l"/>
                <a:tab pos="4353560" algn="l"/>
              </a:tabLst>
            </a:pP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의학은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15" dirty="0">
                <a:solidFill>
                  <a:srgbClr val="082C6C"/>
                </a:solidFill>
                <a:latin typeface="Malgun Gothic"/>
                <a:cs typeface="Malgun Gothic"/>
              </a:rPr>
              <a:t>사람의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0" dirty="0">
                <a:solidFill>
                  <a:srgbClr val="082C6C"/>
                </a:solidFill>
                <a:latin typeface="Malgun Gothic"/>
                <a:cs typeface="Malgun Gothic"/>
              </a:rPr>
              <a:t>건강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15" dirty="0">
                <a:solidFill>
                  <a:srgbClr val="082C6C"/>
                </a:solidFill>
                <a:latin typeface="Malgun Gothic"/>
                <a:cs typeface="Malgun Gothic"/>
              </a:rPr>
              <a:t>요법의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-5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15" dirty="0">
                <a:solidFill>
                  <a:srgbClr val="082C6C"/>
                </a:solidFill>
                <a:latin typeface="Malgun Gothic"/>
                <a:cs typeface="Malgun Gothic"/>
              </a:rPr>
              <a:t>일부가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될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수 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있지만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이것이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90" dirty="0">
                <a:solidFill>
                  <a:srgbClr val="082C6C"/>
                </a:solidFill>
                <a:latin typeface="Malgun Gothic"/>
                <a:cs typeface="Malgun Gothic"/>
              </a:rPr>
              <a:t>바이러스를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35" dirty="0">
                <a:solidFill>
                  <a:srgbClr val="082C6C"/>
                </a:solidFill>
                <a:latin typeface="Malgun Gothic"/>
                <a:cs typeface="Malgun Gothic"/>
              </a:rPr>
              <a:t>치료</a:t>
            </a:r>
            <a:r>
              <a:rPr sz="160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65" dirty="0">
                <a:solidFill>
                  <a:srgbClr val="082C6C"/>
                </a:solidFill>
                <a:latin typeface="Malgun Gothic"/>
                <a:cs typeface="Malgun Gothic"/>
              </a:rPr>
              <a:t>하지는 </a:t>
            </a:r>
            <a:r>
              <a:rPr sz="1600" spc="235" dirty="0">
                <a:solidFill>
                  <a:srgbClr val="082C6C"/>
                </a:solidFill>
                <a:latin typeface="Malgun Gothic"/>
                <a:cs typeface="Malgun Gothic"/>
              </a:rPr>
              <a:t>않습니다</a:t>
            </a:r>
            <a:r>
              <a:rPr sz="1600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일부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허브와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보충제는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간에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해를 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끼칠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있으므로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복용하기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145" dirty="0">
                <a:solidFill>
                  <a:srgbClr val="082C6C"/>
                </a:solidFill>
                <a:latin typeface="Malgun Gothic"/>
                <a:cs typeface="Malgun Gothic"/>
              </a:rPr>
              <a:t>전에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600" spc="204" dirty="0">
                <a:solidFill>
                  <a:srgbClr val="082C6C"/>
                </a:solidFill>
                <a:latin typeface="Malgun Gothic"/>
                <a:cs typeface="Malgun Gothic"/>
              </a:rPr>
              <a:t>의사와 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3465" y="4372102"/>
            <a:ext cx="177038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250" dirty="0">
                <a:solidFill>
                  <a:srgbClr val="082C6C"/>
                </a:solidFill>
                <a:latin typeface="Malgun Gothic"/>
                <a:cs typeface="Malgun Gothic"/>
              </a:rPr>
              <a:t>상담하십시오</a:t>
            </a:r>
            <a:r>
              <a:rPr sz="1600" spc="-2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500" spc="135" dirty="0">
                <a:solidFill>
                  <a:srgbClr val="082C6C"/>
                </a:solidFill>
                <a:latin typeface="Malgun Gothic"/>
                <a:cs typeface="Malgun Gothic"/>
              </a:rPr>
              <a:t>." </a:t>
            </a:r>
            <a:endParaRPr sz="2500">
              <a:latin typeface="Malgun Gothic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615" y="1943100"/>
            <a:ext cx="3590544" cy="256489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83279" y="2275332"/>
            <a:ext cx="3869690" cy="3834765"/>
            <a:chOff x="3383279" y="2275332"/>
            <a:chExt cx="3869690" cy="38347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3279" y="2275332"/>
              <a:ext cx="3869435" cy="383438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34711" y="4391914"/>
              <a:ext cx="233210" cy="15252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00395" y="4379940"/>
              <a:ext cx="213487" cy="19840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467731" y="4380229"/>
              <a:ext cx="233679" cy="199390"/>
            </a:xfrm>
            <a:custGeom>
              <a:avLst/>
              <a:gdLst/>
              <a:ahLst/>
              <a:cxnLst/>
              <a:rect l="l" t="t" r="r" b="b"/>
              <a:pathLst>
                <a:path w="233679" h="199389">
                  <a:moveTo>
                    <a:pt x="194056" y="0"/>
                  </a:moveTo>
                  <a:lnTo>
                    <a:pt x="174752" y="0"/>
                  </a:lnTo>
                  <a:lnTo>
                    <a:pt x="174752" y="10160"/>
                  </a:lnTo>
                  <a:lnTo>
                    <a:pt x="174752" y="46990"/>
                  </a:lnTo>
                  <a:lnTo>
                    <a:pt x="58166" y="46990"/>
                  </a:lnTo>
                  <a:lnTo>
                    <a:pt x="58166" y="10160"/>
                  </a:lnTo>
                  <a:lnTo>
                    <a:pt x="174752" y="10160"/>
                  </a:lnTo>
                  <a:lnTo>
                    <a:pt x="174752" y="0"/>
                  </a:lnTo>
                  <a:lnTo>
                    <a:pt x="38989" y="0"/>
                  </a:lnTo>
                  <a:lnTo>
                    <a:pt x="38989" y="10160"/>
                  </a:lnTo>
                  <a:lnTo>
                    <a:pt x="38989" y="46990"/>
                  </a:lnTo>
                  <a:lnTo>
                    <a:pt x="38989" y="62230"/>
                  </a:lnTo>
                  <a:lnTo>
                    <a:pt x="194056" y="62230"/>
                  </a:lnTo>
                  <a:lnTo>
                    <a:pt x="194056" y="46990"/>
                  </a:lnTo>
                  <a:lnTo>
                    <a:pt x="194030" y="10160"/>
                  </a:lnTo>
                  <a:lnTo>
                    <a:pt x="194056" y="0"/>
                  </a:lnTo>
                  <a:close/>
                </a:path>
                <a:path w="233679" h="199389">
                  <a:moveTo>
                    <a:pt x="233210" y="81864"/>
                  </a:moveTo>
                  <a:lnTo>
                    <a:pt x="0" y="81864"/>
                  </a:lnTo>
                  <a:lnTo>
                    <a:pt x="0" y="95885"/>
                  </a:lnTo>
                  <a:lnTo>
                    <a:pt x="106680" y="95885"/>
                  </a:lnTo>
                  <a:lnTo>
                    <a:pt x="106680" y="116840"/>
                  </a:lnTo>
                  <a:lnTo>
                    <a:pt x="38227" y="116840"/>
                  </a:lnTo>
                  <a:lnTo>
                    <a:pt x="38227" y="130810"/>
                  </a:lnTo>
                  <a:lnTo>
                    <a:pt x="175641" y="130810"/>
                  </a:lnTo>
                  <a:lnTo>
                    <a:pt x="175641" y="151130"/>
                  </a:lnTo>
                  <a:lnTo>
                    <a:pt x="38227" y="151130"/>
                  </a:lnTo>
                  <a:lnTo>
                    <a:pt x="38227" y="165100"/>
                  </a:lnTo>
                  <a:lnTo>
                    <a:pt x="38227" y="185420"/>
                  </a:lnTo>
                  <a:lnTo>
                    <a:pt x="38227" y="199390"/>
                  </a:lnTo>
                  <a:lnTo>
                    <a:pt x="201422" y="199390"/>
                  </a:lnTo>
                  <a:lnTo>
                    <a:pt x="201422" y="185420"/>
                  </a:lnTo>
                  <a:lnTo>
                    <a:pt x="57404" y="185420"/>
                  </a:lnTo>
                  <a:lnTo>
                    <a:pt x="57404" y="165100"/>
                  </a:lnTo>
                  <a:lnTo>
                    <a:pt x="194818" y="165100"/>
                  </a:lnTo>
                  <a:lnTo>
                    <a:pt x="194818" y="151130"/>
                  </a:lnTo>
                  <a:lnTo>
                    <a:pt x="194818" y="130810"/>
                  </a:lnTo>
                  <a:lnTo>
                    <a:pt x="194818" y="116840"/>
                  </a:lnTo>
                  <a:lnTo>
                    <a:pt x="126492" y="116840"/>
                  </a:lnTo>
                  <a:lnTo>
                    <a:pt x="126492" y="95885"/>
                  </a:lnTo>
                  <a:lnTo>
                    <a:pt x="233210" y="95885"/>
                  </a:lnTo>
                  <a:lnTo>
                    <a:pt x="233210" y="81864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8991" y="4597908"/>
              <a:ext cx="233172" cy="2103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4342" y="4600829"/>
              <a:ext cx="162052" cy="90677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48656" y="4597907"/>
              <a:ext cx="499745" cy="210185"/>
            </a:xfrm>
            <a:custGeom>
              <a:avLst/>
              <a:gdLst/>
              <a:ahLst/>
              <a:cxnLst/>
              <a:rect l="l" t="t" r="r" b="b"/>
              <a:pathLst>
                <a:path w="499745" h="210185">
                  <a:moveTo>
                    <a:pt x="232841" y="117627"/>
                  </a:moveTo>
                  <a:lnTo>
                    <a:pt x="0" y="117627"/>
                  </a:lnTo>
                  <a:lnTo>
                    <a:pt x="0" y="132334"/>
                  </a:lnTo>
                  <a:lnTo>
                    <a:pt x="62865" y="132334"/>
                  </a:lnTo>
                  <a:lnTo>
                    <a:pt x="62865" y="210058"/>
                  </a:lnTo>
                  <a:lnTo>
                    <a:pt x="82359" y="210058"/>
                  </a:lnTo>
                  <a:lnTo>
                    <a:pt x="82359" y="132334"/>
                  </a:lnTo>
                  <a:lnTo>
                    <a:pt x="150495" y="132334"/>
                  </a:lnTo>
                  <a:lnTo>
                    <a:pt x="150495" y="210058"/>
                  </a:lnTo>
                  <a:lnTo>
                    <a:pt x="169989" y="210058"/>
                  </a:lnTo>
                  <a:lnTo>
                    <a:pt x="169989" y="132334"/>
                  </a:lnTo>
                  <a:lnTo>
                    <a:pt x="232841" y="132334"/>
                  </a:lnTo>
                  <a:lnTo>
                    <a:pt x="232841" y="117627"/>
                  </a:lnTo>
                  <a:close/>
                </a:path>
                <a:path w="499745" h="210185">
                  <a:moveTo>
                    <a:pt x="411226" y="106426"/>
                  </a:moveTo>
                  <a:lnTo>
                    <a:pt x="377190" y="86360"/>
                  </a:lnTo>
                  <a:lnTo>
                    <a:pt x="359791" y="67691"/>
                  </a:lnTo>
                  <a:lnTo>
                    <a:pt x="359029" y="66802"/>
                  </a:lnTo>
                  <a:lnTo>
                    <a:pt x="353187" y="56388"/>
                  </a:lnTo>
                  <a:lnTo>
                    <a:pt x="349631" y="45974"/>
                  </a:lnTo>
                  <a:lnTo>
                    <a:pt x="348488" y="35306"/>
                  </a:lnTo>
                  <a:lnTo>
                    <a:pt x="348488" y="8255"/>
                  </a:lnTo>
                  <a:lnTo>
                    <a:pt x="329819" y="8255"/>
                  </a:lnTo>
                  <a:lnTo>
                    <a:pt x="329819" y="35306"/>
                  </a:lnTo>
                  <a:lnTo>
                    <a:pt x="328549" y="46736"/>
                  </a:lnTo>
                  <a:lnTo>
                    <a:pt x="300863" y="90170"/>
                  </a:lnTo>
                  <a:lnTo>
                    <a:pt x="265557" y="112268"/>
                  </a:lnTo>
                  <a:lnTo>
                    <a:pt x="279781" y="123571"/>
                  </a:lnTo>
                  <a:lnTo>
                    <a:pt x="315341" y="98552"/>
                  </a:lnTo>
                  <a:lnTo>
                    <a:pt x="339598" y="67691"/>
                  </a:lnTo>
                  <a:lnTo>
                    <a:pt x="343662" y="74168"/>
                  </a:lnTo>
                  <a:lnTo>
                    <a:pt x="372999" y="102489"/>
                  </a:lnTo>
                  <a:lnTo>
                    <a:pt x="398272" y="118110"/>
                  </a:lnTo>
                  <a:lnTo>
                    <a:pt x="411226" y="106426"/>
                  </a:lnTo>
                  <a:close/>
                </a:path>
                <a:path w="499745" h="210185">
                  <a:moveTo>
                    <a:pt x="470154" y="188722"/>
                  </a:moveTo>
                  <a:lnTo>
                    <a:pt x="329819" y="188722"/>
                  </a:lnTo>
                  <a:lnTo>
                    <a:pt x="329819" y="137922"/>
                  </a:lnTo>
                  <a:lnTo>
                    <a:pt x="310134" y="137922"/>
                  </a:lnTo>
                  <a:lnTo>
                    <a:pt x="310134" y="188722"/>
                  </a:lnTo>
                  <a:lnTo>
                    <a:pt x="310134" y="202692"/>
                  </a:lnTo>
                  <a:lnTo>
                    <a:pt x="470154" y="202692"/>
                  </a:lnTo>
                  <a:lnTo>
                    <a:pt x="470154" y="188722"/>
                  </a:lnTo>
                  <a:close/>
                </a:path>
                <a:path w="499745" h="210185">
                  <a:moveTo>
                    <a:pt x="499745" y="65659"/>
                  </a:moveTo>
                  <a:lnTo>
                    <a:pt x="461899" y="65659"/>
                  </a:lnTo>
                  <a:lnTo>
                    <a:pt x="461899" y="0"/>
                  </a:lnTo>
                  <a:lnTo>
                    <a:pt x="442468" y="0"/>
                  </a:lnTo>
                  <a:lnTo>
                    <a:pt x="442468" y="153035"/>
                  </a:lnTo>
                  <a:lnTo>
                    <a:pt x="461899" y="153035"/>
                  </a:lnTo>
                  <a:lnTo>
                    <a:pt x="461899" y="80137"/>
                  </a:lnTo>
                  <a:lnTo>
                    <a:pt x="499745" y="80137"/>
                  </a:lnTo>
                  <a:lnTo>
                    <a:pt x="499745" y="65659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94917" y="1186637"/>
            <a:ext cx="802576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45" dirty="0">
                <a:solidFill>
                  <a:srgbClr val="001F5F"/>
                </a:solidFill>
                <a:latin typeface="Adobe Clean"/>
                <a:cs typeface="Adobe Clean"/>
              </a:rPr>
              <a:t>B</a:t>
            </a:r>
            <a:r>
              <a:rPr sz="2600" b="1" spc="-45" dirty="0">
                <a:solidFill>
                  <a:srgbClr val="001F5F"/>
                </a:solidFill>
                <a:latin typeface="Malgun Gothic"/>
                <a:cs typeface="Malgun Gothic"/>
              </a:rPr>
              <a:t>형</a:t>
            </a:r>
            <a:r>
              <a:rPr sz="2600" b="1" spc="-32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600" b="1" spc="-35" dirty="0">
                <a:solidFill>
                  <a:srgbClr val="001F5F"/>
                </a:solidFill>
                <a:latin typeface="Malgun Gothic"/>
                <a:cs typeface="Malgun Gothic"/>
              </a:rPr>
              <a:t>간염에</a:t>
            </a:r>
            <a:r>
              <a:rPr sz="2600" b="1" spc="-33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600" b="1" spc="-35" dirty="0">
                <a:solidFill>
                  <a:srgbClr val="001F5F"/>
                </a:solidFill>
                <a:latin typeface="Malgun Gothic"/>
                <a:cs typeface="Malgun Gothic"/>
              </a:rPr>
              <a:t>사용할</a:t>
            </a:r>
            <a:r>
              <a:rPr sz="2600" b="1" spc="-35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600" b="1" dirty="0">
                <a:solidFill>
                  <a:srgbClr val="001F5F"/>
                </a:solidFill>
                <a:latin typeface="Malgun Gothic"/>
                <a:cs typeface="Malgun Gothic"/>
              </a:rPr>
              <a:t>수</a:t>
            </a:r>
            <a:r>
              <a:rPr sz="2600" b="1" spc="-33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600" b="1" spc="-20" dirty="0">
                <a:solidFill>
                  <a:srgbClr val="001F5F"/>
                </a:solidFill>
                <a:latin typeface="Malgun Gothic"/>
                <a:cs typeface="Malgun Gothic"/>
              </a:rPr>
              <a:t>있는</a:t>
            </a:r>
            <a:r>
              <a:rPr sz="2600" b="1" spc="-33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600" b="1" spc="-30" dirty="0">
                <a:solidFill>
                  <a:srgbClr val="001F5F"/>
                </a:solidFill>
                <a:latin typeface="Malgun Gothic"/>
                <a:cs typeface="Malgun Gothic"/>
              </a:rPr>
              <a:t>효과적인</a:t>
            </a:r>
            <a:r>
              <a:rPr sz="2600" b="1" spc="-34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600" b="1" spc="-30" dirty="0">
                <a:solidFill>
                  <a:srgbClr val="001F5F"/>
                </a:solidFill>
                <a:latin typeface="Malgun Gothic"/>
                <a:cs typeface="Malgun Gothic"/>
              </a:rPr>
              <a:t>치료법이</a:t>
            </a:r>
            <a:r>
              <a:rPr sz="2600" b="1" spc="-32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600" b="1" spc="-10" dirty="0">
                <a:solidFill>
                  <a:srgbClr val="001F5F"/>
                </a:solidFill>
                <a:latin typeface="Malgun Gothic"/>
                <a:cs typeface="Malgun Gothic"/>
              </a:rPr>
              <a:t>있습니다</a:t>
            </a:r>
            <a:r>
              <a:rPr sz="2600" b="1" spc="-10" dirty="0">
                <a:solidFill>
                  <a:srgbClr val="001F5F"/>
                </a:solidFill>
                <a:latin typeface="Adobe Clean"/>
                <a:cs typeface="Adobe Clean"/>
              </a:rPr>
              <a:t>.</a:t>
            </a:r>
            <a:endParaRPr sz="2600">
              <a:latin typeface="Adobe Clean"/>
              <a:cs typeface="Adobe Cle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93266"/>
            <a:ext cx="20421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1750" spc="254" dirty="0">
                <a:latin typeface="Malgun Gothic"/>
                <a:cs typeface="Malgun Gothic"/>
              </a:rPr>
              <a:t>교육자</a:t>
            </a:r>
            <a:r>
              <a:rPr sz="1750" dirty="0">
                <a:latin typeface="Malgun Gothic"/>
                <a:cs typeface="Malgun Gothic"/>
              </a:rPr>
              <a:t>	</a:t>
            </a:r>
            <a:r>
              <a:rPr sz="1750" spc="275" dirty="0">
                <a:latin typeface="Malgun Gothic"/>
                <a:cs typeface="Malgun Gothic"/>
              </a:rPr>
              <a:t>스크립트 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583076"/>
            <a:ext cx="2197735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175" dirty="0">
                <a:latin typeface="Malgun Gothic"/>
                <a:cs typeface="Malgun Gothic"/>
              </a:rPr>
              <a:t>커뮤니티</a:t>
            </a:r>
            <a:r>
              <a:rPr sz="1750" spc="315" dirty="0">
                <a:latin typeface="Malgun Gothic"/>
                <a:cs typeface="Malgun Gothic"/>
              </a:rPr>
              <a:t> </a:t>
            </a:r>
            <a:r>
              <a:rPr sz="1750" spc="155" dirty="0">
                <a:latin typeface="Malgun Gothic"/>
                <a:cs typeface="Malgun Gothic"/>
              </a:rPr>
              <a:t>회원이</a:t>
            </a:r>
            <a:r>
              <a:rPr sz="1750" spc="33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60416" y="1756410"/>
            <a:ext cx="4700905" cy="70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8660" algn="l"/>
                <a:tab pos="1558925" algn="l"/>
                <a:tab pos="2138680" algn="l"/>
                <a:tab pos="2988945" algn="l"/>
                <a:tab pos="3837940" algn="l"/>
              </a:tabLst>
            </a:pP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10" dirty="0">
                <a:solidFill>
                  <a:srgbClr val="082C6C"/>
                </a:solidFill>
                <a:latin typeface="Malgun Gothic"/>
                <a:cs typeface="Malgun Gothic"/>
              </a:rPr>
              <a:t>좋은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소식은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B</a:t>
            </a:r>
            <a:r>
              <a:rPr sz="16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사용할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04" dirty="0">
                <a:solidFill>
                  <a:srgbClr val="082C6C"/>
                </a:solidFill>
                <a:latin typeface="Malgun Gothic"/>
                <a:cs typeface="Malgun Gothic"/>
              </a:rPr>
              <a:t>수있는 </a:t>
            </a:r>
            <a:endParaRPr sz="1600">
              <a:latin typeface="Malgun Gothic"/>
              <a:cs typeface="Malgun Gothic"/>
            </a:endParaRPr>
          </a:p>
          <a:p>
            <a:pPr marL="13970">
              <a:lnSpc>
                <a:spcPct val="100000"/>
              </a:lnSpc>
              <a:spcBef>
                <a:spcPts val="1500"/>
              </a:spcBef>
              <a:tabLst>
                <a:tab pos="609600" algn="l"/>
                <a:tab pos="1713230" algn="l"/>
                <a:tab pos="2816860" algn="l"/>
                <a:tab pos="3667760" algn="l"/>
              </a:tabLst>
            </a:pP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매우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효과적인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60" dirty="0">
                <a:solidFill>
                  <a:srgbClr val="082C6C"/>
                </a:solidFill>
                <a:latin typeface="Malgun Gothic"/>
                <a:cs typeface="Malgun Gothic"/>
              </a:rPr>
              <a:t>치료법이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있다는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것입니다</a:t>
            </a:r>
            <a:r>
              <a:rPr sz="1600" spc="-2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60416" y="2786887"/>
            <a:ext cx="5087620" cy="2066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26135" algn="l"/>
                <a:tab pos="3850640" algn="l"/>
                <a:tab pos="4422140" algn="l"/>
              </a:tabLst>
            </a:pP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이러한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00" dirty="0">
                <a:solidFill>
                  <a:srgbClr val="082C6C"/>
                </a:solidFill>
                <a:latin typeface="Malgun Gothic"/>
                <a:cs typeface="Malgun Gothic"/>
              </a:rPr>
              <a:t>항바이러스제</a:t>
            </a:r>
            <a:r>
              <a:rPr sz="16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600" spc="-2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는</a:t>
            </a:r>
            <a:r>
              <a:rPr sz="1600" spc="3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테스트를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05" dirty="0">
                <a:solidFill>
                  <a:srgbClr val="082C6C"/>
                </a:solidFill>
                <a:latin typeface="Malgun Gothic"/>
                <a:cs typeface="Malgun Gothic"/>
              </a:rPr>
              <a:t>거쳐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B</a:t>
            </a:r>
            <a:r>
              <a:rPr sz="1600" spc="2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endParaRPr sz="1600">
              <a:latin typeface="Malgun Gothic"/>
              <a:cs typeface="Malgun Gothic"/>
            </a:endParaRPr>
          </a:p>
          <a:p>
            <a:pPr marL="12700" marR="5080">
              <a:lnSpc>
                <a:spcPct val="176900"/>
              </a:lnSpc>
              <a:spcBef>
                <a:spcPts val="10"/>
              </a:spcBef>
              <a:tabLst>
                <a:tab pos="1065530" algn="l"/>
                <a:tab pos="1467485" algn="l"/>
                <a:tab pos="1878330" algn="l"/>
                <a:tab pos="2207260" algn="l"/>
                <a:tab pos="2522855" algn="l"/>
                <a:tab pos="2932430" algn="l"/>
                <a:tab pos="3687445" algn="l"/>
                <a:tab pos="4072890" algn="l"/>
                <a:tab pos="4598670" algn="l"/>
              </a:tabLst>
            </a:pPr>
            <a:r>
              <a:rPr sz="1600" spc="13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600" spc="43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00" dirty="0">
                <a:solidFill>
                  <a:srgbClr val="082C6C"/>
                </a:solidFill>
                <a:latin typeface="Malgun Gothic"/>
                <a:cs typeface="Malgun Gothic"/>
              </a:rPr>
              <a:t>바이러스를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통제하고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간</a:t>
            </a:r>
            <a:r>
              <a:rPr sz="1600" spc="3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손상과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간암을 </a:t>
            </a: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예방하는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데</a:t>
            </a:r>
            <a:r>
              <a:rPr sz="1600" spc="40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도움이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될</a:t>
            </a:r>
            <a:r>
              <a:rPr sz="1600" spc="3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600" spc="4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있음이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90" dirty="0">
                <a:solidFill>
                  <a:srgbClr val="082C6C"/>
                </a:solidFill>
                <a:latin typeface="Malgun Gothic"/>
                <a:cs typeface="Malgun Gothic"/>
              </a:rPr>
              <a:t>입증되었습 </a:t>
            </a:r>
            <a:r>
              <a:rPr sz="1600" spc="114" dirty="0">
                <a:solidFill>
                  <a:srgbClr val="082C6C"/>
                </a:solidFill>
                <a:latin typeface="Malgun Gothic"/>
                <a:cs typeface="Malgun Gothic"/>
              </a:rPr>
              <a:t>니다</a:t>
            </a:r>
            <a:r>
              <a:rPr sz="1600" spc="-2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r>
              <a:rPr sz="1600" spc="3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그들은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바이러스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35" dirty="0">
                <a:solidFill>
                  <a:srgbClr val="082C6C"/>
                </a:solidFill>
                <a:latin typeface="Malgun Gothic"/>
                <a:cs typeface="Malgun Gothic"/>
              </a:rPr>
              <a:t>관리를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		</a:t>
            </a:r>
            <a:r>
              <a:rPr sz="1600" spc="90" dirty="0">
                <a:solidFill>
                  <a:srgbClr val="082C6C"/>
                </a:solidFill>
                <a:latin typeface="Malgun Gothic"/>
                <a:cs typeface="Malgun Gothic"/>
              </a:rPr>
              <a:t>돕는 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  <a:tabLst>
                <a:tab pos="1152525" algn="l"/>
                <a:tab pos="1965325" algn="l"/>
              </a:tabLst>
            </a:pP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데</a:t>
            </a:r>
            <a:r>
              <a:rPr sz="1600" spc="3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중요한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역할을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14" dirty="0">
                <a:solidFill>
                  <a:srgbClr val="082C6C"/>
                </a:solidFill>
                <a:latin typeface="Malgun Gothic"/>
                <a:cs typeface="Malgun Gothic"/>
              </a:rPr>
              <a:t>합니다</a:t>
            </a:r>
            <a:r>
              <a:rPr sz="1600" spc="-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70" dirty="0">
                <a:solidFill>
                  <a:srgbClr val="082C6C"/>
                </a:solidFill>
                <a:latin typeface="Malgun Gothic"/>
                <a:cs typeface="Malgun Gothic"/>
              </a:rPr>
              <a:t>." </a:t>
            </a:r>
            <a:endParaRPr sz="1600">
              <a:latin typeface="Malgun Gothic"/>
              <a:cs typeface="Malgun Gothic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4988" y="1911095"/>
            <a:ext cx="3424428" cy="24460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30501" y="2542158"/>
            <a:ext cx="3888104" cy="690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67435" algn="l"/>
                <a:tab pos="2121535" algn="l"/>
              </a:tabLst>
            </a:pP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대부분의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사람들은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600" spc="-3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3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600" spc="4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증상이 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sz="1600" spc="160" dirty="0">
                <a:solidFill>
                  <a:srgbClr val="082C6C"/>
                </a:solidFill>
                <a:latin typeface="Malgun Gothic"/>
                <a:cs typeface="Malgun Gothic"/>
              </a:rPr>
              <a:t>없습니다</a:t>
            </a:r>
            <a:r>
              <a:rPr sz="1600" spc="-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5845" y="4134383"/>
            <a:ext cx="3561715" cy="2548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069" marR="433705">
              <a:lnSpc>
                <a:spcPct val="149400"/>
              </a:lnSpc>
              <a:spcBef>
                <a:spcPts val="100"/>
              </a:spcBef>
              <a:tabLst>
                <a:tab pos="864235" algn="l"/>
                <a:tab pos="1106805" algn="l"/>
                <a:tab pos="1677035" algn="l"/>
                <a:tab pos="2161540" algn="l"/>
              </a:tabLst>
            </a:pP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대부분의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85" dirty="0">
                <a:solidFill>
                  <a:srgbClr val="082C6C"/>
                </a:solidFill>
                <a:latin typeface="Malgun Gothic"/>
                <a:cs typeface="Malgun Gothic"/>
              </a:rPr>
              <a:t>사람들은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80" dirty="0">
                <a:solidFill>
                  <a:srgbClr val="082C6C"/>
                </a:solidFill>
                <a:latin typeface="Malgun Gothic"/>
                <a:cs typeface="Malgun Gothic"/>
              </a:rPr>
              <a:t>신생아나 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어린이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155" dirty="0">
                <a:solidFill>
                  <a:srgbClr val="082C6C"/>
                </a:solidFill>
                <a:latin typeface="Malgun Gothic"/>
                <a:cs typeface="Malgun Gothic"/>
              </a:rPr>
              <a:t>때부터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600" spc="-3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spc="3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40" dirty="0">
                <a:solidFill>
                  <a:srgbClr val="082C6C"/>
                </a:solidFill>
                <a:latin typeface="Malgun Gothic"/>
                <a:cs typeface="Malgun Gothic"/>
              </a:rPr>
              <a:t>간염에 </a:t>
            </a:r>
            <a:endParaRPr sz="1600">
              <a:latin typeface="Malgun Gothic"/>
              <a:cs typeface="Malgun Gothic"/>
            </a:endParaRPr>
          </a:p>
          <a:p>
            <a:pPr marL="52069">
              <a:lnSpc>
                <a:spcPct val="100000"/>
              </a:lnSpc>
              <a:spcBef>
                <a:spcPts val="1440"/>
              </a:spcBef>
            </a:pPr>
            <a:r>
              <a:rPr sz="1600" spc="160" dirty="0">
                <a:solidFill>
                  <a:srgbClr val="082C6C"/>
                </a:solidFill>
                <a:latin typeface="Malgun Gothic"/>
                <a:cs typeface="Malgun Gothic"/>
              </a:rPr>
              <a:t>걸립니다</a:t>
            </a:r>
            <a:r>
              <a:rPr sz="1600" spc="-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600">
              <a:latin typeface="Malgun Gothic"/>
              <a:cs typeface="Malgun Gothic"/>
            </a:endParaRPr>
          </a:p>
          <a:p>
            <a:pPr marL="12700" marR="5080" algn="just">
              <a:lnSpc>
                <a:spcPct val="144100"/>
              </a:lnSpc>
              <a:spcBef>
                <a:spcPts val="2465"/>
              </a:spcBef>
            </a:pP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60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600" spc="5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80" dirty="0">
                <a:solidFill>
                  <a:srgbClr val="082C6C"/>
                </a:solidFill>
                <a:latin typeface="Malgun Gothic"/>
                <a:cs typeface="Malgun Gothic"/>
              </a:rPr>
              <a:t>간염에는</a:t>
            </a:r>
            <a:r>
              <a:rPr sz="1600" spc="6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45" dirty="0">
                <a:solidFill>
                  <a:srgbClr val="082C6C"/>
                </a:solidFill>
                <a:latin typeface="Malgun Gothic"/>
                <a:cs typeface="Malgun Gothic"/>
              </a:rPr>
              <a:t>건강을</a:t>
            </a:r>
            <a:r>
              <a:rPr sz="1600" spc="6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지</a:t>
            </a:r>
            <a:r>
              <a:rPr sz="16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키</a:t>
            </a:r>
            <a:r>
              <a:rPr sz="16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는</a:t>
            </a:r>
            <a:r>
              <a:rPr sz="1600" spc="6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데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45" dirty="0">
                <a:solidFill>
                  <a:srgbClr val="082C6C"/>
                </a:solidFill>
                <a:latin typeface="Malgun Gothic"/>
                <a:cs typeface="Malgun Gothic"/>
              </a:rPr>
              <a:t>도움이</a:t>
            </a:r>
            <a:r>
              <a:rPr sz="1600" spc="6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180" dirty="0">
                <a:solidFill>
                  <a:srgbClr val="082C6C"/>
                </a:solidFill>
                <a:latin typeface="Malgun Gothic"/>
                <a:cs typeface="Malgun Gothic"/>
              </a:rPr>
              <a:t>되는</a:t>
            </a:r>
            <a:r>
              <a:rPr sz="1600" spc="6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80" dirty="0">
                <a:solidFill>
                  <a:srgbClr val="082C6C"/>
                </a:solidFill>
                <a:latin typeface="Malgun Gothic"/>
                <a:cs typeface="Malgun Gothic"/>
              </a:rPr>
              <a:t>효과적인</a:t>
            </a:r>
            <a:r>
              <a:rPr sz="1600" spc="6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치</a:t>
            </a:r>
            <a:r>
              <a:rPr sz="1600" spc="-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료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법</a:t>
            </a:r>
            <a:r>
              <a:rPr sz="1600" spc="-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220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60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600">
              <a:latin typeface="Malgun Gothic"/>
              <a:cs typeface="Malgun Gothic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0476230" cy="1943100"/>
            <a:chOff x="0" y="0"/>
            <a:chExt cx="10476230" cy="19431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19431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8328" y="233172"/>
              <a:ext cx="9800844" cy="14859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075432" y="900429"/>
              <a:ext cx="4360545" cy="388620"/>
            </a:xfrm>
            <a:custGeom>
              <a:avLst/>
              <a:gdLst/>
              <a:ahLst/>
              <a:cxnLst/>
              <a:rect l="l" t="t" r="r" b="b"/>
              <a:pathLst>
                <a:path w="4360545" h="388619">
                  <a:moveTo>
                    <a:pt x="262890" y="275336"/>
                  </a:moveTo>
                  <a:lnTo>
                    <a:pt x="257048" y="233553"/>
                  </a:lnTo>
                  <a:lnTo>
                    <a:pt x="226936" y="236220"/>
                  </a:lnTo>
                  <a:lnTo>
                    <a:pt x="188709" y="237998"/>
                  </a:lnTo>
                  <a:lnTo>
                    <a:pt x="142240" y="239014"/>
                  </a:lnTo>
                  <a:lnTo>
                    <a:pt x="62992" y="239395"/>
                  </a:lnTo>
                  <a:lnTo>
                    <a:pt x="62992" y="75819"/>
                  </a:lnTo>
                  <a:lnTo>
                    <a:pt x="231902" y="75819"/>
                  </a:lnTo>
                  <a:lnTo>
                    <a:pt x="231902" y="33274"/>
                  </a:lnTo>
                  <a:lnTo>
                    <a:pt x="0" y="33274"/>
                  </a:lnTo>
                  <a:lnTo>
                    <a:pt x="0" y="281559"/>
                  </a:lnTo>
                  <a:lnTo>
                    <a:pt x="73279" y="281559"/>
                  </a:lnTo>
                  <a:lnTo>
                    <a:pt x="135128" y="281178"/>
                  </a:lnTo>
                  <a:lnTo>
                    <a:pt x="187185" y="279908"/>
                  </a:lnTo>
                  <a:lnTo>
                    <a:pt x="229870" y="278003"/>
                  </a:lnTo>
                  <a:lnTo>
                    <a:pt x="262890" y="275336"/>
                  </a:lnTo>
                  <a:close/>
                </a:path>
                <a:path w="4360545" h="388619">
                  <a:moveTo>
                    <a:pt x="443103" y="147320"/>
                  </a:moveTo>
                  <a:lnTo>
                    <a:pt x="361950" y="147320"/>
                  </a:lnTo>
                  <a:lnTo>
                    <a:pt x="361950" y="0"/>
                  </a:lnTo>
                  <a:lnTo>
                    <a:pt x="298958" y="0"/>
                  </a:lnTo>
                  <a:lnTo>
                    <a:pt x="298958" y="147320"/>
                  </a:lnTo>
                  <a:lnTo>
                    <a:pt x="298958" y="190500"/>
                  </a:lnTo>
                  <a:lnTo>
                    <a:pt x="298958" y="388620"/>
                  </a:lnTo>
                  <a:lnTo>
                    <a:pt x="361950" y="388620"/>
                  </a:lnTo>
                  <a:lnTo>
                    <a:pt x="361950" y="190500"/>
                  </a:lnTo>
                  <a:lnTo>
                    <a:pt x="443103" y="190500"/>
                  </a:lnTo>
                  <a:lnTo>
                    <a:pt x="443103" y="147320"/>
                  </a:lnTo>
                  <a:close/>
                </a:path>
                <a:path w="4360545" h="388619">
                  <a:moveTo>
                    <a:pt x="875665" y="244221"/>
                  </a:moveTo>
                  <a:lnTo>
                    <a:pt x="812673" y="244221"/>
                  </a:lnTo>
                  <a:lnTo>
                    <a:pt x="812673" y="287020"/>
                  </a:lnTo>
                  <a:lnTo>
                    <a:pt x="812673" y="337820"/>
                  </a:lnTo>
                  <a:lnTo>
                    <a:pt x="620649" y="337820"/>
                  </a:lnTo>
                  <a:lnTo>
                    <a:pt x="620649" y="287020"/>
                  </a:lnTo>
                  <a:lnTo>
                    <a:pt x="812673" y="287020"/>
                  </a:lnTo>
                  <a:lnTo>
                    <a:pt x="812673" y="244221"/>
                  </a:lnTo>
                  <a:lnTo>
                    <a:pt x="812673" y="243840"/>
                  </a:lnTo>
                  <a:lnTo>
                    <a:pt x="557530" y="243840"/>
                  </a:lnTo>
                  <a:lnTo>
                    <a:pt x="557530" y="287020"/>
                  </a:lnTo>
                  <a:lnTo>
                    <a:pt x="557530" y="337820"/>
                  </a:lnTo>
                  <a:lnTo>
                    <a:pt x="557530" y="381000"/>
                  </a:lnTo>
                  <a:lnTo>
                    <a:pt x="875665" y="381000"/>
                  </a:lnTo>
                  <a:lnTo>
                    <a:pt x="875665" y="338328"/>
                  </a:lnTo>
                  <a:lnTo>
                    <a:pt x="875665" y="337820"/>
                  </a:lnTo>
                  <a:lnTo>
                    <a:pt x="875665" y="244221"/>
                  </a:lnTo>
                  <a:close/>
                </a:path>
                <a:path w="4360545" h="388619">
                  <a:moveTo>
                    <a:pt x="880618" y="80149"/>
                  </a:moveTo>
                  <a:lnTo>
                    <a:pt x="865759" y="45224"/>
                  </a:lnTo>
                  <a:lnTo>
                    <a:pt x="816229" y="18046"/>
                  </a:lnTo>
                  <a:lnTo>
                    <a:pt x="816229" y="80149"/>
                  </a:lnTo>
                  <a:lnTo>
                    <a:pt x="810006" y="95504"/>
                  </a:lnTo>
                  <a:lnTo>
                    <a:pt x="791337" y="106426"/>
                  </a:lnTo>
                  <a:lnTo>
                    <a:pt x="760222" y="113030"/>
                  </a:lnTo>
                  <a:lnTo>
                    <a:pt x="716661" y="115189"/>
                  </a:lnTo>
                  <a:lnTo>
                    <a:pt x="694182" y="114681"/>
                  </a:lnTo>
                  <a:lnTo>
                    <a:pt x="643001" y="105918"/>
                  </a:lnTo>
                  <a:lnTo>
                    <a:pt x="617093" y="80149"/>
                  </a:lnTo>
                  <a:lnTo>
                    <a:pt x="618617" y="72517"/>
                  </a:lnTo>
                  <a:lnTo>
                    <a:pt x="656463" y="50419"/>
                  </a:lnTo>
                  <a:lnTo>
                    <a:pt x="716661" y="45224"/>
                  </a:lnTo>
                  <a:lnTo>
                    <a:pt x="739775" y="45720"/>
                  </a:lnTo>
                  <a:lnTo>
                    <a:pt x="791083" y="54495"/>
                  </a:lnTo>
                  <a:lnTo>
                    <a:pt x="816229" y="80149"/>
                  </a:lnTo>
                  <a:lnTo>
                    <a:pt x="816229" y="18046"/>
                  </a:lnTo>
                  <a:lnTo>
                    <a:pt x="814578" y="17399"/>
                  </a:lnTo>
                  <a:lnTo>
                    <a:pt x="786384" y="11303"/>
                  </a:lnTo>
                  <a:lnTo>
                    <a:pt x="753745" y="7747"/>
                  </a:lnTo>
                  <a:lnTo>
                    <a:pt x="716661" y="6477"/>
                  </a:lnTo>
                  <a:lnTo>
                    <a:pt x="679450" y="7747"/>
                  </a:lnTo>
                  <a:lnTo>
                    <a:pt x="618744" y="17399"/>
                  </a:lnTo>
                  <a:lnTo>
                    <a:pt x="576453" y="36576"/>
                  </a:lnTo>
                  <a:lnTo>
                    <a:pt x="552577" y="80149"/>
                  </a:lnTo>
                  <a:lnTo>
                    <a:pt x="555244" y="96520"/>
                  </a:lnTo>
                  <a:lnTo>
                    <a:pt x="595249" y="134620"/>
                  </a:lnTo>
                  <a:lnTo>
                    <a:pt x="646938" y="149479"/>
                  </a:lnTo>
                  <a:lnTo>
                    <a:pt x="716661" y="154432"/>
                  </a:lnTo>
                  <a:lnTo>
                    <a:pt x="753745" y="153289"/>
                  </a:lnTo>
                  <a:lnTo>
                    <a:pt x="814324" y="143383"/>
                  </a:lnTo>
                  <a:lnTo>
                    <a:pt x="856615" y="123825"/>
                  </a:lnTo>
                  <a:lnTo>
                    <a:pt x="865632" y="115189"/>
                  </a:lnTo>
                  <a:lnTo>
                    <a:pt x="869950" y="111125"/>
                  </a:lnTo>
                  <a:lnTo>
                    <a:pt x="877951" y="96520"/>
                  </a:lnTo>
                  <a:lnTo>
                    <a:pt x="880618" y="80149"/>
                  </a:lnTo>
                  <a:close/>
                </a:path>
                <a:path w="4360545" h="388619">
                  <a:moveTo>
                    <a:pt x="942225" y="177241"/>
                  </a:moveTo>
                  <a:lnTo>
                    <a:pt x="491109" y="177241"/>
                  </a:lnTo>
                  <a:lnTo>
                    <a:pt x="491109" y="219710"/>
                  </a:lnTo>
                  <a:lnTo>
                    <a:pt x="942225" y="219710"/>
                  </a:lnTo>
                  <a:lnTo>
                    <a:pt x="942225" y="177241"/>
                  </a:lnTo>
                  <a:close/>
                </a:path>
                <a:path w="4360545" h="388619">
                  <a:moveTo>
                    <a:pt x="1396492" y="91071"/>
                  </a:moveTo>
                  <a:lnTo>
                    <a:pt x="1378458" y="51447"/>
                  </a:lnTo>
                  <a:lnTo>
                    <a:pt x="1331976" y="24257"/>
                  </a:lnTo>
                  <a:lnTo>
                    <a:pt x="1331976" y="91071"/>
                  </a:lnTo>
                  <a:lnTo>
                    <a:pt x="1330325" y="99568"/>
                  </a:lnTo>
                  <a:lnTo>
                    <a:pt x="1291590" y="123317"/>
                  </a:lnTo>
                  <a:lnTo>
                    <a:pt x="1232408" y="128905"/>
                  </a:lnTo>
                  <a:lnTo>
                    <a:pt x="1209929" y="128270"/>
                  </a:lnTo>
                  <a:lnTo>
                    <a:pt x="1158748" y="118999"/>
                  </a:lnTo>
                  <a:lnTo>
                    <a:pt x="1132840" y="91071"/>
                  </a:lnTo>
                  <a:lnTo>
                    <a:pt x="1134364" y="82423"/>
                  </a:lnTo>
                  <a:lnTo>
                    <a:pt x="1172591" y="57404"/>
                  </a:lnTo>
                  <a:lnTo>
                    <a:pt x="1232408" y="51447"/>
                  </a:lnTo>
                  <a:lnTo>
                    <a:pt x="1255141" y="52070"/>
                  </a:lnTo>
                  <a:lnTo>
                    <a:pt x="1306322" y="62230"/>
                  </a:lnTo>
                  <a:lnTo>
                    <a:pt x="1331976" y="91071"/>
                  </a:lnTo>
                  <a:lnTo>
                    <a:pt x="1331976" y="24257"/>
                  </a:lnTo>
                  <a:lnTo>
                    <a:pt x="1327912" y="22745"/>
                  </a:lnTo>
                  <a:lnTo>
                    <a:pt x="1299972" y="15748"/>
                  </a:lnTo>
                  <a:lnTo>
                    <a:pt x="1268095" y="11557"/>
                  </a:lnTo>
                  <a:lnTo>
                    <a:pt x="1232408" y="10172"/>
                  </a:lnTo>
                  <a:lnTo>
                    <a:pt x="1196594" y="11557"/>
                  </a:lnTo>
                  <a:lnTo>
                    <a:pt x="1136777" y="22745"/>
                  </a:lnTo>
                  <a:lnTo>
                    <a:pt x="1093216" y="44577"/>
                  </a:lnTo>
                  <a:lnTo>
                    <a:pt x="1068324" y="91071"/>
                  </a:lnTo>
                  <a:lnTo>
                    <a:pt x="1070991" y="108077"/>
                  </a:lnTo>
                  <a:lnTo>
                    <a:pt x="1111758" y="148590"/>
                  </a:lnTo>
                  <a:lnTo>
                    <a:pt x="1163701" y="164719"/>
                  </a:lnTo>
                  <a:lnTo>
                    <a:pt x="1232408" y="170180"/>
                  </a:lnTo>
                  <a:lnTo>
                    <a:pt x="1268603" y="168783"/>
                  </a:lnTo>
                  <a:lnTo>
                    <a:pt x="1328801" y="157988"/>
                  </a:lnTo>
                  <a:lnTo>
                    <a:pt x="1371854" y="136779"/>
                  </a:lnTo>
                  <a:lnTo>
                    <a:pt x="1393698" y="108077"/>
                  </a:lnTo>
                  <a:lnTo>
                    <a:pt x="1396492" y="91071"/>
                  </a:lnTo>
                  <a:close/>
                </a:path>
                <a:path w="4360545" h="388619">
                  <a:moveTo>
                    <a:pt x="1397889" y="330200"/>
                  </a:moveTo>
                  <a:lnTo>
                    <a:pt x="1136396" y="330200"/>
                  </a:lnTo>
                  <a:lnTo>
                    <a:pt x="1136396" y="262890"/>
                  </a:lnTo>
                  <a:lnTo>
                    <a:pt x="1072896" y="262890"/>
                  </a:lnTo>
                  <a:lnTo>
                    <a:pt x="1072896" y="330200"/>
                  </a:lnTo>
                  <a:lnTo>
                    <a:pt x="1072896" y="372110"/>
                  </a:lnTo>
                  <a:lnTo>
                    <a:pt x="1397889" y="372110"/>
                  </a:lnTo>
                  <a:lnTo>
                    <a:pt x="1397889" y="330200"/>
                  </a:lnTo>
                  <a:close/>
                </a:path>
                <a:path w="4360545" h="388619">
                  <a:moveTo>
                    <a:pt x="1457972" y="199339"/>
                  </a:moveTo>
                  <a:lnTo>
                    <a:pt x="1006856" y="199339"/>
                  </a:lnTo>
                  <a:lnTo>
                    <a:pt x="1006856" y="241808"/>
                  </a:lnTo>
                  <a:lnTo>
                    <a:pt x="1457972" y="241808"/>
                  </a:lnTo>
                  <a:lnTo>
                    <a:pt x="1457972" y="199339"/>
                  </a:lnTo>
                  <a:close/>
                </a:path>
                <a:path w="4360545" h="388619">
                  <a:moveTo>
                    <a:pt x="2006854" y="254000"/>
                  </a:moveTo>
                  <a:lnTo>
                    <a:pt x="1958975" y="229870"/>
                  </a:lnTo>
                  <a:lnTo>
                    <a:pt x="1922653" y="196596"/>
                  </a:lnTo>
                  <a:lnTo>
                    <a:pt x="1891665" y="147828"/>
                  </a:lnTo>
                  <a:lnTo>
                    <a:pt x="1882648" y="102489"/>
                  </a:lnTo>
                  <a:lnTo>
                    <a:pt x="1882521" y="26289"/>
                  </a:lnTo>
                  <a:lnTo>
                    <a:pt x="1819529" y="26289"/>
                  </a:lnTo>
                  <a:lnTo>
                    <a:pt x="1819529" y="102489"/>
                  </a:lnTo>
                  <a:lnTo>
                    <a:pt x="1817243" y="126492"/>
                  </a:lnTo>
                  <a:lnTo>
                    <a:pt x="1798828" y="173355"/>
                  </a:lnTo>
                  <a:lnTo>
                    <a:pt x="1763141" y="217805"/>
                  </a:lnTo>
                  <a:lnTo>
                    <a:pt x="1716786" y="252095"/>
                  </a:lnTo>
                  <a:lnTo>
                    <a:pt x="1689989" y="265049"/>
                  </a:lnTo>
                  <a:lnTo>
                    <a:pt x="1738884" y="298831"/>
                  </a:lnTo>
                  <a:lnTo>
                    <a:pt x="1773301" y="276987"/>
                  </a:lnTo>
                  <a:lnTo>
                    <a:pt x="1803527" y="252730"/>
                  </a:lnTo>
                  <a:lnTo>
                    <a:pt x="1829435" y="225933"/>
                  </a:lnTo>
                  <a:lnTo>
                    <a:pt x="1851025" y="196596"/>
                  </a:lnTo>
                  <a:lnTo>
                    <a:pt x="1870837" y="222504"/>
                  </a:lnTo>
                  <a:lnTo>
                    <a:pt x="1895983" y="247015"/>
                  </a:lnTo>
                  <a:lnTo>
                    <a:pt x="1926463" y="270256"/>
                  </a:lnTo>
                  <a:lnTo>
                    <a:pt x="1962404" y="292227"/>
                  </a:lnTo>
                  <a:lnTo>
                    <a:pt x="2006854" y="254000"/>
                  </a:lnTo>
                  <a:close/>
                </a:path>
                <a:path w="4360545" h="388619">
                  <a:moveTo>
                    <a:pt x="2171573" y="149860"/>
                  </a:moveTo>
                  <a:lnTo>
                    <a:pt x="2095500" y="149860"/>
                  </a:lnTo>
                  <a:lnTo>
                    <a:pt x="2095500" y="0"/>
                  </a:lnTo>
                  <a:lnTo>
                    <a:pt x="2032762" y="0"/>
                  </a:lnTo>
                  <a:lnTo>
                    <a:pt x="2032762" y="149860"/>
                  </a:lnTo>
                  <a:lnTo>
                    <a:pt x="2032762" y="191770"/>
                  </a:lnTo>
                  <a:lnTo>
                    <a:pt x="2032762" y="388620"/>
                  </a:lnTo>
                  <a:lnTo>
                    <a:pt x="2095500" y="388620"/>
                  </a:lnTo>
                  <a:lnTo>
                    <a:pt x="2095500" y="191770"/>
                  </a:lnTo>
                  <a:lnTo>
                    <a:pt x="2171573" y="191770"/>
                  </a:lnTo>
                  <a:lnTo>
                    <a:pt x="2171573" y="149860"/>
                  </a:lnTo>
                  <a:close/>
                </a:path>
                <a:path w="4360545" h="388619">
                  <a:moveTo>
                    <a:pt x="2517521" y="151638"/>
                  </a:moveTo>
                  <a:lnTo>
                    <a:pt x="2471293" y="135128"/>
                  </a:lnTo>
                  <a:lnTo>
                    <a:pt x="2433447" y="109728"/>
                  </a:lnTo>
                  <a:lnTo>
                    <a:pt x="2408174" y="78740"/>
                  </a:lnTo>
                  <a:lnTo>
                    <a:pt x="2399792" y="45224"/>
                  </a:lnTo>
                  <a:lnTo>
                    <a:pt x="2399792" y="8521"/>
                  </a:lnTo>
                  <a:lnTo>
                    <a:pt x="2338324" y="8521"/>
                  </a:lnTo>
                  <a:lnTo>
                    <a:pt x="2338324" y="45224"/>
                  </a:lnTo>
                  <a:lnTo>
                    <a:pt x="2336419" y="63373"/>
                  </a:lnTo>
                  <a:lnTo>
                    <a:pt x="2306701" y="114173"/>
                  </a:lnTo>
                  <a:lnTo>
                    <a:pt x="2268601" y="142875"/>
                  </a:lnTo>
                  <a:lnTo>
                    <a:pt x="2217674" y="165608"/>
                  </a:lnTo>
                  <a:lnTo>
                    <a:pt x="2259965" y="201422"/>
                  </a:lnTo>
                  <a:lnTo>
                    <a:pt x="2308479" y="176530"/>
                  </a:lnTo>
                  <a:lnTo>
                    <a:pt x="2339340" y="153670"/>
                  </a:lnTo>
                  <a:lnTo>
                    <a:pt x="2370836" y="119888"/>
                  </a:lnTo>
                  <a:lnTo>
                    <a:pt x="2389886" y="138811"/>
                  </a:lnTo>
                  <a:lnTo>
                    <a:pt x="2414397" y="156972"/>
                  </a:lnTo>
                  <a:lnTo>
                    <a:pt x="2444369" y="174498"/>
                  </a:lnTo>
                  <a:lnTo>
                    <a:pt x="2479675" y="191135"/>
                  </a:lnTo>
                  <a:lnTo>
                    <a:pt x="2517521" y="151638"/>
                  </a:lnTo>
                  <a:close/>
                </a:path>
                <a:path w="4360545" h="388619">
                  <a:moveTo>
                    <a:pt x="2628404" y="228"/>
                  </a:moveTo>
                  <a:lnTo>
                    <a:pt x="2566416" y="228"/>
                  </a:lnTo>
                  <a:lnTo>
                    <a:pt x="2566416" y="195326"/>
                  </a:lnTo>
                  <a:lnTo>
                    <a:pt x="2628404" y="195326"/>
                  </a:lnTo>
                  <a:lnTo>
                    <a:pt x="2628404" y="228"/>
                  </a:lnTo>
                  <a:close/>
                </a:path>
                <a:path w="4360545" h="388619">
                  <a:moveTo>
                    <a:pt x="2640711" y="340360"/>
                  </a:moveTo>
                  <a:lnTo>
                    <a:pt x="2376678" y="340360"/>
                  </a:lnTo>
                  <a:lnTo>
                    <a:pt x="2376678" y="314960"/>
                  </a:lnTo>
                  <a:lnTo>
                    <a:pt x="2628392" y="314960"/>
                  </a:lnTo>
                  <a:lnTo>
                    <a:pt x="2628392" y="276860"/>
                  </a:lnTo>
                  <a:lnTo>
                    <a:pt x="2628392" y="252730"/>
                  </a:lnTo>
                  <a:lnTo>
                    <a:pt x="2628392" y="210820"/>
                  </a:lnTo>
                  <a:lnTo>
                    <a:pt x="2314194" y="210820"/>
                  </a:lnTo>
                  <a:lnTo>
                    <a:pt x="2314194" y="252730"/>
                  </a:lnTo>
                  <a:lnTo>
                    <a:pt x="2566416" y="252730"/>
                  </a:lnTo>
                  <a:lnTo>
                    <a:pt x="2566416" y="276860"/>
                  </a:lnTo>
                  <a:lnTo>
                    <a:pt x="2314194" y="276860"/>
                  </a:lnTo>
                  <a:lnTo>
                    <a:pt x="2314194" y="314960"/>
                  </a:lnTo>
                  <a:lnTo>
                    <a:pt x="2314194" y="340360"/>
                  </a:lnTo>
                  <a:lnTo>
                    <a:pt x="2314194" y="382270"/>
                  </a:lnTo>
                  <a:lnTo>
                    <a:pt x="2640711" y="382270"/>
                  </a:lnTo>
                  <a:lnTo>
                    <a:pt x="2640711" y="340360"/>
                  </a:lnTo>
                  <a:close/>
                </a:path>
                <a:path w="4360545" h="388619">
                  <a:moveTo>
                    <a:pt x="3010027" y="102120"/>
                  </a:moveTo>
                  <a:lnTo>
                    <a:pt x="3007741" y="82296"/>
                  </a:lnTo>
                  <a:lnTo>
                    <a:pt x="3001010" y="64147"/>
                  </a:lnTo>
                  <a:lnTo>
                    <a:pt x="2989580" y="47498"/>
                  </a:lnTo>
                  <a:lnTo>
                    <a:pt x="2988310" y="46355"/>
                  </a:lnTo>
                  <a:lnTo>
                    <a:pt x="2973705" y="32524"/>
                  </a:lnTo>
                  <a:lnTo>
                    <a:pt x="2954274" y="20193"/>
                  </a:lnTo>
                  <a:lnTo>
                    <a:pt x="2947543" y="17526"/>
                  </a:lnTo>
                  <a:lnTo>
                    <a:pt x="2947543" y="102120"/>
                  </a:lnTo>
                  <a:lnTo>
                    <a:pt x="2946400" y="113919"/>
                  </a:lnTo>
                  <a:lnTo>
                    <a:pt x="2919857" y="149225"/>
                  </a:lnTo>
                  <a:lnTo>
                    <a:pt x="2881503" y="158115"/>
                  </a:lnTo>
                  <a:lnTo>
                    <a:pt x="2867279" y="157099"/>
                  </a:lnTo>
                  <a:lnTo>
                    <a:pt x="2826004" y="134112"/>
                  </a:lnTo>
                  <a:lnTo>
                    <a:pt x="2816098" y="102120"/>
                  </a:lnTo>
                  <a:lnTo>
                    <a:pt x="2817114" y="90297"/>
                  </a:lnTo>
                  <a:lnTo>
                    <a:pt x="2843657" y="55118"/>
                  </a:lnTo>
                  <a:lnTo>
                    <a:pt x="2881503" y="46355"/>
                  </a:lnTo>
                  <a:lnTo>
                    <a:pt x="2895727" y="47371"/>
                  </a:lnTo>
                  <a:lnTo>
                    <a:pt x="2937383" y="70231"/>
                  </a:lnTo>
                  <a:lnTo>
                    <a:pt x="2947543" y="102120"/>
                  </a:lnTo>
                  <a:lnTo>
                    <a:pt x="2947543" y="17526"/>
                  </a:lnTo>
                  <a:lnTo>
                    <a:pt x="2932430" y="11303"/>
                  </a:lnTo>
                  <a:lnTo>
                    <a:pt x="2908173" y="6096"/>
                  </a:lnTo>
                  <a:lnTo>
                    <a:pt x="2881503" y="4318"/>
                  </a:lnTo>
                  <a:lnTo>
                    <a:pt x="2855214" y="6096"/>
                  </a:lnTo>
                  <a:lnTo>
                    <a:pt x="2809621" y="20193"/>
                  </a:lnTo>
                  <a:lnTo>
                    <a:pt x="2774442" y="47371"/>
                  </a:lnTo>
                  <a:lnTo>
                    <a:pt x="2756281" y="82169"/>
                  </a:lnTo>
                  <a:lnTo>
                    <a:pt x="2753995" y="102120"/>
                  </a:lnTo>
                  <a:lnTo>
                    <a:pt x="2756281" y="122174"/>
                  </a:lnTo>
                  <a:lnTo>
                    <a:pt x="2774569" y="156972"/>
                  </a:lnTo>
                  <a:lnTo>
                    <a:pt x="2809748" y="183769"/>
                  </a:lnTo>
                  <a:lnTo>
                    <a:pt x="2855341" y="197612"/>
                  </a:lnTo>
                  <a:lnTo>
                    <a:pt x="2881503" y="199390"/>
                  </a:lnTo>
                  <a:lnTo>
                    <a:pt x="2908046" y="197612"/>
                  </a:lnTo>
                  <a:lnTo>
                    <a:pt x="2953893" y="183642"/>
                  </a:lnTo>
                  <a:lnTo>
                    <a:pt x="2987802" y="158115"/>
                  </a:lnTo>
                  <a:lnTo>
                    <a:pt x="3007741" y="121920"/>
                  </a:lnTo>
                  <a:lnTo>
                    <a:pt x="3010027" y="102120"/>
                  </a:lnTo>
                  <a:close/>
                </a:path>
                <a:path w="4360545" h="388619">
                  <a:moveTo>
                    <a:pt x="3143631" y="225298"/>
                  </a:moveTo>
                  <a:lnTo>
                    <a:pt x="3082163" y="225298"/>
                  </a:lnTo>
                  <a:lnTo>
                    <a:pt x="3082163" y="265430"/>
                  </a:lnTo>
                  <a:lnTo>
                    <a:pt x="3082163" y="307340"/>
                  </a:lnTo>
                  <a:lnTo>
                    <a:pt x="3082163" y="339090"/>
                  </a:lnTo>
                  <a:lnTo>
                    <a:pt x="2892425" y="339090"/>
                  </a:lnTo>
                  <a:lnTo>
                    <a:pt x="2892425" y="307340"/>
                  </a:lnTo>
                  <a:lnTo>
                    <a:pt x="3082163" y="307340"/>
                  </a:lnTo>
                  <a:lnTo>
                    <a:pt x="3082163" y="265430"/>
                  </a:lnTo>
                  <a:lnTo>
                    <a:pt x="2892425" y="265430"/>
                  </a:lnTo>
                  <a:lnTo>
                    <a:pt x="2892425" y="224790"/>
                  </a:lnTo>
                  <a:lnTo>
                    <a:pt x="2830449" y="224790"/>
                  </a:lnTo>
                  <a:lnTo>
                    <a:pt x="2830449" y="265430"/>
                  </a:lnTo>
                  <a:lnTo>
                    <a:pt x="2830449" y="307340"/>
                  </a:lnTo>
                  <a:lnTo>
                    <a:pt x="2830449" y="339090"/>
                  </a:lnTo>
                  <a:lnTo>
                    <a:pt x="2830449" y="381000"/>
                  </a:lnTo>
                  <a:lnTo>
                    <a:pt x="3143631" y="381000"/>
                  </a:lnTo>
                  <a:lnTo>
                    <a:pt x="3143631" y="339090"/>
                  </a:lnTo>
                  <a:lnTo>
                    <a:pt x="3143631" y="225298"/>
                  </a:lnTo>
                  <a:close/>
                </a:path>
                <a:path w="4360545" h="388619">
                  <a:moveTo>
                    <a:pt x="3144151" y="203"/>
                  </a:moveTo>
                  <a:lnTo>
                    <a:pt x="3082163" y="203"/>
                  </a:lnTo>
                  <a:lnTo>
                    <a:pt x="3082163" y="208788"/>
                  </a:lnTo>
                  <a:lnTo>
                    <a:pt x="3144151" y="208788"/>
                  </a:lnTo>
                  <a:lnTo>
                    <a:pt x="3144151" y="203"/>
                  </a:lnTo>
                  <a:close/>
                </a:path>
                <a:path w="4360545" h="388619">
                  <a:moveTo>
                    <a:pt x="3560813" y="263779"/>
                  </a:moveTo>
                  <a:lnTo>
                    <a:pt x="3554095" y="223393"/>
                  </a:lnTo>
                  <a:lnTo>
                    <a:pt x="3535413" y="225806"/>
                  </a:lnTo>
                  <a:lnTo>
                    <a:pt x="3480435" y="230124"/>
                  </a:lnTo>
                  <a:lnTo>
                    <a:pt x="3429241" y="231267"/>
                  </a:lnTo>
                  <a:lnTo>
                    <a:pt x="3348228" y="231648"/>
                  </a:lnTo>
                  <a:lnTo>
                    <a:pt x="3348228" y="28194"/>
                  </a:lnTo>
                  <a:lnTo>
                    <a:pt x="3285617" y="28194"/>
                  </a:lnTo>
                  <a:lnTo>
                    <a:pt x="3285617" y="274066"/>
                  </a:lnTo>
                  <a:lnTo>
                    <a:pt x="3395345" y="274701"/>
                  </a:lnTo>
                  <a:lnTo>
                    <a:pt x="3448291" y="273939"/>
                  </a:lnTo>
                  <a:lnTo>
                    <a:pt x="3493516" y="271907"/>
                  </a:lnTo>
                  <a:lnTo>
                    <a:pt x="3531108" y="268605"/>
                  </a:lnTo>
                  <a:lnTo>
                    <a:pt x="3560813" y="263779"/>
                  </a:lnTo>
                  <a:close/>
                </a:path>
                <a:path w="4360545" h="388619">
                  <a:moveTo>
                    <a:pt x="3652151" y="254"/>
                  </a:moveTo>
                  <a:lnTo>
                    <a:pt x="3589909" y="254"/>
                  </a:lnTo>
                  <a:lnTo>
                    <a:pt x="3589909" y="388620"/>
                  </a:lnTo>
                  <a:lnTo>
                    <a:pt x="3652151" y="388620"/>
                  </a:lnTo>
                  <a:lnTo>
                    <a:pt x="3652151" y="254"/>
                  </a:lnTo>
                  <a:close/>
                </a:path>
                <a:path w="4360545" h="388619">
                  <a:moveTo>
                    <a:pt x="4054475" y="275336"/>
                  </a:moveTo>
                  <a:lnTo>
                    <a:pt x="4048633" y="233553"/>
                  </a:lnTo>
                  <a:lnTo>
                    <a:pt x="4018534" y="236093"/>
                  </a:lnTo>
                  <a:lnTo>
                    <a:pt x="3980307" y="237998"/>
                  </a:lnTo>
                  <a:lnTo>
                    <a:pt x="3933825" y="239014"/>
                  </a:lnTo>
                  <a:lnTo>
                    <a:pt x="3854577" y="239395"/>
                  </a:lnTo>
                  <a:lnTo>
                    <a:pt x="3854577" y="75819"/>
                  </a:lnTo>
                  <a:lnTo>
                    <a:pt x="4023487" y="75819"/>
                  </a:lnTo>
                  <a:lnTo>
                    <a:pt x="4023487" y="33274"/>
                  </a:lnTo>
                  <a:lnTo>
                    <a:pt x="3791585" y="33274"/>
                  </a:lnTo>
                  <a:lnTo>
                    <a:pt x="3791585" y="281559"/>
                  </a:lnTo>
                  <a:lnTo>
                    <a:pt x="3864991" y="281559"/>
                  </a:lnTo>
                  <a:lnTo>
                    <a:pt x="3926713" y="281178"/>
                  </a:lnTo>
                  <a:lnTo>
                    <a:pt x="3978783" y="279908"/>
                  </a:lnTo>
                  <a:lnTo>
                    <a:pt x="4021455" y="278003"/>
                  </a:lnTo>
                  <a:lnTo>
                    <a:pt x="4054475" y="275336"/>
                  </a:lnTo>
                  <a:close/>
                </a:path>
                <a:path w="4360545" h="388619">
                  <a:moveTo>
                    <a:pt x="4234688" y="147320"/>
                  </a:moveTo>
                  <a:lnTo>
                    <a:pt x="4153535" y="147320"/>
                  </a:lnTo>
                  <a:lnTo>
                    <a:pt x="4153535" y="0"/>
                  </a:lnTo>
                  <a:lnTo>
                    <a:pt x="4090543" y="0"/>
                  </a:lnTo>
                  <a:lnTo>
                    <a:pt x="4090543" y="147320"/>
                  </a:lnTo>
                  <a:lnTo>
                    <a:pt x="4090543" y="190500"/>
                  </a:lnTo>
                  <a:lnTo>
                    <a:pt x="4090543" y="388620"/>
                  </a:lnTo>
                  <a:lnTo>
                    <a:pt x="4153535" y="388620"/>
                  </a:lnTo>
                  <a:lnTo>
                    <a:pt x="4153535" y="190500"/>
                  </a:lnTo>
                  <a:lnTo>
                    <a:pt x="4234688" y="190500"/>
                  </a:lnTo>
                  <a:lnTo>
                    <a:pt x="4234688" y="147320"/>
                  </a:lnTo>
                  <a:close/>
                </a:path>
                <a:path w="4360545" h="388619">
                  <a:moveTo>
                    <a:pt x="4360037" y="317627"/>
                  </a:moveTo>
                  <a:lnTo>
                    <a:pt x="4326255" y="296418"/>
                  </a:lnTo>
                  <a:lnTo>
                    <a:pt x="4317873" y="295783"/>
                  </a:lnTo>
                  <a:lnTo>
                    <a:pt x="4309491" y="296418"/>
                  </a:lnTo>
                  <a:lnTo>
                    <a:pt x="4275836" y="320167"/>
                  </a:lnTo>
                  <a:lnTo>
                    <a:pt x="4275074" y="326644"/>
                  </a:lnTo>
                  <a:lnTo>
                    <a:pt x="4275074" y="335280"/>
                  </a:lnTo>
                  <a:lnTo>
                    <a:pt x="4308602" y="356870"/>
                  </a:lnTo>
                  <a:lnTo>
                    <a:pt x="4316984" y="357378"/>
                  </a:lnTo>
                  <a:lnTo>
                    <a:pt x="4325747" y="356870"/>
                  </a:lnTo>
                  <a:lnTo>
                    <a:pt x="4359275" y="333121"/>
                  </a:lnTo>
                  <a:lnTo>
                    <a:pt x="4360037" y="326644"/>
                  </a:lnTo>
                  <a:lnTo>
                    <a:pt x="4360037" y="317627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42900" y="2531364"/>
            <a:ext cx="982980" cy="940435"/>
            <a:chOff x="342900" y="2531364"/>
            <a:chExt cx="982980" cy="940435"/>
          </a:xfrm>
        </p:grpSpPr>
        <p:sp>
          <p:nvSpPr>
            <p:cNvPr id="9" name="object 9"/>
            <p:cNvSpPr/>
            <p:nvPr/>
          </p:nvSpPr>
          <p:spPr>
            <a:xfrm>
              <a:off x="384048" y="2569463"/>
              <a:ext cx="942340" cy="902335"/>
            </a:xfrm>
            <a:custGeom>
              <a:avLst/>
              <a:gdLst/>
              <a:ahLst/>
              <a:cxnLst/>
              <a:rect l="l" t="t" r="r" b="b"/>
              <a:pathLst>
                <a:path w="942340" h="902335">
                  <a:moveTo>
                    <a:pt x="941832" y="436880"/>
                  </a:moveTo>
                  <a:lnTo>
                    <a:pt x="938657" y="393065"/>
                  </a:lnTo>
                  <a:lnTo>
                    <a:pt x="931037" y="347980"/>
                  </a:lnTo>
                  <a:lnTo>
                    <a:pt x="920242" y="307644"/>
                  </a:lnTo>
                  <a:lnTo>
                    <a:pt x="920242" y="438150"/>
                  </a:lnTo>
                  <a:lnTo>
                    <a:pt x="918972" y="483743"/>
                  </a:lnTo>
                  <a:lnTo>
                    <a:pt x="911352" y="528828"/>
                  </a:lnTo>
                  <a:lnTo>
                    <a:pt x="898652" y="572008"/>
                  </a:lnTo>
                  <a:lnTo>
                    <a:pt x="880224" y="613918"/>
                  </a:lnTo>
                  <a:lnTo>
                    <a:pt x="856729" y="653923"/>
                  </a:lnTo>
                  <a:lnTo>
                    <a:pt x="828154" y="691388"/>
                  </a:lnTo>
                  <a:lnTo>
                    <a:pt x="794486" y="726948"/>
                  </a:lnTo>
                  <a:lnTo>
                    <a:pt x="757021" y="758698"/>
                  </a:lnTo>
                  <a:lnTo>
                    <a:pt x="716381" y="787908"/>
                  </a:lnTo>
                  <a:lnTo>
                    <a:pt x="673823" y="813308"/>
                  </a:lnTo>
                  <a:lnTo>
                    <a:pt x="628103" y="834898"/>
                  </a:lnTo>
                  <a:lnTo>
                    <a:pt x="581101" y="852678"/>
                  </a:lnTo>
                  <a:lnTo>
                    <a:pt x="532206" y="866648"/>
                  </a:lnTo>
                  <a:lnTo>
                    <a:pt x="482663" y="876173"/>
                  </a:lnTo>
                  <a:lnTo>
                    <a:pt x="432498" y="880618"/>
                  </a:lnTo>
                  <a:lnTo>
                    <a:pt x="382955" y="879983"/>
                  </a:lnTo>
                  <a:lnTo>
                    <a:pt x="335953" y="872998"/>
                  </a:lnTo>
                  <a:lnTo>
                    <a:pt x="290233" y="861568"/>
                  </a:lnTo>
                  <a:lnTo>
                    <a:pt x="247053" y="844423"/>
                  </a:lnTo>
                  <a:lnTo>
                    <a:pt x="206400" y="822198"/>
                  </a:lnTo>
                  <a:lnTo>
                    <a:pt x="168935" y="795528"/>
                  </a:lnTo>
                  <a:lnTo>
                    <a:pt x="134632" y="764413"/>
                  </a:lnTo>
                  <a:lnTo>
                    <a:pt x="104152" y="728853"/>
                  </a:lnTo>
                  <a:lnTo>
                    <a:pt x="78117" y="688213"/>
                  </a:lnTo>
                  <a:lnTo>
                    <a:pt x="54610" y="640588"/>
                  </a:lnTo>
                  <a:lnTo>
                    <a:pt x="37465" y="591058"/>
                  </a:lnTo>
                  <a:lnTo>
                    <a:pt x="26035" y="540258"/>
                  </a:lnTo>
                  <a:lnTo>
                    <a:pt x="21590" y="488188"/>
                  </a:lnTo>
                  <a:lnTo>
                    <a:pt x="22860" y="436880"/>
                  </a:lnTo>
                  <a:lnTo>
                    <a:pt x="31102" y="386080"/>
                  </a:lnTo>
                  <a:lnTo>
                    <a:pt x="45085" y="337185"/>
                  </a:lnTo>
                  <a:lnTo>
                    <a:pt x="67322" y="287020"/>
                  </a:lnTo>
                  <a:lnTo>
                    <a:pt x="95897" y="240030"/>
                  </a:lnTo>
                  <a:lnTo>
                    <a:pt x="124472" y="203200"/>
                  </a:lnTo>
                  <a:lnTo>
                    <a:pt x="155600" y="169545"/>
                  </a:lnTo>
                  <a:lnTo>
                    <a:pt x="189890" y="139065"/>
                  </a:lnTo>
                  <a:lnTo>
                    <a:pt x="227355" y="111760"/>
                  </a:lnTo>
                  <a:lnTo>
                    <a:pt x="268008" y="88265"/>
                  </a:lnTo>
                  <a:lnTo>
                    <a:pt x="310553" y="67945"/>
                  </a:lnTo>
                  <a:lnTo>
                    <a:pt x="356920" y="51435"/>
                  </a:lnTo>
                  <a:lnTo>
                    <a:pt x="405180" y="38100"/>
                  </a:lnTo>
                  <a:lnTo>
                    <a:pt x="455993" y="28575"/>
                  </a:lnTo>
                  <a:lnTo>
                    <a:pt x="509333" y="22860"/>
                  </a:lnTo>
                  <a:lnTo>
                    <a:pt x="528396" y="21590"/>
                  </a:lnTo>
                  <a:lnTo>
                    <a:pt x="546811" y="21590"/>
                  </a:lnTo>
                  <a:lnTo>
                    <a:pt x="585546" y="22860"/>
                  </a:lnTo>
                  <a:lnTo>
                    <a:pt x="686523" y="48260"/>
                  </a:lnTo>
                  <a:lnTo>
                    <a:pt x="721461" y="66675"/>
                  </a:lnTo>
                  <a:lnTo>
                    <a:pt x="754481" y="90170"/>
                  </a:lnTo>
                  <a:lnTo>
                    <a:pt x="784961" y="118110"/>
                  </a:lnTo>
                  <a:lnTo>
                    <a:pt x="813549" y="150495"/>
                  </a:lnTo>
                  <a:lnTo>
                    <a:pt x="844029" y="193675"/>
                  </a:lnTo>
                  <a:lnTo>
                    <a:pt x="870064" y="240030"/>
                  </a:lnTo>
                  <a:lnTo>
                    <a:pt x="891032" y="288290"/>
                  </a:lnTo>
                  <a:lnTo>
                    <a:pt x="906272" y="337820"/>
                  </a:lnTo>
                  <a:lnTo>
                    <a:pt x="916432" y="387985"/>
                  </a:lnTo>
                  <a:lnTo>
                    <a:pt x="920242" y="438150"/>
                  </a:lnTo>
                  <a:lnTo>
                    <a:pt x="920242" y="307644"/>
                  </a:lnTo>
                  <a:lnTo>
                    <a:pt x="902462" y="259080"/>
                  </a:lnTo>
                  <a:lnTo>
                    <a:pt x="882129" y="216535"/>
                  </a:lnTo>
                  <a:lnTo>
                    <a:pt x="857999" y="175895"/>
                  </a:lnTo>
                  <a:lnTo>
                    <a:pt x="830694" y="137160"/>
                  </a:lnTo>
                  <a:lnTo>
                    <a:pt x="800201" y="102870"/>
                  </a:lnTo>
                  <a:lnTo>
                    <a:pt x="767816" y="73025"/>
                  </a:lnTo>
                  <a:lnTo>
                    <a:pt x="732891" y="48260"/>
                  </a:lnTo>
                  <a:lnTo>
                    <a:pt x="695413" y="28575"/>
                  </a:lnTo>
                  <a:lnTo>
                    <a:pt x="654138" y="13970"/>
                  </a:lnTo>
                  <a:lnTo>
                    <a:pt x="609041" y="4445"/>
                  </a:lnTo>
                  <a:lnTo>
                    <a:pt x="560146" y="0"/>
                  </a:lnTo>
                  <a:lnTo>
                    <a:pt x="507428" y="1270"/>
                  </a:lnTo>
                  <a:lnTo>
                    <a:pt x="452183" y="7620"/>
                  </a:lnTo>
                  <a:lnTo>
                    <a:pt x="399465" y="17780"/>
                  </a:lnTo>
                  <a:lnTo>
                    <a:pt x="349300" y="31115"/>
                  </a:lnTo>
                  <a:lnTo>
                    <a:pt x="301663" y="48895"/>
                  </a:lnTo>
                  <a:lnTo>
                    <a:pt x="257213" y="69850"/>
                  </a:lnTo>
                  <a:lnTo>
                    <a:pt x="215290" y="94615"/>
                  </a:lnTo>
                  <a:lnTo>
                    <a:pt x="176555" y="122555"/>
                  </a:lnTo>
                  <a:lnTo>
                    <a:pt x="140347" y="154305"/>
                  </a:lnTo>
                  <a:lnTo>
                    <a:pt x="107962" y="189230"/>
                  </a:lnTo>
                  <a:lnTo>
                    <a:pt x="78117" y="227965"/>
                  </a:lnTo>
                  <a:lnTo>
                    <a:pt x="48260" y="277495"/>
                  </a:lnTo>
                  <a:lnTo>
                    <a:pt x="25400" y="330200"/>
                  </a:lnTo>
                  <a:lnTo>
                    <a:pt x="11430" y="374650"/>
                  </a:lnTo>
                  <a:lnTo>
                    <a:pt x="3175" y="421640"/>
                  </a:lnTo>
                  <a:lnTo>
                    <a:pt x="0" y="468503"/>
                  </a:lnTo>
                  <a:lnTo>
                    <a:pt x="1905" y="516128"/>
                  </a:lnTo>
                  <a:lnTo>
                    <a:pt x="8255" y="563118"/>
                  </a:lnTo>
                  <a:lnTo>
                    <a:pt x="20320" y="610108"/>
                  </a:lnTo>
                  <a:lnTo>
                    <a:pt x="37465" y="655193"/>
                  </a:lnTo>
                  <a:lnTo>
                    <a:pt x="59067" y="699008"/>
                  </a:lnTo>
                  <a:lnTo>
                    <a:pt x="85737" y="740283"/>
                  </a:lnTo>
                  <a:lnTo>
                    <a:pt x="116852" y="777113"/>
                  </a:lnTo>
                  <a:lnTo>
                    <a:pt x="151155" y="809498"/>
                  </a:lnTo>
                  <a:lnTo>
                    <a:pt x="188620" y="836803"/>
                  </a:lnTo>
                  <a:lnTo>
                    <a:pt x="229895" y="860298"/>
                  </a:lnTo>
                  <a:lnTo>
                    <a:pt x="273088" y="878713"/>
                  </a:lnTo>
                  <a:lnTo>
                    <a:pt x="318808" y="891413"/>
                  </a:lnTo>
                  <a:lnTo>
                    <a:pt x="367080" y="899668"/>
                  </a:lnTo>
                  <a:lnTo>
                    <a:pt x="416610" y="902208"/>
                  </a:lnTo>
                  <a:lnTo>
                    <a:pt x="433755" y="902208"/>
                  </a:lnTo>
                  <a:lnTo>
                    <a:pt x="485838" y="897128"/>
                  </a:lnTo>
                  <a:lnTo>
                    <a:pt x="537286" y="887603"/>
                  </a:lnTo>
                  <a:lnTo>
                    <a:pt x="636993" y="854583"/>
                  </a:lnTo>
                  <a:lnTo>
                    <a:pt x="683983" y="832358"/>
                  </a:lnTo>
                  <a:lnTo>
                    <a:pt x="728446" y="805688"/>
                  </a:lnTo>
                  <a:lnTo>
                    <a:pt x="770356" y="775843"/>
                  </a:lnTo>
                  <a:lnTo>
                    <a:pt x="809104" y="742188"/>
                  </a:lnTo>
                  <a:lnTo>
                    <a:pt x="844664" y="705358"/>
                  </a:lnTo>
                  <a:lnTo>
                    <a:pt x="874509" y="665353"/>
                  </a:lnTo>
                  <a:lnTo>
                    <a:pt x="899287" y="623443"/>
                  </a:lnTo>
                  <a:lnTo>
                    <a:pt x="918337" y="578993"/>
                  </a:lnTo>
                  <a:lnTo>
                    <a:pt x="932307" y="533273"/>
                  </a:lnTo>
                  <a:lnTo>
                    <a:pt x="939927" y="486283"/>
                  </a:lnTo>
                  <a:lnTo>
                    <a:pt x="941832" y="43688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900" y="2531364"/>
              <a:ext cx="940435" cy="883919"/>
            </a:xfrm>
            <a:custGeom>
              <a:avLst/>
              <a:gdLst/>
              <a:ahLst/>
              <a:cxnLst/>
              <a:rect l="l" t="t" r="r" b="b"/>
              <a:pathLst>
                <a:path w="940435" h="883920">
                  <a:moveTo>
                    <a:pt x="482206" y="0"/>
                  </a:moveTo>
                  <a:lnTo>
                    <a:pt x="432714" y="635"/>
                  </a:lnTo>
                  <a:lnTo>
                    <a:pt x="384492" y="6350"/>
                  </a:lnTo>
                  <a:lnTo>
                    <a:pt x="336905" y="16510"/>
                  </a:lnTo>
                  <a:lnTo>
                    <a:pt x="291223" y="31750"/>
                  </a:lnTo>
                  <a:lnTo>
                    <a:pt x="246176" y="51435"/>
                  </a:lnTo>
                  <a:lnTo>
                    <a:pt x="203034" y="76200"/>
                  </a:lnTo>
                  <a:lnTo>
                    <a:pt x="164337" y="103377"/>
                  </a:lnTo>
                  <a:lnTo>
                    <a:pt x="128803" y="134493"/>
                  </a:lnTo>
                  <a:lnTo>
                    <a:pt x="97078" y="168783"/>
                  </a:lnTo>
                  <a:lnTo>
                    <a:pt x="69164" y="206248"/>
                  </a:lnTo>
                  <a:lnTo>
                    <a:pt x="45681" y="246252"/>
                  </a:lnTo>
                  <a:lnTo>
                    <a:pt x="26644" y="288671"/>
                  </a:lnTo>
                  <a:lnTo>
                    <a:pt x="12687" y="333121"/>
                  </a:lnTo>
                  <a:lnTo>
                    <a:pt x="3810" y="379475"/>
                  </a:lnTo>
                  <a:lnTo>
                    <a:pt x="0" y="442340"/>
                  </a:lnTo>
                  <a:lnTo>
                    <a:pt x="0" y="498094"/>
                  </a:lnTo>
                  <a:lnTo>
                    <a:pt x="5714" y="545719"/>
                  </a:lnTo>
                  <a:lnTo>
                    <a:pt x="17132" y="592074"/>
                  </a:lnTo>
                  <a:lnTo>
                    <a:pt x="33629" y="637666"/>
                  </a:lnTo>
                  <a:lnTo>
                    <a:pt x="57734" y="682751"/>
                  </a:lnTo>
                  <a:lnTo>
                    <a:pt x="88188" y="724662"/>
                  </a:lnTo>
                  <a:lnTo>
                    <a:pt x="123723" y="761491"/>
                  </a:lnTo>
                  <a:lnTo>
                    <a:pt x="164337" y="794512"/>
                  </a:lnTo>
                  <a:lnTo>
                    <a:pt x="209384" y="822325"/>
                  </a:lnTo>
                  <a:lnTo>
                    <a:pt x="257606" y="845185"/>
                  </a:lnTo>
                  <a:lnTo>
                    <a:pt x="308356" y="862330"/>
                  </a:lnTo>
                  <a:lnTo>
                    <a:pt x="360387" y="874395"/>
                  </a:lnTo>
                  <a:lnTo>
                    <a:pt x="412419" y="881380"/>
                  </a:lnTo>
                  <a:lnTo>
                    <a:pt x="465073" y="883920"/>
                  </a:lnTo>
                  <a:lnTo>
                    <a:pt x="516470" y="882014"/>
                  </a:lnTo>
                  <a:lnTo>
                    <a:pt x="567867" y="875664"/>
                  </a:lnTo>
                  <a:lnTo>
                    <a:pt x="617359" y="864870"/>
                  </a:lnTo>
                  <a:lnTo>
                    <a:pt x="665581" y="849630"/>
                  </a:lnTo>
                  <a:lnTo>
                    <a:pt x="712533" y="829310"/>
                  </a:lnTo>
                  <a:lnTo>
                    <a:pt x="755675" y="804545"/>
                  </a:lnTo>
                  <a:lnTo>
                    <a:pt x="794372" y="775462"/>
                  </a:lnTo>
                  <a:lnTo>
                    <a:pt x="829271" y="742441"/>
                  </a:lnTo>
                  <a:lnTo>
                    <a:pt x="859726" y="704976"/>
                  </a:lnTo>
                  <a:lnTo>
                    <a:pt x="885113" y="664337"/>
                  </a:lnTo>
                  <a:lnTo>
                    <a:pt x="905408" y="621157"/>
                  </a:lnTo>
                  <a:lnTo>
                    <a:pt x="920635" y="577469"/>
                  </a:lnTo>
                  <a:lnTo>
                    <a:pt x="931418" y="531749"/>
                  </a:lnTo>
                  <a:lnTo>
                    <a:pt x="937768" y="485394"/>
                  </a:lnTo>
                  <a:lnTo>
                    <a:pt x="940308" y="437896"/>
                  </a:lnTo>
                  <a:lnTo>
                    <a:pt x="938403" y="389636"/>
                  </a:lnTo>
                  <a:lnTo>
                    <a:pt x="932688" y="342011"/>
                  </a:lnTo>
                  <a:lnTo>
                    <a:pt x="923175" y="295021"/>
                  </a:lnTo>
                  <a:lnTo>
                    <a:pt x="910488" y="253873"/>
                  </a:lnTo>
                  <a:lnTo>
                    <a:pt x="893356" y="213868"/>
                  </a:lnTo>
                  <a:lnTo>
                    <a:pt x="871143" y="175768"/>
                  </a:lnTo>
                  <a:lnTo>
                    <a:pt x="843864" y="140208"/>
                  </a:lnTo>
                  <a:lnTo>
                    <a:pt x="809599" y="107823"/>
                  </a:lnTo>
                  <a:lnTo>
                    <a:pt x="770902" y="80010"/>
                  </a:lnTo>
                  <a:lnTo>
                    <a:pt x="729030" y="57785"/>
                  </a:lnTo>
                  <a:lnTo>
                    <a:pt x="684606" y="39370"/>
                  </a:lnTo>
                  <a:lnTo>
                    <a:pt x="633222" y="22860"/>
                  </a:lnTo>
                  <a:lnTo>
                    <a:pt x="582460" y="10795"/>
                  </a:lnTo>
                  <a:lnTo>
                    <a:pt x="531698" y="3175"/>
                  </a:lnTo>
                  <a:lnTo>
                    <a:pt x="482206" y="0"/>
                  </a:lnTo>
                  <a:close/>
                </a:path>
              </a:pathLst>
            </a:custGeom>
            <a:solidFill>
              <a:srgbClr val="F8E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22375" y="2782824"/>
              <a:ext cx="224154" cy="437515"/>
            </a:xfrm>
            <a:custGeom>
              <a:avLst/>
              <a:gdLst/>
              <a:ahLst/>
              <a:cxnLst/>
              <a:rect l="l" t="t" r="r" b="b"/>
              <a:pathLst>
                <a:path w="224155" h="437514">
                  <a:moveTo>
                    <a:pt x="115836" y="0"/>
                  </a:moveTo>
                  <a:lnTo>
                    <a:pt x="83375" y="9525"/>
                  </a:lnTo>
                  <a:lnTo>
                    <a:pt x="41363" y="52577"/>
                  </a:lnTo>
                  <a:lnTo>
                    <a:pt x="4457" y="100202"/>
                  </a:lnTo>
                  <a:lnTo>
                    <a:pt x="0" y="122300"/>
                  </a:lnTo>
                  <a:lnTo>
                    <a:pt x="12725" y="139446"/>
                  </a:lnTo>
                  <a:lnTo>
                    <a:pt x="33096" y="145161"/>
                  </a:lnTo>
                  <a:lnTo>
                    <a:pt x="52819" y="133730"/>
                  </a:lnTo>
                  <a:lnTo>
                    <a:pt x="59194" y="124840"/>
                  </a:lnTo>
                  <a:lnTo>
                    <a:pt x="66192" y="116586"/>
                  </a:lnTo>
                  <a:lnTo>
                    <a:pt x="72555" y="107823"/>
                  </a:lnTo>
                  <a:lnTo>
                    <a:pt x="79552" y="99567"/>
                  </a:lnTo>
                  <a:lnTo>
                    <a:pt x="89103" y="381635"/>
                  </a:lnTo>
                  <a:lnTo>
                    <a:pt x="77012" y="382270"/>
                  </a:lnTo>
                  <a:lnTo>
                    <a:pt x="65557" y="382270"/>
                  </a:lnTo>
                  <a:lnTo>
                    <a:pt x="53454" y="382904"/>
                  </a:lnTo>
                  <a:lnTo>
                    <a:pt x="41363" y="382904"/>
                  </a:lnTo>
                  <a:lnTo>
                    <a:pt x="17818" y="391160"/>
                  </a:lnTo>
                  <a:lnTo>
                    <a:pt x="8267" y="410083"/>
                  </a:lnTo>
                  <a:lnTo>
                    <a:pt x="12725" y="429133"/>
                  </a:lnTo>
                  <a:lnTo>
                    <a:pt x="33731" y="437388"/>
                  </a:lnTo>
                  <a:lnTo>
                    <a:pt x="69367" y="437388"/>
                  </a:lnTo>
                  <a:lnTo>
                    <a:pt x="104381" y="436117"/>
                  </a:lnTo>
                  <a:lnTo>
                    <a:pt x="140017" y="434213"/>
                  </a:lnTo>
                  <a:lnTo>
                    <a:pt x="175018" y="431038"/>
                  </a:lnTo>
                  <a:lnTo>
                    <a:pt x="178841" y="431673"/>
                  </a:lnTo>
                  <a:lnTo>
                    <a:pt x="199212" y="428498"/>
                  </a:lnTo>
                  <a:lnTo>
                    <a:pt x="219570" y="415798"/>
                  </a:lnTo>
                  <a:lnTo>
                    <a:pt x="224027" y="396239"/>
                  </a:lnTo>
                  <a:lnTo>
                    <a:pt x="213842" y="379095"/>
                  </a:lnTo>
                  <a:lnTo>
                    <a:pt x="190296" y="373379"/>
                  </a:lnTo>
                  <a:lnTo>
                    <a:pt x="180111" y="374650"/>
                  </a:lnTo>
                  <a:lnTo>
                    <a:pt x="160388" y="376554"/>
                  </a:lnTo>
                  <a:lnTo>
                    <a:pt x="150202" y="377825"/>
                  </a:lnTo>
                  <a:lnTo>
                    <a:pt x="137477" y="22225"/>
                  </a:lnTo>
                  <a:lnTo>
                    <a:pt x="131102" y="6985"/>
                  </a:lnTo>
                  <a:lnTo>
                    <a:pt x="115836" y="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342900" y="4245864"/>
            <a:ext cx="1012190" cy="967740"/>
            <a:chOff x="342900" y="4245864"/>
            <a:chExt cx="1012190" cy="967740"/>
          </a:xfrm>
        </p:grpSpPr>
        <p:sp>
          <p:nvSpPr>
            <p:cNvPr id="13" name="object 13"/>
            <p:cNvSpPr/>
            <p:nvPr/>
          </p:nvSpPr>
          <p:spPr>
            <a:xfrm>
              <a:off x="385572" y="4283963"/>
              <a:ext cx="969644" cy="929640"/>
            </a:xfrm>
            <a:custGeom>
              <a:avLst/>
              <a:gdLst/>
              <a:ahLst/>
              <a:cxnLst/>
              <a:rect l="l" t="t" r="r" b="b"/>
              <a:pathLst>
                <a:path w="969644" h="929639">
                  <a:moveTo>
                    <a:pt x="969264" y="450850"/>
                  </a:moveTo>
                  <a:lnTo>
                    <a:pt x="966089" y="405130"/>
                  </a:lnTo>
                  <a:lnTo>
                    <a:pt x="957834" y="358140"/>
                  </a:lnTo>
                  <a:lnTo>
                    <a:pt x="947039" y="319278"/>
                  </a:lnTo>
                  <a:lnTo>
                    <a:pt x="947039" y="451485"/>
                  </a:lnTo>
                  <a:lnTo>
                    <a:pt x="945134" y="498475"/>
                  </a:lnTo>
                  <a:lnTo>
                    <a:pt x="937514" y="544830"/>
                  </a:lnTo>
                  <a:lnTo>
                    <a:pt x="924179" y="589280"/>
                  </a:lnTo>
                  <a:lnTo>
                    <a:pt x="905764" y="632460"/>
                  </a:lnTo>
                  <a:lnTo>
                    <a:pt x="881608" y="673735"/>
                  </a:lnTo>
                  <a:lnTo>
                    <a:pt x="852398" y="712470"/>
                  </a:lnTo>
                  <a:lnTo>
                    <a:pt x="817460" y="748665"/>
                  </a:lnTo>
                  <a:lnTo>
                    <a:pt x="779348" y="781685"/>
                  </a:lnTo>
                  <a:lnTo>
                    <a:pt x="737425" y="811530"/>
                  </a:lnTo>
                  <a:lnTo>
                    <a:pt x="692962" y="837565"/>
                  </a:lnTo>
                  <a:lnTo>
                    <a:pt x="646595" y="859790"/>
                  </a:lnTo>
                  <a:lnTo>
                    <a:pt x="597687" y="878205"/>
                  </a:lnTo>
                  <a:lnTo>
                    <a:pt x="548144" y="892175"/>
                  </a:lnTo>
                  <a:lnTo>
                    <a:pt x="496697" y="902335"/>
                  </a:lnTo>
                  <a:lnTo>
                    <a:pt x="444614" y="906780"/>
                  </a:lnTo>
                  <a:lnTo>
                    <a:pt x="394436" y="906145"/>
                  </a:lnTo>
                  <a:lnTo>
                    <a:pt x="345528" y="899160"/>
                  </a:lnTo>
                  <a:lnTo>
                    <a:pt x="298526" y="887095"/>
                  </a:lnTo>
                  <a:lnTo>
                    <a:pt x="254063" y="869950"/>
                  </a:lnTo>
                  <a:lnTo>
                    <a:pt x="212140" y="847090"/>
                  </a:lnTo>
                  <a:lnTo>
                    <a:pt x="173405" y="819785"/>
                  </a:lnTo>
                  <a:lnTo>
                    <a:pt x="138468" y="787400"/>
                  </a:lnTo>
                  <a:lnTo>
                    <a:pt x="107340" y="750570"/>
                  </a:lnTo>
                  <a:lnTo>
                    <a:pt x="80035" y="709295"/>
                  </a:lnTo>
                  <a:lnTo>
                    <a:pt x="58432" y="666115"/>
                  </a:lnTo>
                  <a:lnTo>
                    <a:pt x="41922" y="621665"/>
                  </a:lnTo>
                  <a:lnTo>
                    <a:pt x="30492" y="575945"/>
                  </a:lnTo>
                  <a:lnTo>
                    <a:pt x="23495" y="529590"/>
                  </a:lnTo>
                  <a:lnTo>
                    <a:pt x="21590" y="483235"/>
                  </a:lnTo>
                  <a:lnTo>
                    <a:pt x="24777" y="436880"/>
                  </a:lnTo>
                  <a:lnTo>
                    <a:pt x="33032" y="391795"/>
                  </a:lnTo>
                  <a:lnTo>
                    <a:pt x="46367" y="347345"/>
                  </a:lnTo>
                  <a:lnTo>
                    <a:pt x="69227" y="295910"/>
                  </a:lnTo>
                  <a:lnTo>
                    <a:pt x="98450" y="247650"/>
                  </a:lnTo>
                  <a:lnTo>
                    <a:pt x="127673" y="209550"/>
                  </a:lnTo>
                  <a:lnTo>
                    <a:pt x="160058" y="174625"/>
                  </a:lnTo>
                  <a:lnTo>
                    <a:pt x="195630" y="143510"/>
                  </a:lnTo>
                  <a:lnTo>
                    <a:pt x="233743" y="115570"/>
                  </a:lnTo>
                  <a:lnTo>
                    <a:pt x="275666" y="90805"/>
                  </a:lnTo>
                  <a:lnTo>
                    <a:pt x="320128" y="70485"/>
                  </a:lnTo>
                  <a:lnTo>
                    <a:pt x="367131" y="53340"/>
                  </a:lnTo>
                  <a:lnTo>
                    <a:pt x="416674" y="39370"/>
                  </a:lnTo>
                  <a:lnTo>
                    <a:pt x="469392" y="29845"/>
                  </a:lnTo>
                  <a:lnTo>
                    <a:pt x="524014" y="23495"/>
                  </a:lnTo>
                  <a:lnTo>
                    <a:pt x="543699" y="22225"/>
                  </a:lnTo>
                  <a:lnTo>
                    <a:pt x="562762" y="22225"/>
                  </a:lnTo>
                  <a:lnTo>
                    <a:pt x="602767" y="24130"/>
                  </a:lnTo>
                  <a:lnTo>
                    <a:pt x="706310" y="49530"/>
                  </a:lnTo>
                  <a:lnTo>
                    <a:pt x="742505" y="68580"/>
                  </a:lnTo>
                  <a:lnTo>
                    <a:pt x="776173" y="92710"/>
                  </a:lnTo>
                  <a:lnTo>
                    <a:pt x="807935" y="121285"/>
                  </a:lnTo>
                  <a:lnTo>
                    <a:pt x="837145" y="154940"/>
                  </a:lnTo>
                  <a:lnTo>
                    <a:pt x="868908" y="199390"/>
                  </a:lnTo>
                  <a:lnTo>
                    <a:pt x="895604" y="247015"/>
                  </a:lnTo>
                  <a:lnTo>
                    <a:pt x="916559" y="297180"/>
                  </a:lnTo>
                  <a:lnTo>
                    <a:pt x="932434" y="347980"/>
                  </a:lnTo>
                  <a:lnTo>
                    <a:pt x="943229" y="400050"/>
                  </a:lnTo>
                  <a:lnTo>
                    <a:pt x="947039" y="451485"/>
                  </a:lnTo>
                  <a:lnTo>
                    <a:pt x="947039" y="319278"/>
                  </a:lnTo>
                  <a:lnTo>
                    <a:pt x="928624" y="267335"/>
                  </a:lnTo>
                  <a:lnTo>
                    <a:pt x="907669" y="222885"/>
                  </a:lnTo>
                  <a:lnTo>
                    <a:pt x="882878" y="180975"/>
                  </a:lnTo>
                  <a:lnTo>
                    <a:pt x="854938" y="141605"/>
                  </a:lnTo>
                  <a:lnTo>
                    <a:pt x="823810" y="106045"/>
                  </a:lnTo>
                  <a:lnTo>
                    <a:pt x="790143" y="74930"/>
                  </a:lnTo>
                  <a:lnTo>
                    <a:pt x="753948" y="49530"/>
                  </a:lnTo>
                  <a:lnTo>
                    <a:pt x="715835" y="29845"/>
                  </a:lnTo>
                  <a:lnTo>
                    <a:pt x="694867" y="22225"/>
                  </a:lnTo>
                  <a:lnTo>
                    <a:pt x="673277" y="13970"/>
                  </a:lnTo>
                  <a:lnTo>
                    <a:pt x="626910" y="4445"/>
                  </a:lnTo>
                  <a:lnTo>
                    <a:pt x="576097" y="0"/>
                  </a:lnTo>
                  <a:lnTo>
                    <a:pt x="522109" y="1905"/>
                  </a:lnTo>
                  <a:lnTo>
                    <a:pt x="470662" y="6985"/>
                  </a:lnTo>
                  <a:lnTo>
                    <a:pt x="421119" y="15875"/>
                  </a:lnTo>
                  <a:lnTo>
                    <a:pt x="373481" y="27940"/>
                  </a:lnTo>
                  <a:lnTo>
                    <a:pt x="327748" y="43180"/>
                  </a:lnTo>
                  <a:lnTo>
                    <a:pt x="285191" y="61595"/>
                  </a:lnTo>
                  <a:lnTo>
                    <a:pt x="244538" y="83185"/>
                  </a:lnTo>
                  <a:lnTo>
                    <a:pt x="206425" y="107315"/>
                  </a:lnTo>
                  <a:lnTo>
                    <a:pt x="170865" y="134620"/>
                  </a:lnTo>
                  <a:lnTo>
                    <a:pt x="137833" y="165100"/>
                  </a:lnTo>
                  <a:lnTo>
                    <a:pt x="107975" y="198755"/>
                  </a:lnTo>
                  <a:lnTo>
                    <a:pt x="80670" y="234950"/>
                  </a:lnTo>
                  <a:lnTo>
                    <a:pt x="50177" y="285750"/>
                  </a:lnTo>
                  <a:lnTo>
                    <a:pt x="26047" y="339725"/>
                  </a:lnTo>
                  <a:lnTo>
                    <a:pt x="12065" y="386080"/>
                  </a:lnTo>
                  <a:lnTo>
                    <a:pt x="3175" y="433705"/>
                  </a:lnTo>
                  <a:lnTo>
                    <a:pt x="0" y="482600"/>
                  </a:lnTo>
                  <a:lnTo>
                    <a:pt x="1905" y="531495"/>
                  </a:lnTo>
                  <a:lnTo>
                    <a:pt x="8890" y="580390"/>
                  </a:lnTo>
                  <a:lnTo>
                    <a:pt x="20942" y="628650"/>
                  </a:lnTo>
                  <a:lnTo>
                    <a:pt x="38747" y="675005"/>
                  </a:lnTo>
                  <a:lnTo>
                    <a:pt x="60972" y="720090"/>
                  </a:lnTo>
                  <a:lnTo>
                    <a:pt x="88290" y="762000"/>
                  </a:lnTo>
                  <a:lnTo>
                    <a:pt x="120040" y="800100"/>
                  </a:lnTo>
                  <a:lnTo>
                    <a:pt x="155613" y="833755"/>
                  </a:lnTo>
                  <a:lnTo>
                    <a:pt x="194360" y="862330"/>
                  </a:lnTo>
                  <a:lnTo>
                    <a:pt x="236283" y="885825"/>
                  </a:lnTo>
                  <a:lnTo>
                    <a:pt x="281381" y="904875"/>
                  </a:lnTo>
                  <a:lnTo>
                    <a:pt x="328383" y="918210"/>
                  </a:lnTo>
                  <a:lnTo>
                    <a:pt x="377291" y="926465"/>
                  </a:lnTo>
                  <a:lnTo>
                    <a:pt x="428104" y="929640"/>
                  </a:lnTo>
                  <a:lnTo>
                    <a:pt x="464312" y="928370"/>
                  </a:lnTo>
                  <a:lnTo>
                    <a:pt x="553224" y="913765"/>
                  </a:lnTo>
                  <a:lnTo>
                    <a:pt x="655497" y="880110"/>
                  </a:lnTo>
                  <a:lnTo>
                    <a:pt x="703770" y="857250"/>
                  </a:lnTo>
                  <a:lnTo>
                    <a:pt x="749490" y="829945"/>
                  </a:lnTo>
                  <a:lnTo>
                    <a:pt x="792683" y="799465"/>
                  </a:lnTo>
                  <a:lnTo>
                    <a:pt x="832700" y="764540"/>
                  </a:lnTo>
                  <a:lnTo>
                    <a:pt x="868908" y="726440"/>
                  </a:lnTo>
                  <a:lnTo>
                    <a:pt x="900049" y="685800"/>
                  </a:lnTo>
                  <a:lnTo>
                    <a:pt x="925449" y="641985"/>
                  </a:lnTo>
                  <a:lnTo>
                    <a:pt x="945134" y="596900"/>
                  </a:lnTo>
                  <a:lnTo>
                    <a:pt x="959104" y="549275"/>
                  </a:lnTo>
                  <a:lnTo>
                    <a:pt x="967359" y="501015"/>
                  </a:lnTo>
                  <a:lnTo>
                    <a:pt x="969264" y="45085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2900" y="4245864"/>
              <a:ext cx="967740" cy="909955"/>
            </a:xfrm>
            <a:custGeom>
              <a:avLst/>
              <a:gdLst/>
              <a:ahLst/>
              <a:cxnLst/>
              <a:rect l="l" t="t" r="r" b="b"/>
              <a:pathLst>
                <a:path w="967740" h="909954">
                  <a:moveTo>
                    <a:pt x="468325" y="0"/>
                  </a:moveTo>
                  <a:lnTo>
                    <a:pt x="422630" y="3175"/>
                  </a:lnTo>
                  <a:lnTo>
                    <a:pt x="377570" y="10160"/>
                  </a:lnTo>
                  <a:lnTo>
                    <a:pt x="333794" y="20955"/>
                  </a:lnTo>
                  <a:lnTo>
                    <a:pt x="290639" y="36194"/>
                  </a:lnTo>
                  <a:lnTo>
                    <a:pt x="249389" y="55118"/>
                  </a:lnTo>
                  <a:lnTo>
                    <a:pt x="208775" y="77978"/>
                  </a:lnTo>
                  <a:lnTo>
                    <a:pt x="168795" y="106553"/>
                  </a:lnTo>
                  <a:lnTo>
                    <a:pt x="132626" y="138811"/>
                  </a:lnTo>
                  <a:lnTo>
                    <a:pt x="99631" y="173736"/>
                  </a:lnTo>
                  <a:lnTo>
                    <a:pt x="71069" y="212344"/>
                  </a:lnTo>
                  <a:lnTo>
                    <a:pt x="46964" y="253619"/>
                  </a:lnTo>
                  <a:lnTo>
                    <a:pt x="27927" y="297306"/>
                  </a:lnTo>
                  <a:lnTo>
                    <a:pt x="13322" y="343027"/>
                  </a:lnTo>
                  <a:lnTo>
                    <a:pt x="3810" y="391160"/>
                  </a:lnTo>
                  <a:lnTo>
                    <a:pt x="0" y="455168"/>
                  </a:lnTo>
                  <a:lnTo>
                    <a:pt x="0" y="512953"/>
                  </a:lnTo>
                  <a:lnTo>
                    <a:pt x="5714" y="561721"/>
                  </a:lnTo>
                  <a:lnTo>
                    <a:pt x="17132" y="609346"/>
                  </a:lnTo>
                  <a:lnTo>
                    <a:pt x="34899" y="656209"/>
                  </a:lnTo>
                  <a:lnTo>
                    <a:pt x="56476" y="697484"/>
                  </a:lnTo>
                  <a:lnTo>
                    <a:pt x="82499" y="735457"/>
                  </a:lnTo>
                  <a:lnTo>
                    <a:pt x="112953" y="769747"/>
                  </a:lnTo>
                  <a:lnTo>
                    <a:pt x="147853" y="801369"/>
                  </a:lnTo>
                  <a:lnTo>
                    <a:pt x="185928" y="829310"/>
                  </a:lnTo>
                  <a:lnTo>
                    <a:pt x="227177" y="852805"/>
                  </a:lnTo>
                  <a:lnTo>
                    <a:pt x="271602" y="872363"/>
                  </a:lnTo>
                  <a:lnTo>
                    <a:pt x="317296" y="887603"/>
                  </a:lnTo>
                  <a:lnTo>
                    <a:pt x="370598" y="899668"/>
                  </a:lnTo>
                  <a:lnTo>
                    <a:pt x="424535" y="907288"/>
                  </a:lnTo>
                  <a:lnTo>
                    <a:pt x="478472" y="909828"/>
                  </a:lnTo>
                  <a:lnTo>
                    <a:pt x="531787" y="907923"/>
                  </a:lnTo>
                  <a:lnTo>
                    <a:pt x="584454" y="900938"/>
                  </a:lnTo>
                  <a:lnTo>
                    <a:pt x="635850" y="890143"/>
                  </a:lnTo>
                  <a:lnTo>
                    <a:pt x="684720" y="874268"/>
                  </a:lnTo>
                  <a:lnTo>
                    <a:pt x="732942" y="853440"/>
                  </a:lnTo>
                  <a:lnTo>
                    <a:pt x="777366" y="828040"/>
                  </a:lnTo>
                  <a:lnTo>
                    <a:pt x="817346" y="798194"/>
                  </a:lnTo>
                  <a:lnTo>
                    <a:pt x="853516" y="764032"/>
                  </a:lnTo>
                  <a:lnTo>
                    <a:pt x="884605" y="725932"/>
                  </a:lnTo>
                  <a:lnTo>
                    <a:pt x="910628" y="684149"/>
                  </a:lnTo>
                  <a:lnTo>
                    <a:pt x="932180" y="639063"/>
                  </a:lnTo>
                  <a:lnTo>
                    <a:pt x="947419" y="594106"/>
                  </a:lnTo>
                  <a:lnTo>
                    <a:pt x="958215" y="547116"/>
                  </a:lnTo>
                  <a:lnTo>
                    <a:pt x="965200" y="499618"/>
                  </a:lnTo>
                  <a:lnTo>
                    <a:pt x="967740" y="450850"/>
                  </a:lnTo>
                  <a:lnTo>
                    <a:pt x="965835" y="401319"/>
                  </a:lnTo>
                  <a:lnTo>
                    <a:pt x="960119" y="352552"/>
                  </a:lnTo>
                  <a:lnTo>
                    <a:pt x="949960" y="303656"/>
                  </a:lnTo>
                  <a:lnTo>
                    <a:pt x="936625" y="261874"/>
                  </a:lnTo>
                  <a:lnTo>
                    <a:pt x="919505" y="220599"/>
                  </a:lnTo>
                  <a:lnTo>
                    <a:pt x="896670" y="181356"/>
                  </a:lnTo>
                  <a:lnTo>
                    <a:pt x="868108" y="144525"/>
                  </a:lnTo>
                  <a:lnTo>
                    <a:pt x="833208" y="110998"/>
                  </a:lnTo>
                  <a:lnTo>
                    <a:pt x="793229" y="83058"/>
                  </a:lnTo>
                  <a:lnTo>
                    <a:pt x="750074" y="59562"/>
                  </a:lnTo>
                  <a:lnTo>
                    <a:pt x="704392" y="40512"/>
                  </a:lnTo>
                  <a:lnTo>
                    <a:pt x="656793" y="25400"/>
                  </a:lnTo>
                  <a:lnTo>
                    <a:pt x="608571" y="13335"/>
                  </a:lnTo>
                  <a:lnTo>
                    <a:pt x="561606" y="5080"/>
                  </a:lnTo>
                  <a:lnTo>
                    <a:pt x="514642" y="635"/>
                  </a:lnTo>
                  <a:lnTo>
                    <a:pt x="468325" y="0"/>
                  </a:lnTo>
                  <a:close/>
                </a:path>
              </a:pathLst>
            </a:custGeom>
            <a:solidFill>
              <a:srgbClr val="F8E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05611" y="4521708"/>
              <a:ext cx="285115" cy="413384"/>
            </a:xfrm>
            <a:custGeom>
              <a:avLst/>
              <a:gdLst/>
              <a:ahLst/>
              <a:cxnLst/>
              <a:rect l="l" t="t" r="r" b="b"/>
              <a:pathLst>
                <a:path w="285115" h="413385">
                  <a:moveTo>
                    <a:pt x="111074" y="0"/>
                  </a:moveTo>
                  <a:lnTo>
                    <a:pt x="49504" y="23495"/>
                  </a:lnTo>
                  <a:lnTo>
                    <a:pt x="7619" y="70358"/>
                  </a:lnTo>
                  <a:lnTo>
                    <a:pt x="0" y="97028"/>
                  </a:lnTo>
                  <a:lnTo>
                    <a:pt x="5714" y="121793"/>
                  </a:lnTo>
                  <a:lnTo>
                    <a:pt x="26657" y="143383"/>
                  </a:lnTo>
                  <a:lnTo>
                    <a:pt x="51409" y="148463"/>
                  </a:lnTo>
                  <a:lnTo>
                    <a:pt x="71094" y="136398"/>
                  </a:lnTo>
                  <a:lnTo>
                    <a:pt x="77431" y="116713"/>
                  </a:lnTo>
                  <a:lnTo>
                    <a:pt x="64744" y="98298"/>
                  </a:lnTo>
                  <a:lnTo>
                    <a:pt x="65379" y="88773"/>
                  </a:lnTo>
                  <a:lnTo>
                    <a:pt x="79336" y="74168"/>
                  </a:lnTo>
                  <a:lnTo>
                    <a:pt x="96481" y="61595"/>
                  </a:lnTo>
                  <a:lnTo>
                    <a:pt x="108534" y="55880"/>
                  </a:lnTo>
                  <a:lnTo>
                    <a:pt x="119329" y="57150"/>
                  </a:lnTo>
                  <a:lnTo>
                    <a:pt x="127584" y="61595"/>
                  </a:lnTo>
                  <a:lnTo>
                    <a:pt x="133286" y="69088"/>
                  </a:lnTo>
                  <a:lnTo>
                    <a:pt x="137731" y="77978"/>
                  </a:lnTo>
                  <a:lnTo>
                    <a:pt x="142176" y="102743"/>
                  </a:lnTo>
                  <a:lnTo>
                    <a:pt x="139636" y="128143"/>
                  </a:lnTo>
                  <a:lnTo>
                    <a:pt x="123774" y="177038"/>
                  </a:lnTo>
                  <a:lnTo>
                    <a:pt x="101549" y="226441"/>
                  </a:lnTo>
                  <a:lnTo>
                    <a:pt x="75526" y="275971"/>
                  </a:lnTo>
                  <a:lnTo>
                    <a:pt x="46329" y="322961"/>
                  </a:lnTo>
                  <a:lnTo>
                    <a:pt x="13334" y="367284"/>
                  </a:lnTo>
                  <a:lnTo>
                    <a:pt x="6984" y="383794"/>
                  </a:lnTo>
                  <a:lnTo>
                    <a:pt x="11429" y="399034"/>
                  </a:lnTo>
                  <a:lnTo>
                    <a:pt x="24117" y="409829"/>
                  </a:lnTo>
                  <a:lnTo>
                    <a:pt x="42532" y="413004"/>
                  </a:lnTo>
                  <a:lnTo>
                    <a:pt x="151066" y="406654"/>
                  </a:lnTo>
                  <a:lnTo>
                    <a:pt x="205016" y="404749"/>
                  </a:lnTo>
                  <a:lnTo>
                    <a:pt x="259600" y="403479"/>
                  </a:lnTo>
                  <a:lnTo>
                    <a:pt x="280543" y="393954"/>
                  </a:lnTo>
                  <a:lnTo>
                    <a:pt x="284988" y="374904"/>
                  </a:lnTo>
                  <a:lnTo>
                    <a:pt x="274193" y="355219"/>
                  </a:lnTo>
                  <a:lnTo>
                    <a:pt x="250075" y="346964"/>
                  </a:lnTo>
                  <a:lnTo>
                    <a:pt x="212636" y="347599"/>
                  </a:lnTo>
                  <a:lnTo>
                    <a:pt x="174548" y="348869"/>
                  </a:lnTo>
                  <a:lnTo>
                    <a:pt x="99656" y="352679"/>
                  </a:lnTo>
                  <a:lnTo>
                    <a:pt x="136461" y="290576"/>
                  </a:lnTo>
                  <a:lnTo>
                    <a:pt x="169468" y="225806"/>
                  </a:lnTo>
                  <a:lnTo>
                    <a:pt x="187871" y="184658"/>
                  </a:lnTo>
                  <a:lnTo>
                    <a:pt x="201206" y="140208"/>
                  </a:lnTo>
                  <a:lnTo>
                    <a:pt x="204381" y="95123"/>
                  </a:lnTo>
                  <a:lnTo>
                    <a:pt x="193586" y="51435"/>
                  </a:lnTo>
                  <a:lnTo>
                    <a:pt x="171373" y="19685"/>
                  </a:lnTo>
                  <a:lnTo>
                    <a:pt x="142811" y="3175"/>
                  </a:lnTo>
                  <a:lnTo>
                    <a:pt x="111074" y="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85572" y="5903976"/>
            <a:ext cx="1012190" cy="967740"/>
            <a:chOff x="385572" y="5903976"/>
            <a:chExt cx="1012190" cy="967740"/>
          </a:xfrm>
        </p:grpSpPr>
        <p:sp>
          <p:nvSpPr>
            <p:cNvPr id="17" name="object 17"/>
            <p:cNvSpPr/>
            <p:nvPr/>
          </p:nvSpPr>
          <p:spPr>
            <a:xfrm>
              <a:off x="428244" y="5943599"/>
              <a:ext cx="969644" cy="928369"/>
            </a:xfrm>
            <a:custGeom>
              <a:avLst/>
              <a:gdLst/>
              <a:ahLst/>
              <a:cxnLst/>
              <a:rect l="l" t="t" r="r" b="b"/>
              <a:pathLst>
                <a:path w="969644" h="928370">
                  <a:moveTo>
                    <a:pt x="969264" y="450418"/>
                  </a:moveTo>
                  <a:lnTo>
                    <a:pt x="966089" y="404114"/>
                  </a:lnTo>
                  <a:lnTo>
                    <a:pt x="957834" y="357797"/>
                  </a:lnTo>
                  <a:lnTo>
                    <a:pt x="947674" y="318795"/>
                  </a:lnTo>
                  <a:lnTo>
                    <a:pt x="947674" y="450418"/>
                  </a:lnTo>
                  <a:lnTo>
                    <a:pt x="945769" y="497370"/>
                  </a:lnTo>
                  <a:lnTo>
                    <a:pt x="938149" y="543674"/>
                  </a:lnTo>
                  <a:lnTo>
                    <a:pt x="924814" y="588086"/>
                  </a:lnTo>
                  <a:lnTo>
                    <a:pt x="905764" y="631215"/>
                  </a:lnTo>
                  <a:lnTo>
                    <a:pt x="881634" y="672452"/>
                  </a:lnTo>
                  <a:lnTo>
                    <a:pt x="852424" y="711149"/>
                  </a:lnTo>
                  <a:lnTo>
                    <a:pt x="818197" y="747318"/>
                  </a:lnTo>
                  <a:lnTo>
                    <a:pt x="779475" y="780300"/>
                  </a:lnTo>
                  <a:lnTo>
                    <a:pt x="737577" y="810120"/>
                  </a:lnTo>
                  <a:lnTo>
                    <a:pt x="693153" y="836129"/>
                  </a:lnTo>
                  <a:lnTo>
                    <a:pt x="646811" y="858329"/>
                  </a:lnTo>
                  <a:lnTo>
                    <a:pt x="598576" y="876731"/>
                  </a:lnTo>
                  <a:lnTo>
                    <a:pt x="548424" y="890689"/>
                  </a:lnTo>
                  <a:lnTo>
                    <a:pt x="497014" y="900836"/>
                  </a:lnTo>
                  <a:lnTo>
                    <a:pt x="444957" y="905916"/>
                  </a:lnTo>
                  <a:lnTo>
                    <a:pt x="394817" y="904646"/>
                  </a:lnTo>
                  <a:lnTo>
                    <a:pt x="345935" y="897661"/>
                  </a:lnTo>
                  <a:lnTo>
                    <a:pt x="298970" y="885609"/>
                  </a:lnTo>
                  <a:lnTo>
                    <a:pt x="254533" y="868489"/>
                  </a:lnTo>
                  <a:lnTo>
                    <a:pt x="212636" y="845642"/>
                  </a:lnTo>
                  <a:lnTo>
                    <a:pt x="173926" y="818362"/>
                  </a:lnTo>
                  <a:lnTo>
                    <a:pt x="139014" y="786015"/>
                  </a:lnTo>
                  <a:lnTo>
                    <a:pt x="107911" y="749223"/>
                  </a:lnTo>
                  <a:lnTo>
                    <a:pt x="80619" y="707986"/>
                  </a:lnTo>
                  <a:lnTo>
                    <a:pt x="59029" y="665480"/>
                  </a:lnTo>
                  <a:lnTo>
                    <a:pt x="42532" y="621068"/>
                  </a:lnTo>
                  <a:lnTo>
                    <a:pt x="31102" y="575398"/>
                  </a:lnTo>
                  <a:lnTo>
                    <a:pt x="24117" y="528447"/>
                  </a:lnTo>
                  <a:lnTo>
                    <a:pt x="22212" y="482142"/>
                  </a:lnTo>
                  <a:lnTo>
                    <a:pt x="25387" y="435825"/>
                  </a:lnTo>
                  <a:lnTo>
                    <a:pt x="33642" y="390791"/>
                  </a:lnTo>
                  <a:lnTo>
                    <a:pt x="46964" y="346379"/>
                  </a:lnTo>
                  <a:lnTo>
                    <a:pt x="69824" y="294995"/>
                  </a:lnTo>
                  <a:lnTo>
                    <a:pt x="99021" y="246761"/>
                  </a:lnTo>
                  <a:lnTo>
                    <a:pt x="128219" y="208661"/>
                  </a:lnTo>
                  <a:lnTo>
                    <a:pt x="160591" y="173863"/>
                  </a:lnTo>
                  <a:lnTo>
                    <a:pt x="196138" y="142748"/>
                  </a:lnTo>
                  <a:lnTo>
                    <a:pt x="234226" y="114808"/>
                  </a:lnTo>
                  <a:lnTo>
                    <a:pt x="276110" y="90678"/>
                  </a:lnTo>
                  <a:lnTo>
                    <a:pt x="319913" y="69723"/>
                  </a:lnTo>
                  <a:lnTo>
                    <a:pt x="367525" y="52705"/>
                  </a:lnTo>
                  <a:lnTo>
                    <a:pt x="417029" y="39370"/>
                  </a:lnTo>
                  <a:lnTo>
                    <a:pt x="469709" y="29210"/>
                  </a:lnTo>
                  <a:lnTo>
                    <a:pt x="524306" y="23495"/>
                  </a:lnTo>
                  <a:lnTo>
                    <a:pt x="534466" y="22225"/>
                  </a:lnTo>
                  <a:lnTo>
                    <a:pt x="543979" y="22225"/>
                  </a:lnTo>
                  <a:lnTo>
                    <a:pt x="553504" y="21590"/>
                  </a:lnTo>
                  <a:lnTo>
                    <a:pt x="563029" y="21590"/>
                  </a:lnTo>
                  <a:lnTo>
                    <a:pt x="603008" y="23495"/>
                  </a:lnTo>
                  <a:lnTo>
                    <a:pt x="707110" y="49530"/>
                  </a:lnTo>
                  <a:lnTo>
                    <a:pt x="742657" y="67818"/>
                  </a:lnTo>
                  <a:lnTo>
                    <a:pt x="776300" y="91948"/>
                  </a:lnTo>
                  <a:lnTo>
                    <a:pt x="808037" y="121158"/>
                  </a:lnTo>
                  <a:lnTo>
                    <a:pt x="837869" y="154178"/>
                  </a:lnTo>
                  <a:lnTo>
                    <a:pt x="868934" y="199136"/>
                  </a:lnTo>
                  <a:lnTo>
                    <a:pt x="895604" y="246761"/>
                  </a:lnTo>
                  <a:lnTo>
                    <a:pt x="917194" y="296265"/>
                  </a:lnTo>
                  <a:lnTo>
                    <a:pt x="933069" y="347014"/>
                  </a:lnTo>
                  <a:lnTo>
                    <a:pt x="943229" y="399034"/>
                  </a:lnTo>
                  <a:lnTo>
                    <a:pt x="947674" y="450418"/>
                  </a:lnTo>
                  <a:lnTo>
                    <a:pt x="947674" y="318795"/>
                  </a:lnTo>
                  <a:lnTo>
                    <a:pt x="928624" y="266446"/>
                  </a:lnTo>
                  <a:lnTo>
                    <a:pt x="908304" y="222631"/>
                  </a:lnTo>
                  <a:lnTo>
                    <a:pt x="883539" y="180213"/>
                  </a:lnTo>
                  <a:lnTo>
                    <a:pt x="854964" y="140843"/>
                  </a:lnTo>
                  <a:lnTo>
                    <a:pt x="823912" y="105283"/>
                  </a:lnTo>
                  <a:lnTo>
                    <a:pt x="790270" y="74803"/>
                  </a:lnTo>
                  <a:lnTo>
                    <a:pt x="754087" y="49530"/>
                  </a:lnTo>
                  <a:lnTo>
                    <a:pt x="716000" y="29210"/>
                  </a:lnTo>
                  <a:lnTo>
                    <a:pt x="673468" y="13970"/>
                  </a:lnTo>
                  <a:lnTo>
                    <a:pt x="627138" y="3810"/>
                  </a:lnTo>
                  <a:lnTo>
                    <a:pt x="576986" y="0"/>
                  </a:lnTo>
                  <a:lnTo>
                    <a:pt x="522401" y="1270"/>
                  </a:lnTo>
                  <a:lnTo>
                    <a:pt x="470979" y="6985"/>
                  </a:lnTo>
                  <a:lnTo>
                    <a:pt x="421474" y="15875"/>
                  </a:lnTo>
                  <a:lnTo>
                    <a:pt x="373862" y="27305"/>
                  </a:lnTo>
                  <a:lnTo>
                    <a:pt x="328168" y="42545"/>
                  </a:lnTo>
                  <a:lnTo>
                    <a:pt x="285635" y="60960"/>
                  </a:lnTo>
                  <a:lnTo>
                    <a:pt x="245008" y="82423"/>
                  </a:lnTo>
                  <a:lnTo>
                    <a:pt x="206933" y="106553"/>
                  </a:lnTo>
                  <a:lnTo>
                    <a:pt x="171386" y="134493"/>
                  </a:lnTo>
                  <a:lnTo>
                    <a:pt x="138379" y="164973"/>
                  </a:lnTo>
                  <a:lnTo>
                    <a:pt x="108546" y="197993"/>
                  </a:lnTo>
                  <a:lnTo>
                    <a:pt x="81241" y="234061"/>
                  </a:lnTo>
                  <a:lnTo>
                    <a:pt x="50139" y="284861"/>
                  </a:lnTo>
                  <a:lnTo>
                    <a:pt x="26657" y="338759"/>
                  </a:lnTo>
                  <a:lnTo>
                    <a:pt x="12700" y="385076"/>
                  </a:lnTo>
                  <a:lnTo>
                    <a:pt x="3810" y="433285"/>
                  </a:lnTo>
                  <a:lnTo>
                    <a:pt x="0" y="481507"/>
                  </a:lnTo>
                  <a:lnTo>
                    <a:pt x="1905" y="530352"/>
                  </a:lnTo>
                  <a:lnTo>
                    <a:pt x="9525" y="579196"/>
                  </a:lnTo>
                  <a:lnTo>
                    <a:pt x="21577" y="627418"/>
                  </a:lnTo>
                  <a:lnTo>
                    <a:pt x="38722" y="673722"/>
                  </a:lnTo>
                  <a:lnTo>
                    <a:pt x="61569" y="718769"/>
                  </a:lnTo>
                  <a:lnTo>
                    <a:pt x="88861" y="761276"/>
                  </a:lnTo>
                  <a:lnTo>
                    <a:pt x="120599" y="798703"/>
                  </a:lnTo>
                  <a:lnTo>
                    <a:pt x="156146" y="832319"/>
                  </a:lnTo>
                  <a:lnTo>
                    <a:pt x="194868" y="860869"/>
                  </a:lnTo>
                  <a:lnTo>
                    <a:pt x="236766" y="884339"/>
                  </a:lnTo>
                  <a:lnTo>
                    <a:pt x="281825" y="903376"/>
                  </a:lnTo>
                  <a:lnTo>
                    <a:pt x="328803" y="916698"/>
                  </a:lnTo>
                  <a:lnTo>
                    <a:pt x="377672" y="924941"/>
                  </a:lnTo>
                  <a:lnTo>
                    <a:pt x="428459" y="928116"/>
                  </a:lnTo>
                  <a:lnTo>
                    <a:pt x="464642" y="926846"/>
                  </a:lnTo>
                  <a:lnTo>
                    <a:pt x="553504" y="912253"/>
                  </a:lnTo>
                  <a:lnTo>
                    <a:pt x="655701" y="878636"/>
                  </a:lnTo>
                  <a:lnTo>
                    <a:pt x="703935" y="855789"/>
                  </a:lnTo>
                  <a:lnTo>
                    <a:pt x="749642" y="828522"/>
                  </a:lnTo>
                  <a:lnTo>
                    <a:pt x="792810" y="798068"/>
                  </a:lnTo>
                  <a:lnTo>
                    <a:pt x="832789" y="763168"/>
                  </a:lnTo>
                  <a:lnTo>
                    <a:pt x="868934" y="725106"/>
                  </a:lnTo>
                  <a:lnTo>
                    <a:pt x="900049" y="684504"/>
                  </a:lnTo>
                  <a:lnTo>
                    <a:pt x="925449" y="641375"/>
                  </a:lnTo>
                  <a:lnTo>
                    <a:pt x="945134" y="595693"/>
                  </a:lnTo>
                  <a:lnTo>
                    <a:pt x="959739" y="548119"/>
                  </a:lnTo>
                  <a:lnTo>
                    <a:pt x="967359" y="499897"/>
                  </a:lnTo>
                  <a:lnTo>
                    <a:pt x="969264" y="450418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5572" y="5903976"/>
              <a:ext cx="967740" cy="911860"/>
            </a:xfrm>
            <a:custGeom>
              <a:avLst/>
              <a:gdLst/>
              <a:ahLst/>
              <a:cxnLst/>
              <a:rect l="l" t="t" r="r" b="b"/>
              <a:pathLst>
                <a:path w="967740" h="911859">
                  <a:moveTo>
                    <a:pt x="468325" y="0"/>
                  </a:moveTo>
                  <a:lnTo>
                    <a:pt x="422630" y="3175"/>
                  </a:lnTo>
                  <a:lnTo>
                    <a:pt x="377571" y="10160"/>
                  </a:lnTo>
                  <a:lnTo>
                    <a:pt x="333794" y="20955"/>
                  </a:lnTo>
                  <a:lnTo>
                    <a:pt x="290639" y="36195"/>
                  </a:lnTo>
                  <a:lnTo>
                    <a:pt x="249389" y="55245"/>
                  </a:lnTo>
                  <a:lnTo>
                    <a:pt x="208775" y="78740"/>
                  </a:lnTo>
                  <a:lnTo>
                    <a:pt x="168795" y="106680"/>
                  </a:lnTo>
                  <a:lnTo>
                    <a:pt x="132626" y="139065"/>
                  </a:lnTo>
                  <a:lnTo>
                    <a:pt x="99631" y="174625"/>
                  </a:lnTo>
                  <a:lnTo>
                    <a:pt x="71069" y="212725"/>
                  </a:lnTo>
                  <a:lnTo>
                    <a:pt x="46964" y="254000"/>
                  </a:lnTo>
                  <a:lnTo>
                    <a:pt x="27292" y="297815"/>
                  </a:lnTo>
                  <a:lnTo>
                    <a:pt x="12687" y="343585"/>
                  </a:lnTo>
                  <a:lnTo>
                    <a:pt x="3810" y="391845"/>
                  </a:lnTo>
                  <a:lnTo>
                    <a:pt x="0" y="456628"/>
                  </a:lnTo>
                  <a:lnTo>
                    <a:pt x="0" y="513791"/>
                  </a:lnTo>
                  <a:lnTo>
                    <a:pt x="5714" y="562686"/>
                  </a:lnTo>
                  <a:lnTo>
                    <a:pt x="17132" y="610323"/>
                  </a:lnTo>
                  <a:lnTo>
                    <a:pt x="34899" y="657313"/>
                  </a:lnTo>
                  <a:lnTo>
                    <a:pt x="55841" y="698601"/>
                  </a:lnTo>
                  <a:lnTo>
                    <a:pt x="82499" y="736701"/>
                  </a:lnTo>
                  <a:lnTo>
                    <a:pt x="112953" y="771626"/>
                  </a:lnTo>
                  <a:lnTo>
                    <a:pt x="147853" y="802754"/>
                  </a:lnTo>
                  <a:lnTo>
                    <a:pt x="185928" y="830694"/>
                  </a:lnTo>
                  <a:lnTo>
                    <a:pt x="227177" y="854189"/>
                  </a:lnTo>
                  <a:lnTo>
                    <a:pt x="270967" y="873874"/>
                  </a:lnTo>
                  <a:lnTo>
                    <a:pt x="317296" y="889127"/>
                  </a:lnTo>
                  <a:lnTo>
                    <a:pt x="370598" y="901192"/>
                  </a:lnTo>
                  <a:lnTo>
                    <a:pt x="424535" y="908812"/>
                  </a:lnTo>
                  <a:lnTo>
                    <a:pt x="478472" y="911352"/>
                  </a:lnTo>
                  <a:lnTo>
                    <a:pt x="531787" y="909447"/>
                  </a:lnTo>
                  <a:lnTo>
                    <a:pt x="584454" y="902462"/>
                  </a:lnTo>
                  <a:lnTo>
                    <a:pt x="635850" y="891667"/>
                  </a:lnTo>
                  <a:lnTo>
                    <a:pt x="684720" y="875779"/>
                  </a:lnTo>
                  <a:lnTo>
                    <a:pt x="732942" y="855459"/>
                  </a:lnTo>
                  <a:lnTo>
                    <a:pt x="777366" y="829424"/>
                  </a:lnTo>
                  <a:lnTo>
                    <a:pt x="817981" y="799579"/>
                  </a:lnTo>
                  <a:lnTo>
                    <a:pt x="853516" y="765276"/>
                  </a:lnTo>
                  <a:lnTo>
                    <a:pt x="884555" y="727176"/>
                  </a:lnTo>
                  <a:lnTo>
                    <a:pt x="910590" y="685253"/>
                  </a:lnTo>
                  <a:lnTo>
                    <a:pt x="932180" y="640168"/>
                  </a:lnTo>
                  <a:lnTo>
                    <a:pt x="947419" y="595071"/>
                  </a:lnTo>
                  <a:lnTo>
                    <a:pt x="958215" y="548716"/>
                  </a:lnTo>
                  <a:lnTo>
                    <a:pt x="965200" y="500443"/>
                  </a:lnTo>
                  <a:lnTo>
                    <a:pt x="967740" y="451548"/>
                  </a:lnTo>
                  <a:lnTo>
                    <a:pt x="965835" y="402005"/>
                  </a:lnTo>
                  <a:lnTo>
                    <a:pt x="960119" y="353110"/>
                  </a:lnTo>
                  <a:lnTo>
                    <a:pt x="949960" y="304800"/>
                  </a:lnTo>
                  <a:lnTo>
                    <a:pt x="937260" y="262255"/>
                  </a:lnTo>
                  <a:lnTo>
                    <a:pt x="919480" y="220980"/>
                  </a:lnTo>
                  <a:lnTo>
                    <a:pt x="896619" y="181610"/>
                  </a:lnTo>
                  <a:lnTo>
                    <a:pt x="868108" y="144780"/>
                  </a:lnTo>
                  <a:lnTo>
                    <a:pt x="833208" y="111125"/>
                  </a:lnTo>
                  <a:lnTo>
                    <a:pt x="793229" y="83185"/>
                  </a:lnTo>
                  <a:lnTo>
                    <a:pt x="750074" y="59690"/>
                  </a:lnTo>
                  <a:lnTo>
                    <a:pt x="704392" y="41275"/>
                  </a:lnTo>
                  <a:lnTo>
                    <a:pt x="656793" y="25400"/>
                  </a:lnTo>
                  <a:lnTo>
                    <a:pt x="609206" y="13970"/>
                  </a:lnTo>
                  <a:lnTo>
                    <a:pt x="561606" y="5715"/>
                  </a:lnTo>
                  <a:lnTo>
                    <a:pt x="514642" y="635"/>
                  </a:lnTo>
                  <a:lnTo>
                    <a:pt x="468325" y="0"/>
                  </a:lnTo>
                  <a:close/>
                </a:path>
              </a:pathLst>
            </a:custGeom>
            <a:solidFill>
              <a:srgbClr val="F8E7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6092" y="6156960"/>
              <a:ext cx="311150" cy="463550"/>
            </a:xfrm>
            <a:custGeom>
              <a:avLst/>
              <a:gdLst/>
              <a:ahLst/>
              <a:cxnLst/>
              <a:rect l="l" t="t" r="r" b="b"/>
              <a:pathLst>
                <a:path w="311150" h="463550">
                  <a:moveTo>
                    <a:pt x="137045" y="0"/>
                  </a:moveTo>
                  <a:lnTo>
                    <a:pt x="95173" y="634"/>
                  </a:lnTo>
                  <a:lnTo>
                    <a:pt x="53936" y="11429"/>
                  </a:lnTo>
                  <a:lnTo>
                    <a:pt x="15862" y="27304"/>
                  </a:lnTo>
                  <a:lnTo>
                    <a:pt x="0" y="44957"/>
                  </a:lnTo>
                  <a:lnTo>
                    <a:pt x="1904" y="66547"/>
                  </a:lnTo>
                  <a:lnTo>
                    <a:pt x="17132" y="81127"/>
                  </a:lnTo>
                  <a:lnTo>
                    <a:pt x="40601" y="79222"/>
                  </a:lnTo>
                  <a:lnTo>
                    <a:pt x="65354" y="67817"/>
                  </a:lnTo>
                  <a:lnTo>
                    <a:pt x="100253" y="56387"/>
                  </a:lnTo>
                  <a:lnTo>
                    <a:pt x="130708" y="55752"/>
                  </a:lnTo>
                  <a:lnTo>
                    <a:pt x="144665" y="76707"/>
                  </a:lnTo>
                  <a:lnTo>
                    <a:pt x="123723" y="112814"/>
                  </a:lnTo>
                  <a:lnTo>
                    <a:pt x="91363" y="145135"/>
                  </a:lnTo>
                  <a:lnTo>
                    <a:pt x="78676" y="155905"/>
                  </a:lnTo>
                  <a:lnTo>
                    <a:pt x="65354" y="165417"/>
                  </a:lnTo>
                  <a:lnTo>
                    <a:pt x="53936" y="183159"/>
                  </a:lnTo>
                  <a:lnTo>
                    <a:pt x="58369" y="202171"/>
                  </a:lnTo>
                  <a:lnTo>
                    <a:pt x="74231" y="214858"/>
                  </a:lnTo>
                  <a:lnTo>
                    <a:pt x="97078" y="214223"/>
                  </a:lnTo>
                  <a:lnTo>
                    <a:pt x="144030" y="206616"/>
                  </a:lnTo>
                  <a:lnTo>
                    <a:pt x="186537" y="216115"/>
                  </a:lnTo>
                  <a:lnTo>
                    <a:pt x="221437" y="239572"/>
                  </a:lnTo>
                  <a:lnTo>
                    <a:pt x="243636" y="274434"/>
                  </a:lnTo>
                  <a:lnTo>
                    <a:pt x="248081" y="317525"/>
                  </a:lnTo>
                  <a:lnTo>
                    <a:pt x="233489" y="353656"/>
                  </a:lnTo>
                  <a:lnTo>
                    <a:pt x="203034" y="384708"/>
                  </a:lnTo>
                  <a:lnTo>
                    <a:pt x="163690" y="405625"/>
                  </a:lnTo>
                  <a:lnTo>
                    <a:pt x="121183" y="409422"/>
                  </a:lnTo>
                  <a:lnTo>
                    <a:pt x="81851" y="390410"/>
                  </a:lnTo>
                  <a:lnTo>
                    <a:pt x="58369" y="381533"/>
                  </a:lnTo>
                  <a:lnTo>
                    <a:pt x="36169" y="388505"/>
                  </a:lnTo>
                  <a:lnTo>
                    <a:pt x="24104" y="405625"/>
                  </a:lnTo>
                  <a:lnTo>
                    <a:pt x="32359" y="425272"/>
                  </a:lnTo>
                  <a:lnTo>
                    <a:pt x="70421" y="450621"/>
                  </a:lnTo>
                  <a:lnTo>
                    <a:pt x="111671" y="462660"/>
                  </a:lnTo>
                  <a:lnTo>
                    <a:pt x="154813" y="463295"/>
                  </a:lnTo>
                  <a:lnTo>
                    <a:pt x="197319" y="453161"/>
                  </a:lnTo>
                  <a:lnTo>
                    <a:pt x="236029" y="433514"/>
                  </a:lnTo>
                  <a:lnTo>
                    <a:pt x="269024" y="406895"/>
                  </a:lnTo>
                  <a:lnTo>
                    <a:pt x="294398" y="372668"/>
                  </a:lnTo>
                  <a:lnTo>
                    <a:pt x="308991" y="334009"/>
                  </a:lnTo>
                  <a:lnTo>
                    <a:pt x="310895" y="290271"/>
                  </a:lnTo>
                  <a:lnTo>
                    <a:pt x="300748" y="250342"/>
                  </a:lnTo>
                  <a:lnTo>
                    <a:pt x="279806" y="215480"/>
                  </a:lnTo>
                  <a:lnTo>
                    <a:pt x="249986" y="186334"/>
                  </a:lnTo>
                  <a:lnTo>
                    <a:pt x="212547" y="164782"/>
                  </a:lnTo>
                  <a:lnTo>
                    <a:pt x="170675" y="152742"/>
                  </a:lnTo>
                  <a:lnTo>
                    <a:pt x="190982" y="126758"/>
                  </a:lnTo>
                  <a:lnTo>
                    <a:pt x="204304" y="100139"/>
                  </a:lnTo>
                  <a:lnTo>
                    <a:pt x="208749" y="72262"/>
                  </a:lnTo>
                  <a:lnTo>
                    <a:pt x="201129" y="44957"/>
                  </a:lnTo>
                  <a:lnTo>
                    <a:pt x="173215" y="13334"/>
                  </a:lnTo>
                  <a:lnTo>
                    <a:pt x="137045" y="0"/>
                  </a:lnTo>
                  <a:close/>
                </a:path>
              </a:pathLst>
            </a:custGeom>
            <a:solidFill>
              <a:srgbClr val="FF99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14159" y="2147316"/>
            <a:ext cx="3352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7244" y="71626"/>
            <a:ext cx="10430510" cy="7434580"/>
            <a:chOff x="47244" y="71626"/>
            <a:chExt cx="10430510" cy="74345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244" y="71626"/>
              <a:ext cx="10430256" cy="743407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244" y="71627"/>
              <a:ext cx="10430256" cy="751331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pc="254" dirty="0"/>
              <a:t>교육자</a:t>
            </a:r>
            <a:r>
              <a:rPr dirty="0"/>
              <a:t>	</a:t>
            </a:r>
            <a:r>
              <a:rPr spc="275" dirty="0"/>
              <a:t>스크립트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935" y="4583076"/>
            <a:ext cx="2197735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175" dirty="0">
                <a:latin typeface="Malgun Gothic"/>
                <a:cs typeface="Malgun Gothic"/>
              </a:rPr>
              <a:t>커뮤니티</a:t>
            </a:r>
            <a:r>
              <a:rPr sz="1750" spc="315" dirty="0">
                <a:latin typeface="Malgun Gothic"/>
                <a:cs typeface="Malgun Gothic"/>
              </a:rPr>
              <a:t> </a:t>
            </a:r>
            <a:r>
              <a:rPr sz="1750" spc="155" dirty="0">
                <a:latin typeface="Malgun Gothic"/>
                <a:cs typeface="Malgun Gothic"/>
              </a:rPr>
              <a:t>회원이</a:t>
            </a:r>
            <a:r>
              <a:rPr sz="1750" spc="33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9594" y="1537843"/>
            <a:ext cx="4260215" cy="617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85" dirty="0">
                <a:solidFill>
                  <a:srgbClr val="082C6C"/>
                </a:solidFill>
                <a:latin typeface="Malgun Gothic"/>
                <a:cs typeface="Malgun Gothic"/>
              </a:rPr>
              <a:t>"B</a:t>
            </a:r>
            <a:r>
              <a:rPr sz="1400" spc="-3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spc="25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간염은</a:t>
            </a:r>
            <a:r>
              <a:rPr sz="1400" spc="3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복잡한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00" dirty="0">
                <a:solidFill>
                  <a:srgbClr val="082C6C"/>
                </a:solidFill>
                <a:latin typeface="Malgun Gothic"/>
                <a:cs typeface="Malgun Gothic"/>
              </a:rPr>
              <a:t>바이러스이며</a:t>
            </a:r>
            <a:r>
              <a:rPr sz="1400" spc="-2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400" spc="3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35" dirty="0">
                <a:solidFill>
                  <a:srgbClr val="082C6C"/>
                </a:solidFill>
                <a:latin typeface="Malgun Gothic"/>
                <a:cs typeface="Malgun Gothic"/>
              </a:rPr>
              <a:t>이에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00" dirty="0">
                <a:solidFill>
                  <a:srgbClr val="082C6C"/>
                </a:solidFill>
                <a:latin typeface="Malgun Gothic"/>
                <a:cs typeface="Malgun Gothic"/>
              </a:rPr>
              <a:t>대한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400" spc="204" dirty="0">
                <a:solidFill>
                  <a:srgbClr val="082C6C"/>
                </a:solidFill>
                <a:latin typeface="Malgun Gothic"/>
                <a:cs typeface="Malgun Gothic"/>
              </a:rPr>
              <a:t>일반적인</a:t>
            </a:r>
            <a:r>
              <a:rPr sz="1400" spc="3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오해를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04" dirty="0">
                <a:solidFill>
                  <a:srgbClr val="082C6C"/>
                </a:solidFill>
                <a:latin typeface="Malgun Gothic"/>
                <a:cs typeface="Malgun Gothic"/>
              </a:rPr>
              <a:t>이해하는</a:t>
            </a:r>
            <a:r>
              <a:rPr sz="1400" spc="3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35" dirty="0">
                <a:solidFill>
                  <a:srgbClr val="082C6C"/>
                </a:solidFill>
                <a:latin typeface="Malgun Gothic"/>
                <a:cs typeface="Malgun Gothic"/>
              </a:rPr>
              <a:t>것이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중요합니다</a:t>
            </a:r>
            <a:r>
              <a:rPr sz="1400" spc="-2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79594" y="2492756"/>
            <a:ext cx="4853940" cy="1512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03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92735" algn="l"/>
                <a:tab pos="1261110" algn="l"/>
                <a:tab pos="2228850" algn="l"/>
                <a:tab pos="2680970" algn="l"/>
                <a:tab pos="3222625" algn="l"/>
                <a:tab pos="3978275" algn="l"/>
              </a:tabLst>
            </a:pPr>
            <a:r>
              <a:rPr sz="1400" spc="185" dirty="0">
                <a:solidFill>
                  <a:srgbClr val="082C6C"/>
                </a:solidFill>
                <a:latin typeface="Malgun Gothic"/>
                <a:cs typeface="Malgun Gothic"/>
              </a:rPr>
              <a:t>대부분의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85" dirty="0">
                <a:solidFill>
                  <a:srgbClr val="082C6C"/>
                </a:solidFill>
                <a:latin typeface="Malgun Gothic"/>
                <a:cs typeface="Malgun Gothic"/>
              </a:rPr>
              <a:t>사람들은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B</a:t>
            </a:r>
            <a:r>
              <a:rPr sz="1400" spc="-2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1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55" dirty="0">
                <a:solidFill>
                  <a:srgbClr val="082C6C"/>
                </a:solidFill>
                <a:latin typeface="Malgun Gothic"/>
                <a:cs typeface="Malgun Gothic"/>
              </a:rPr>
              <a:t>증상이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60" dirty="0">
                <a:solidFill>
                  <a:srgbClr val="082C6C"/>
                </a:solidFill>
                <a:latin typeface="Malgun Gothic"/>
                <a:cs typeface="Malgun Gothic"/>
              </a:rPr>
              <a:t>없습니다</a:t>
            </a:r>
            <a:r>
              <a:rPr sz="140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400" spc="170" dirty="0">
                <a:solidFill>
                  <a:srgbClr val="082C6C"/>
                </a:solidFill>
                <a:latin typeface="Malgun Gothic"/>
                <a:cs typeface="Malgun Gothic"/>
              </a:rPr>
              <a:t>검사는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35" dirty="0">
                <a:solidFill>
                  <a:srgbClr val="082C6C"/>
                </a:solidFill>
                <a:latin typeface="Malgun Gothic"/>
                <a:cs typeface="Malgun Gothic"/>
              </a:rPr>
              <a:t>감염</a:t>
            </a:r>
            <a:r>
              <a:rPr sz="1400" spc="3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여부를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알</a:t>
            </a:r>
            <a:r>
              <a:rPr sz="1400" spc="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35" dirty="0">
                <a:solidFill>
                  <a:srgbClr val="082C6C"/>
                </a:solidFill>
                <a:latin typeface="Malgun Gothic"/>
                <a:cs typeface="Malgun Gothic"/>
              </a:rPr>
              <a:t>있는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유일한</a:t>
            </a:r>
            <a:r>
              <a:rPr sz="1400" spc="3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방법입니다</a:t>
            </a:r>
            <a:r>
              <a:rPr sz="1400" spc="-2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</a:pPr>
            <a:endParaRPr sz="1400">
              <a:latin typeface="Malgun Gothic"/>
              <a:cs typeface="Malgun Gothic"/>
            </a:endParaRPr>
          </a:p>
          <a:p>
            <a:pPr marL="248285" indent="-235585">
              <a:lnSpc>
                <a:spcPct val="100000"/>
              </a:lnSpc>
              <a:buAutoNum type="arabicPeriod" startAt="2"/>
              <a:tabLst>
                <a:tab pos="248285" algn="l"/>
              </a:tabLst>
            </a:pPr>
            <a:r>
              <a:rPr sz="1400" spc="200" dirty="0">
                <a:solidFill>
                  <a:srgbClr val="082C6C"/>
                </a:solidFill>
                <a:latin typeface="Malgun Gothic"/>
                <a:cs typeface="Malgun Gothic"/>
              </a:rPr>
              <a:t>대부분의</a:t>
            </a:r>
            <a:r>
              <a:rPr sz="1400" spc="3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00" dirty="0">
                <a:solidFill>
                  <a:srgbClr val="082C6C"/>
                </a:solidFill>
                <a:latin typeface="Malgun Gothic"/>
                <a:cs typeface="Malgun Gothic"/>
              </a:rPr>
              <a:t>사람들은</a:t>
            </a:r>
            <a:r>
              <a:rPr sz="1400" spc="3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00" dirty="0">
                <a:solidFill>
                  <a:srgbClr val="082C6C"/>
                </a:solidFill>
                <a:latin typeface="Malgun Gothic"/>
                <a:cs typeface="Malgun Gothic"/>
              </a:rPr>
              <a:t>신생아나</a:t>
            </a:r>
            <a:r>
              <a:rPr sz="1400" spc="3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40" dirty="0">
                <a:solidFill>
                  <a:srgbClr val="082C6C"/>
                </a:solidFill>
                <a:latin typeface="Malgun Gothic"/>
                <a:cs typeface="Malgun Gothic"/>
              </a:rPr>
              <a:t>어린이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400" spc="170" dirty="0">
                <a:solidFill>
                  <a:srgbClr val="082C6C"/>
                </a:solidFill>
                <a:latin typeface="Malgun Gothic"/>
                <a:cs typeface="Malgun Gothic"/>
              </a:rPr>
              <a:t>때부터</a:t>
            </a:r>
            <a:r>
              <a:rPr sz="1400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spc="-2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spc="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400" spc="3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50" dirty="0">
                <a:solidFill>
                  <a:srgbClr val="082C6C"/>
                </a:solidFill>
                <a:latin typeface="Malgun Gothic"/>
                <a:cs typeface="Malgun Gothic"/>
              </a:rPr>
              <a:t>걸립니다</a:t>
            </a:r>
            <a:r>
              <a:rPr sz="140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79594" y="4280763"/>
            <a:ext cx="5043170" cy="10801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7900"/>
              </a:lnSpc>
              <a:spcBef>
                <a:spcPts val="95"/>
              </a:spcBef>
              <a:tabLst>
                <a:tab pos="3528695" algn="l"/>
              </a:tabLst>
            </a:pP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3.</a:t>
            </a:r>
            <a:r>
              <a:rPr sz="1400" spc="25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spc="3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50" dirty="0">
                <a:solidFill>
                  <a:srgbClr val="082C6C"/>
                </a:solidFill>
                <a:latin typeface="Malgun Gothic"/>
                <a:cs typeface="Malgun Gothic"/>
              </a:rPr>
              <a:t>간염에는</a:t>
            </a:r>
            <a:r>
              <a:rPr sz="1400" spc="4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20" dirty="0">
                <a:solidFill>
                  <a:srgbClr val="082C6C"/>
                </a:solidFill>
                <a:latin typeface="Malgun Gothic"/>
                <a:cs typeface="Malgun Gothic"/>
              </a:rPr>
              <a:t>건강을</a:t>
            </a:r>
            <a:r>
              <a:rPr sz="1400" spc="43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50" dirty="0">
                <a:solidFill>
                  <a:srgbClr val="082C6C"/>
                </a:solidFill>
                <a:latin typeface="Malgun Gothic"/>
                <a:cs typeface="Malgun Gothic"/>
              </a:rPr>
              <a:t>유지하고</a:t>
            </a:r>
            <a:r>
              <a:rPr sz="1400" spc="4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간</a:t>
            </a:r>
            <a:r>
              <a:rPr sz="1400" spc="4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20" dirty="0">
                <a:solidFill>
                  <a:srgbClr val="082C6C"/>
                </a:solidFill>
                <a:latin typeface="Malgun Gothic"/>
                <a:cs typeface="Malgun Gothic"/>
              </a:rPr>
              <a:t>손상과</a:t>
            </a:r>
            <a:r>
              <a:rPr sz="1400" spc="4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75" dirty="0">
                <a:solidFill>
                  <a:srgbClr val="082C6C"/>
                </a:solidFill>
                <a:latin typeface="Malgun Gothic"/>
                <a:cs typeface="Malgun Gothic"/>
              </a:rPr>
              <a:t>간암을 </a:t>
            </a:r>
            <a:r>
              <a:rPr sz="1400" spc="250" dirty="0">
                <a:solidFill>
                  <a:srgbClr val="082C6C"/>
                </a:solidFill>
                <a:latin typeface="Malgun Gothic"/>
                <a:cs typeface="Malgun Gothic"/>
              </a:rPr>
              <a:t>예방하는</a:t>
            </a:r>
            <a:r>
              <a:rPr sz="1400" spc="40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데</a:t>
            </a:r>
            <a:r>
              <a:rPr sz="1400" spc="45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20" dirty="0">
                <a:solidFill>
                  <a:srgbClr val="082C6C"/>
                </a:solidFill>
                <a:latin typeface="Malgun Gothic"/>
                <a:cs typeface="Malgun Gothic"/>
              </a:rPr>
              <a:t>도움이</a:t>
            </a:r>
            <a:r>
              <a:rPr sz="1400" spc="4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65" dirty="0">
                <a:solidFill>
                  <a:srgbClr val="082C6C"/>
                </a:solidFill>
                <a:latin typeface="Malgun Gothic"/>
                <a:cs typeface="Malgun Gothic"/>
              </a:rPr>
              <a:t>되는</a:t>
            </a:r>
            <a:r>
              <a:rPr sz="1400" spc="4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29" dirty="0">
                <a:solidFill>
                  <a:srgbClr val="082C6C"/>
                </a:solidFill>
                <a:latin typeface="Malgun Gothic"/>
                <a:cs typeface="Malgun Gothic"/>
              </a:rPr>
              <a:t>효과적인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210" dirty="0">
                <a:solidFill>
                  <a:srgbClr val="082C6C"/>
                </a:solidFill>
                <a:latin typeface="Malgun Gothic"/>
                <a:cs typeface="Malgun Gothic"/>
              </a:rPr>
              <a:t>치료법이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400" spc="-25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90" dirty="0">
                <a:solidFill>
                  <a:srgbClr val="082C6C"/>
                </a:solidFill>
                <a:latin typeface="Malgun Gothic"/>
                <a:cs typeface="Malgun Gothic"/>
              </a:rPr>
              <a:t>." </a:t>
            </a:r>
            <a:endParaRPr sz="1400">
              <a:latin typeface="Malgun Gothic"/>
              <a:cs typeface="Malgun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" y="2052827"/>
            <a:ext cx="3550920" cy="254203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7852" y="1819718"/>
            <a:ext cx="2759710" cy="8832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14"/>
              </a:spcBef>
            </a:pPr>
            <a:r>
              <a:rPr sz="2150" i="1" spc="-200" dirty="0">
                <a:latin typeface="Malgun Gothic"/>
                <a:cs typeface="Malgun Gothic"/>
              </a:rPr>
              <a:t>B형</a:t>
            </a:r>
            <a:r>
              <a:rPr sz="2150" i="1" spc="-345" dirty="0">
                <a:latin typeface="Malgun Gothic"/>
                <a:cs typeface="Malgun Gothic"/>
              </a:rPr>
              <a:t> </a:t>
            </a:r>
            <a:r>
              <a:rPr sz="2150" i="1" spc="-295" dirty="0">
                <a:latin typeface="Malgun Gothic"/>
                <a:cs typeface="Malgun Gothic"/>
              </a:rPr>
              <a:t>간염은</a:t>
            </a:r>
            <a:r>
              <a:rPr sz="2150" i="1" spc="-365" dirty="0">
                <a:latin typeface="Malgun Gothic"/>
                <a:cs typeface="Malgun Gothic"/>
              </a:rPr>
              <a:t> </a:t>
            </a:r>
            <a:r>
              <a:rPr sz="2150" i="1" spc="-254" dirty="0">
                <a:latin typeface="Malgun Gothic"/>
                <a:cs typeface="Malgun Gothic"/>
              </a:rPr>
              <a:t>관리</a:t>
            </a:r>
            <a:r>
              <a:rPr sz="2150" i="1" spc="-365" dirty="0">
                <a:latin typeface="Malgun Gothic"/>
                <a:cs typeface="Malgun Gothic"/>
              </a:rPr>
              <a:t> </a:t>
            </a:r>
            <a:r>
              <a:rPr sz="2150" i="1" spc="-114" dirty="0">
                <a:latin typeface="Malgun Gothic"/>
                <a:cs typeface="Malgun Gothic"/>
              </a:rPr>
              <a:t>및</a:t>
            </a:r>
            <a:r>
              <a:rPr sz="2150" i="1" spc="-380" dirty="0">
                <a:latin typeface="Malgun Gothic"/>
                <a:cs typeface="Malgun Gothic"/>
              </a:rPr>
              <a:t> </a:t>
            </a:r>
            <a:r>
              <a:rPr sz="2150" i="1" spc="-440" dirty="0">
                <a:latin typeface="Malgun Gothic"/>
                <a:cs typeface="Malgun Gothic"/>
              </a:rPr>
              <a:t>치료가</a:t>
            </a:r>
            <a:endParaRPr sz="2150">
              <a:latin typeface="Malgun Gothic"/>
              <a:cs typeface="Malgun Gothic"/>
            </a:endParaRPr>
          </a:p>
          <a:p>
            <a:pPr marL="43180" algn="ctr">
              <a:lnSpc>
                <a:spcPct val="100000"/>
              </a:lnSpc>
              <a:spcBef>
                <a:spcPts val="1575"/>
              </a:spcBef>
            </a:pPr>
            <a:r>
              <a:rPr sz="2150" i="1" spc="-10" dirty="0">
                <a:latin typeface="Malgun Gothic"/>
                <a:cs typeface="Malgun Gothic"/>
              </a:rPr>
              <a:t>가능합니다.</a:t>
            </a:r>
            <a:endParaRPr sz="21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7834" y="2151636"/>
            <a:ext cx="3314065" cy="3556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i="1" spc="-254" dirty="0">
                <a:latin typeface="Malgun Gothic"/>
                <a:cs typeface="Malgun Gothic"/>
              </a:rPr>
              <a:t>많은</a:t>
            </a:r>
            <a:r>
              <a:rPr sz="2150" i="1" spc="-380" dirty="0">
                <a:latin typeface="Malgun Gothic"/>
                <a:cs typeface="Malgun Gothic"/>
              </a:rPr>
              <a:t> </a:t>
            </a:r>
            <a:r>
              <a:rPr sz="2150" i="1" spc="-320" dirty="0">
                <a:latin typeface="Malgun Gothic"/>
                <a:cs typeface="Malgun Gothic"/>
              </a:rPr>
              <a:t>사람들이</a:t>
            </a:r>
            <a:r>
              <a:rPr sz="2150" i="1" spc="-360" dirty="0">
                <a:latin typeface="Malgun Gothic"/>
                <a:cs typeface="Malgun Gothic"/>
              </a:rPr>
              <a:t> </a:t>
            </a:r>
            <a:r>
              <a:rPr sz="2150" i="1" spc="-295" dirty="0">
                <a:latin typeface="Malgun Gothic"/>
                <a:cs typeface="Malgun Gothic"/>
              </a:rPr>
              <a:t>증상이</a:t>
            </a:r>
            <a:r>
              <a:rPr sz="2150" i="1" spc="-365" dirty="0">
                <a:latin typeface="Malgun Gothic"/>
                <a:cs typeface="Malgun Gothic"/>
              </a:rPr>
              <a:t> </a:t>
            </a:r>
            <a:r>
              <a:rPr sz="2150" i="1" spc="-200" dirty="0">
                <a:latin typeface="Malgun Gothic"/>
                <a:cs typeface="Malgun Gothic"/>
              </a:rPr>
              <a:t>없습니다.</a:t>
            </a:r>
            <a:endParaRPr sz="21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9168" y="3637791"/>
            <a:ext cx="3314065" cy="3556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i="1" spc="-254" dirty="0">
                <a:latin typeface="Malgun Gothic"/>
                <a:cs typeface="Malgun Gothic"/>
              </a:rPr>
              <a:t>아플</a:t>
            </a:r>
            <a:r>
              <a:rPr sz="2150" i="1" spc="-380" dirty="0">
                <a:latin typeface="Malgun Gothic"/>
                <a:cs typeface="Malgun Gothic"/>
              </a:rPr>
              <a:t> </a:t>
            </a:r>
            <a:r>
              <a:rPr sz="2150" i="1" spc="-295" dirty="0">
                <a:latin typeface="Malgun Gothic"/>
                <a:cs typeface="Malgun Gothic"/>
              </a:rPr>
              <a:t>때까지</a:t>
            </a:r>
            <a:r>
              <a:rPr sz="2150" i="1" spc="-360" dirty="0">
                <a:latin typeface="Malgun Gothic"/>
                <a:cs typeface="Malgun Gothic"/>
              </a:rPr>
              <a:t> </a:t>
            </a:r>
            <a:r>
              <a:rPr sz="2150" i="1" spc="-320" dirty="0">
                <a:latin typeface="Malgun Gothic"/>
                <a:cs typeface="Malgun Gothic"/>
              </a:rPr>
              <a:t>기다리지</a:t>
            </a:r>
            <a:r>
              <a:rPr sz="2150" i="1" spc="-365" dirty="0">
                <a:latin typeface="Malgun Gothic"/>
                <a:cs typeface="Malgun Gothic"/>
              </a:rPr>
              <a:t> </a:t>
            </a:r>
            <a:r>
              <a:rPr sz="2150" i="1" spc="-200" dirty="0">
                <a:latin typeface="Malgun Gothic"/>
                <a:cs typeface="Malgun Gothic"/>
              </a:rPr>
              <a:t>마십시오.</a:t>
            </a:r>
            <a:endParaRPr sz="215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2742" y="3431615"/>
            <a:ext cx="3532504" cy="2345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1445" marR="228600">
              <a:lnSpc>
                <a:spcPct val="134400"/>
              </a:lnSpc>
              <a:spcBef>
                <a:spcPts val="95"/>
              </a:spcBef>
            </a:pPr>
            <a:r>
              <a:rPr sz="2150" i="1" spc="-200" dirty="0">
                <a:latin typeface="Malgun Gothic"/>
                <a:cs typeface="Malgun Gothic"/>
              </a:rPr>
              <a:t>B형</a:t>
            </a:r>
            <a:r>
              <a:rPr sz="2150" i="1" spc="-345" dirty="0">
                <a:latin typeface="Malgun Gothic"/>
                <a:cs typeface="Malgun Gothic"/>
              </a:rPr>
              <a:t> </a:t>
            </a:r>
            <a:r>
              <a:rPr sz="2150" i="1" spc="-295" dirty="0">
                <a:latin typeface="Malgun Gothic"/>
                <a:cs typeface="Malgun Gothic"/>
              </a:rPr>
              <a:t>간염에</a:t>
            </a:r>
            <a:r>
              <a:rPr sz="2150" i="1" spc="-365" dirty="0">
                <a:latin typeface="Malgun Gothic"/>
                <a:cs typeface="Malgun Gothic"/>
              </a:rPr>
              <a:t> </a:t>
            </a:r>
            <a:r>
              <a:rPr sz="2150" i="1" spc="-315" dirty="0">
                <a:latin typeface="Malgun Gothic"/>
                <a:cs typeface="Malgun Gothic"/>
              </a:rPr>
              <a:t>걸렸는지</a:t>
            </a:r>
            <a:r>
              <a:rPr sz="2150" i="1" spc="-370" dirty="0">
                <a:latin typeface="Malgun Gothic"/>
                <a:cs typeface="Malgun Gothic"/>
              </a:rPr>
              <a:t> </a:t>
            </a:r>
            <a:r>
              <a:rPr sz="2150" i="1" spc="-254" dirty="0">
                <a:latin typeface="Malgun Gothic"/>
                <a:cs typeface="Malgun Gothic"/>
              </a:rPr>
              <a:t>아는</a:t>
            </a:r>
            <a:r>
              <a:rPr sz="2150" i="1" spc="-365" dirty="0">
                <a:latin typeface="Malgun Gothic"/>
                <a:cs typeface="Malgun Gothic"/>
              </a:rPr>
              <a:t> </a:t>
            </a:r>
            <a:r>
              <a:rPr sz="2150" i="1" spc="-434" dirty="0">
                <a:latin typeface="Malgun Gothic"/>
                <a:cs typeface="Malgun Gothic"/>
              </a:rPr>
              <a:t>것이 </a:t>
            </a:r>
            <a:r>
              <a:rPr sz="2150" i="1" spc="-10" dirty="0">
                <a:latin typeface="Malgun Gothic"/>
                <a:cs typeface="Malgun Gothic"/>
              </a:rPr>
              <a:t>중요합니다.</a:t>
            </a:r>
            <a:endParaRPr sz="215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endParaRPr sz="21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</a:pPr>
            <a:r>
              <a:rPr sz="2150" i="1" spc="-254" dirty="0">
                <a:latin typeface="Malgun Gothic"/>
                <a:cs typeface="Malgun Gothic"/>
              </a:rPr>
              <a:t>지금</a:t>
            </a:r>
            <a:r>
              <a:rPr sz="2150" i="1" spc="-385" dirty="0">
                <a:latin typeface="Malgun Gothic"/>
                <a:cs typeface="Malgun Gothic"/>
              </a:rPr>
              <a:t> </a:t>
            </a:r>
            <a:r>
              <a:rPr sz="2150" i="1" spc="-295" dirty="0">
                <a:latin typeface="Malgun Gothic"/>
                <a:cs typeface="Malgun Gothic"/>
              </a:rPr>
              <a:t>검사를</a:t>
            </a:r>
            <a:r>
              <a:rPr sz="2150" i="1" spc="-385" dirty="0">
                <a:latin typeface="Malgun Gothic"/>
                <a:cs typeface="Malgun Gothic"/>
              </a:rPr>
              <a:t> </a:t>
            </a:r>
            <a:r>
              <a:rPr sz="2150" i="1" spc="-295" dirty="0">
                <a:latin typeface="Malgun Gothic"/>
                <a:cs typeface="Malgun Gothic"/>
              </a:rPr>
              <a:t>받으면</a:t>
            </a:r>
            <a:r>
              <a:rPr sz="2150" i="1" spc="-375" dirty="0">
                <a:latin typeface="Malgun Gothic"/>
                <a:cs typeface="Malgun Gothic"/>
              </a:rPr>
              <a:t> </a:t>
            </a:r>
            <a:r>
              <a:rPr sz="2150" i="1" spc="-295" dirty="0">
                <a:latin typeface="Malgun Gothic"/>
                <a:cs typeface="Malgun Gothic"/>
              </a:rPr>
              <a:t>자신과</a:t>
            </a:r>
            <a:r>
              <a:rPr sz="2150" i="1" spc="-375" dirty="0">
                <a:latin typeface="Malgun Gothic"/>
                <a:cs typeface="Malgun Gothic"/>
              </a:rPr>
              <a:t> </a:t>
            </a:r>
            <a:r>
              <a:rPr sz="2150" i="1" spc="-440" dirty="0">
                <a:latin typeface="Malgun Gothic"/>
                <a:cs typeface="Malgun Gothic"/>
              </a:rPr>
              <a:t>가족의</a:t>
            </a:r>
            <a:endParaRPr sz="2150">
              <a:latin typeface="Malgun Gothic"/>
              <a:cs typeface="Malgun Gothic"/>
            </a:endParaRPr>
          </a:p>
          <a:p>
            <a:pPr marL="130175" algn="ctr">
              <a:lnSpc>
                <a:spcPct val="100000"/>
              </a:lnSpc>
              <a:spcBef>
                <a:spcPts val="1455"/>
              </a:spcBef>
            </a:pPr>
            <a:r>
              <a:rPr sz="2150" i="1" spc="-295" dirty="0">
                <a:latin typeface="Malgun Gothic"/>
                <a:cs typeface="Malgun Gothic"/>
              </a:rPr>
              <a:t>건강을</a:t>
            </a:r>
            <a:r>
              <a:rPr sz="2150" i="1" spc="-385" dirty="0">
                <a:latin typeface="Malgun Gothic"/>
                <a:cs typeface="Malgun Gothic"/>
              </a:rPr>
              <a:t> </a:t>
            </a:r>
            <a:r>
              <a:rPr sz="2150" i="1" spc="-245" dirty="0">
                <a:latin typeface="Malgun Gothic"/>
                <a:cs typeface="Malgun Gothic"/>
              </a:rPr>
              <a:t>지킬</a:t>
            </a:r>
            <a:r>
              <a:rPr sz="2150" i="1" spc="-370" dirty="0">
                <a:latin typeface="Malgun Gothic"/>
                <a:cs typeface="Malgun Gothic"/>
              </a:rPr>
              <a:t> </a:t>
            </a:r>
            <a:r>
              <a:rPr sz="2150" i="1" spc="-114" dirty="0">
                <a:latin typeface="Malgun Gothic"/>
                <a:cs typeface="Malgun Gothic"/>
              </a:rPr>
              <a:t>수</a:t>
            </a:r>
            <a:r>
              <a:rPr sz="2150" i="1" spc="-380" dirty="0">
                <a:latin typeface="Malgun Gothic"/>
                <a:cs typeface="Malgun Gothic"/>
              </a:rPr>
              <a:t> </a:t>
            </a:r>
            <a:r>
              <a:rPr sz="2150" i="1" spc="-10" dirty="0">
                <a:latin typeface="Malgun Gothic"/>
                <a:cs typeface="Malgun Gothic"/>
              </a:rPr>
              <a:t>있습니다!</a:t>
            </a:r>
            <a:endParaRPr sz="2150">
              <a:latin typeface="Malgun Gothic"/>
              <a:cs typeface="Malgun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409955"/>
            <a:ext cx="10332720" cy="1371600"/>
            <a:chOff x="0" y="409955"/>
            <a:chExt cx="10332720" cy="13716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09955"/>
              <a:ext cx="10332719" cy="13716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044" y="573023"/>
              <a:ext cx="9428988" cy="1037843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99896" y="853894"/>
            <a:ext cx="8605520" cy="45148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250" dirty="0">
                <a:solidFill>
                  <a:srgbClr val="001F5F"/>
                </a:solidFill>
                <a:latin typeface="Malgun Gothic"/>
                <a:cs typeface="Malgun Gothic"/>
              </a:rPr>
              <a:t>사람들이</a:t>
            </a:r>
            <a:r>
              <a:rPr sz="2800" b="1" i="1" spc="-27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550" b="1" i="1" spc="-110" dirty="0">
                <a:solidFill>
                  <a:srgbClr val="001F5F"/>
                </a:solidFill>
                <a:latin typeface="Sitka Subheading"/>
                <a:cs typeface="Sitka Subheading"/>
              </a:rPr>
              <a:t>B</a:t>
            </a:r>
            <a:r>
              <a:rPr sz="2800" b="1" i="1" spc="-110" dirty="0">
                <a:solidFill>
                  <a:srgbClr val="001F5F"/>
                </a:solidFill>
                <a:latin typeface="Malgun Gothic"/>
                <a:cs typeface="Malgun Gothic"/>
              </a:rPr>
              <a:t>형</a:t>
            </a:r>
            <a:r>
              <a:rPr sz="2800" b="1" i="1" spc="-19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800" b="1" i="1" spc="-220" dirty="0">
                <a:solidFill>
                  <a:srgbClr val="001F5F"/>
                </a:solidFill>
                <a:latin typeface="Malgun Gothic"/>
                <a:cs typeface="Malgun Gothic"/>
              </a:rPr>
              <a:t>간염</a:t>
            </a:r>
            <a:r>
              <a:rPr sz="2800" b="1" i="1" spc="-24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800" b="1" i="1" spc="-240" dirty="0">
                <a:solidFill>
                  <a:srgbClr val="001F5F"/>
                </a:solidFill>
                <a:latin typeface="Malgun Gothic"/>
                <a:cs typeface="Malgun Gothic"/>
              </a:rPr>
              <a:t>검사를</a:t>
            </a:r>
            <a:r>
              <a:rPr sz="2800" b="1" i="1" spc="-27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800" b="1" i="1" spc="-240" dirty="0">
                <a:solidFill>
                  <a:srgbClr val="001F5F"/>
                </a:solidFill>
                <a:latin typeface="Malgun Gothic"/>
                <a:cs typeface="Malgun Gothic"/>
              </a:rPr>
              <a:t>받아야</a:t>
            </a:r>
            <a:r>
              <a:rPr sz="2800" b="1" i="1" spc="-27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800" b="1" i="1" spc="-220" dirty="0">
                <a:solidFill>
                  <a:srgbClr val="001F5F"/>
                </a:solidFill>
                <a:latin typeface="Malgun Gothic"/>
                <a:cs typeface="Malgun Gothic"/>
              </a:rPr>
              <a:t>하는</a:t>
            </a:r>
            <a:r>
              <a:rPr sz="2800" b="1" i="1" spc="-26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800" b="1" i="1" spc="-240" dirty="0">
                <a:solidFill>
                  <a:srgbClr val="001F5F"/>
                </a:solidFill>
                <a:latin typeface="Malgun Gothic"/>
                <a:cs typeface="Malgun Gothic"/>
              </a:rPr>
              <a:t>이유는</a:t>
            </a:r>
            <a:r>
              <a:rPr sz="2800" b="1" i="1" spc="-254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800" b="1" i="1" spc="-110" dirty="0">
                <a:solidFill>
                  <a:srgbClr val="001F5F"/>
                </a:solidFill>
                <a:latin typeface="Malgun Gothic"/>
                <a:cs typeface="Malgun Gothic"/>
              </a:rPr>
              <a:t>무엇입니까</a:t>
            </a:r>
            <a:r>
              <a:rPr sz="2550" b="1" i="1" spc="-110" dirty="0">
                <a:solidFill>
                  <a:srgbClr val="001F5F"/>
                </a:solidFill>
                <a:latin typeface="Sitka Subheading"/>
                <a:cs typeface="Sitka Subheading"/>
              </a:rPr>
              <a:t>?</a:t>
            </a:r>
            <a:endParaRPr sz="2550">
              <a:latin typeface="Sitka Subheading"/>
              <a:cs typeface="Sitka Subheading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6111" y="1944623"/>
            <a:ext cx="1104900" cy="11262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07991" y="5151120"/>
            <a:ext cx="1304543" cy="1304544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257657" y="4882224"/>
            <a:ext cx="3644265" cy="134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30700"/>
              </a:lnSpc>
              <a:spcBef>
                <a:spcPts val="100"/>
              </a:spcBef>
            </a:pPr>
            <a:r>
              <a:rPr sz="2200" i="1" spc="-200" dirty="0">
                <a:latin typeface="Malgun Gothic"/>
                <a:cs typeface="Malgun Gothic"/>
              </a:rPr>
              <a:t>사랑하는</a:t>
            </a:r>
            <a:r>
              <a:rPr sz="2200" i="1" spc="-235" dirty="0">
                <a:latin typeface="Malgun Gothic"/>
                <a:cs typeface="Malgun Gothic"/>
              </a:rPr>
              <a:t> </a:t>
            </a:r>
            <a:r>
              <a:rPr sz="2200" i="1" spc="-190" dirty="0">
                <a:latin typeface="Malgun Gothic"/>
                <a:cs typeface="Malgun Gothic"/>
              </a:rPr>
              <a:t>사람을</a:t>
            </a:r>
            <a:r>
              <a:rPr sz="2200" i="1" spc="-229" dirty="0">
                <a:latin typeface="Malgun Gothic"/>
                <a:cs typeface="Malgun Gothic"/>
              </a:rPr>
              <a:t> </a:t>
            </a:r>
            <a:r>
              <a:rPr sz="2200" i="1" spc="-190" dirty="0">
                <a:latin typeface="Malgun Gothic"/>
                <a:cs typeface="Malgun Gothic"/>
              </a:rPr>
              <a:t>보호할</a:t>
            </a:r>
            <a:r>
              <a:rPr sz="2200" i="1" spc="-215" dirty="0">
                <a:latin typeface="Malgun Gothic"/>
                <a:cs typeface="Malgun Gothic"/>
              </a:rPr>
              <a:t> </a:t>
            </a:r>
            <a:r>
              <a:rPr sz="2200" i="1" spc="-110" dirty="0">
                <a:latin typeface="Malgun Gothic"/>
                <a:cs typeface="Malgun Gothic"/>
              </a:rPr>
              <a:t>수</a:t>
            </a:r>
            <a:r>
              <a:rPr sz="2200" i="1" spc="-215" dirty="0">
                <a:latin typeface="Malgun Gothic"/>
                <a:cs typeface="Malgun Gothic"/>
              </a:rPr>
              <a:t> </a:t>
            </a:r>
            <a:r>
              <a:rPr sz="2200" i="1" spc="-160" dirty="0">
                <a:latin typeface="Malgun Gothic"/>
                <a:cs typeface="Malgun Gothic"/>
              </a:rPr>
              <a:t>있는 </a:t>
            </a:r>
            <a:r>
              <a:rPr sz="2200" i="1" spc="-200" dirty="0">
                <a:latin typeface="Malgun Gothic"/>
                <a:cs typeface="Malgun Gothic"/>
              </a:rPr>
              <a:t>안전하고</a:t>
            </a:r>
            <a:r>
              <a:rPr sz="2200" i="1" spc="-229" dirty="0">
                <a:latin typeface="Malgun Gothic"/>
                <a:cs typeface="Malgun Gothic"/>
              </a:rPr>
              <a:t> </a:t>
            </a:r>
            <a:r>
              <a:rPr sz="2200" i="1" spc="-200" dirty="0">
                <a:latin typeface="Malgun Gothic"/>
                <a:cs typeface="Malgun Gothic"/>
              </a:rPr>
              <a:t>효과적인 </a:t>
            </a:r>
            <a:r>
              <a:rPr sz="2200" i="1" spc="-130" dirty="0">
                <a:latin typeface="Malgun Gothic"/>
                <a:cs typeface="Malgun Gothic"/>
              </a:rPr>
              <a:t>백신이</a:t>
            </a:r>
            <a:r>
              <a:rPr sz="2200" i="1" spc="-60" dirty="0">
                <a:latin typeface="Malgun Gothic"/>
                <a:cs typeface="Malgun Gothic"/>
              </a:rPr>
              <a:t> </a:t>
            </a:r>
            <a:r>
              <a:rPr sz="2200" i="1" spc="-25" dirty="0">
                <a:latin typeface="Malgun Gothic"/>
                <a:cs typeface="Malgun Gothic"/>
              </a:rPr>
              <a:t>있습 니다</a:t>
            </a:r>
            <a:r>
              <a:rPr sz="2000" i="1" spc="-25" dirty="0">
                <a:latin typeface="Sitka Small"/>
                <a:cs typeface="Sitka Small"/>
              </a:rPr>
              <a:t>.</a:t>
            </a:r>
            <a:endParaRPr sz="2000">
              <a:latin typeface="Sitka Small"/>
              <a:cs typeface="Sitka Smal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7500" cy="7505700"/>
            <a:chOff x="0" y="0"/>
            <a:chExt cx="1047750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75056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10477499" cy="17358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178307"/>
              <a:ext cx="10477499" cy="12054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42360" y="2473451"/>
              <a:ext cx="3637026" cy="368503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17355" y="2514797"/>
              <a:ext cx="3931920" cy="1595755"/>
            </a:xfrm>
            <a:custGeom>
              <a:avLst/>
              <a:gdLst/>
              <a:ahLst/>
              <a:cxnLst/>
              <a:rect l="l" t="t" r="r" b="b"/>
              <a:pathLst>
                <a:path w="3931920" h="1595754">
                  <a:moveTo>
                    <a:pt x="237644" y="0"/>
                  </a:moveTo>
                  <a:lnTo>
                    <a:pt x="191093" y="4526"/>
                  </a:lnTo>
                  <a:lnTo>
                    <a:pt x="146726" y="17760"/>
                  </a:lnTo>
                  <a:lnTo>
                    <a:pt x="105795" y="39182"/>
                  </a:lnTo>
                  <a:lnTo>
                    <a:pt x="69548" y="68274"/>
                  </a:lnTo>
                  <a:lnTo>
                    <a:pt x="39921" y="103847"/>
                  </a:lnTo>
                  <a:lnTo>
                    <a:pt x="18098" y="143998"/>
                  </a:lnTo>
                  <a:lnTo>
                    <a:pt x="4613" y="187556"/>
                  </a:lnTo>
                  <a:lnTo>
                    <a:pt x="0" y="1361962"/>
                  </a:lnTo>
                  <a:lnTo>
                    <a:pt x="4613" y="1407670"/>
                  </a:lnTo>
                  <a:lnTo>
                    <a:pt x="18098" y="1451233"/>
                  </a:lnTo>
                  <a:lnTo>
                    <a:pt x="39921" y="1491423"/>
                  </a:lnTo>
                  <a:lnTo>
                    <a:pt x="69548" y="1527012"/>
                  </a:lnTo>
                  <a:lnTo>
                    <a:pt x="105795" y="1556103"/>
                  </a:lnTo>
                  <a:lnTo>
                    <a:pt x="146726" y="1577531"/>
                  </a:lnTo>
                  <a:lnTo>
                    <a:pt x="191093" y="1590772"/>
                  </a:lnTo>
                  <a:lnTo>
                    <a:pt x="237644" y="1595302"/>
                  </a:lnTo>
                  <a:lnTo>
                    <a:pt x="3693476" y="1595302"/>
                  </a:lnTo>
                  <a:lnTo>
                    <a:pt x="3740128" y="1590772"/>
                  </a:lnTo>
                  <a:lnTo>
                    <a:pt x="3784544" y="1577531"/>
                  </a:lnTo>
                  <a:lnTo>
                    <a:pt x="3825476" y="1556104"/>
                  </a:lnTo>
                  <a:lnTo>
                    <a:pt x="3861675" y="1527013"/>
                  </a:lnTo>
                  <a:lnTo>
                    <a:pt x="3891359" y="1491423"/>
                  </a:lnTo>
                  <a:lnTo>
                    <a:pt x="3913225" y="1451233"/>
                  </a:lnTo>
                  <a:lnTo>
                    <a:pt x="3926738" y="1407670"/>
                  </a:lnTo>
                  <a:lnTo>
                    <a:pt x="3931361" y="233350"/>
                  </a:lnTo>
                  <a:lnTo>
                    <a:pt x="3926738" y="187556"/>
                  </a:lnTo>
                  <a:lnTo>
                    <a:pt x="3913225" y="143998"/>
                  </a:lnTo>
                  <a:lnTo>
                    <a:pt x="3891359" y="103847"/>
                  </a:lnTo>
                  <a:lnTo>
                    <a:pt x="3861675" y="68274"/>
                  </a:lnTo>
                  <a:lnTo>
                    <a:pt x="3825476" y="39182"/>
                  </a:lnTo>
                  <a:lnTo>
                    <a:pt x="3784544" y="17760"/>
                  </a:lnTo>
                  <a:lnTo>
                    <a:pt x="3740127" y="4526"/>
                  </a:lnTo>
                  <a:lnTo>
                    <a:pt x="237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40481" y="2537492"/>
              <a:ext cx="3885565" cy="1550035"/>
            </a:xfrm>
            <a:custGeom>
              <a:avLst/>
              <a:gdLst/>
              <a:ahLst/>
              <a:cxnLst/>
              <a:rect l="l" t="t" r="r" b="b"/>
              <a:pathLst>
                <a:path w="3885565" h="1550035">
                  <a:moveTo>
                    <a:pt x="3670350" y="0"/>
                  </a:moveTo>
                  <a:lnTo>
                    <a:pt x="214518" y="0"/>
                  </a:lnTo>
                  <a:lnTo>
                    <a:pt x="172475" y="4081"/>
                  </a:lnTo>
                  <a:lnTo>
                    <a:pt x="132451" y="16021"/>
                  </a:lnTo>
                  <a:lnTo>
                    <a:pt x="95528" y="35365"/>
                  </a:lnTo>
                  <a:lnTo>
                    <a:pt x="62789" y="61656"/>
                  </a:lnTo>
                  <a:lnTo>
                    <a:pt x="36019" y="93733"/>
                  </a:lnTo>
                  <a:lnTo>
                    <a:pt x="16319" y="130000"/>
                  </a:lnTo>
                  <a:lnTo>
                    <a:pt x="4157" y="169344"/>
                  </a:lnTo>
                  <a:lnTo>
                    <a:pt x="0" y="210654"/>
                  </a:lnTo>
                  <a:lnTo>
                    <a:pt x="0" y="1339266"/>
                  </a:lnTo>
                  <a:lnTo>
                    <a:pt x="4157" y="1380548"/>
                  </a:lnTo>
                  <a:lnTo>
                    <a:pt x="16319" y="1419848"/>
                  </a:lnTo>
                  <a:lnTo>
                    <a:pt x="36019" y="1456103"/>
                  </a:lnTo>
                  <a:lnTo>
                    <a:pt x="62789" y="1488246"/>
                  </a:lnTo>
                  <a:lnTo>
                    <a:pt x="95528" y="1514533"/>
                  </a:lnTo>
                  <a:lnTo>
                    <a:pt x="132451" y="1533877"/>
                  </a:lnTo>
                  <a:lnTo>
                    <a:pt x="172475" y="1545819"/>
                  </a:lnTo>
                  <a:lnTo>
                    <a:pt x="214518" y="1549902"/>
                  </a:lnTo>
                  <a:lnTo>
                    <a:pt x="3670350" y="1549903"/>
                  </a:lnTo>
                  <a:lnTo>
                    <a:pt x="3712414" y="1545820"/>
                  </a:lnTo>
                  <a:lnTo>
                    <a:pt x="3752474" y="1533877"/>
                  </a:lnTo>
                  <a:lnTo>
                    <a:pt x="3789429" y="1514533"/>
                  </a:lnTo>
                  <a:lnTo>
                    <a:pt x="3797805" y="1507809"/>
                  </a:lnTo>
                  <a:lnTo>
                    <a:pt x="214518" y="1507809"/>
                  </a:lnTo>
                  <a:lnTo>
                    <a:pt x="180881" y="1504531"/>
                  </a:lnTo>
                  <a:lnTo>
                    <a:pt x="119342" y="1479439"/>
                  </a:lnTo>
                  <a:lnTo>
                    <a:pt x="71759" y="1432720"/>
                  </a:lnTo>
                  <a:lnTo>
                    <a:pt x="46204" y="1372295"/>
                  </a:lnTo>
                  <a:lnTo>
                    <a:pt x="42866" y="210654"/>
                  </a:lnTo>
                  <a:lnTo>
                    <a:pt x="46204" y="177619"/>
                  </a:lnTo>
                  <a:lnTo>
                    <a:pt x="71759" y="117184"/>
                  </a:lnTo>
                  <a:lnTo>
                    <a:pt x="119342" y="70462"/>
                  </a:lnTo>
                  <a:lnTo>
                    <a:pt x="180881" y="45376"/>
                  </a:lnTo>
                  <a:lnTo>
                    <a:pt x="214518" y="42101"/>
                  </a:lnTo>
                  <a:lnTo>
                    <a:pt x="3797819" y="42101"/>
                  </a:lnTo>
                  <a:lnTo>
                    <a:pt x="3789429" y="35365"/>
                  </a:lnTo>
                  <a:lnTo>
                    <a:pt x="3752474" y="16021"/>
                  </a:lnTo>
                  <a:lnTo>
                    <a:pt x="3712414" y="4081"/>
                  </a:lnTo>
                  <a:lnTo>
                    <a:pt x="3670350" y="0"/>
                  </a:lnTo>
                  <a:close/>
                </a:path>
                <a:path w="3885565" h="1550035">
                  <a:moveTo>
                    <a:pt x="3797819" y="42101"/>
                  </a:moveTo>
                  <a:lnTo>
                    <a:pt x="3670350" y="42101"/>
                  </a:lnTo>
                  <a:lnTo>
                    <a:pt x="3704028" y="45376"/>
                  </a:lnTo>
                  <a:lnTo>
                    <a:pt x="3736114" y="54954"/>
                  </a:lnTo>
                  <a:lnTo>
                    <a:pt x="3791711" y="91530"/>
                  </a:lnTo>
                  <a:lnTo>
                    <a:pt x="3828839" y="146171"/>
                  </a:lnTo>
                  <a:lnTo>
                    <a:pt x="3841976" y="210655"/>
                  </a:lnTo>
                  <a:lnTo>
                    <a:pt x="3841976" y="1339266"/>
                  </a:lnTo>
                  <a:lnTo>
                    <a:pt x="3838620" y="1372295"/>
                  </a:lnTo>
                  <a:lnTo>
                    <a:pt x="3813059" y="1432720"/>
                  </a:lnTo>
                  <a:lnTo>
                    <a:pt x="3765658" y="1479440"/>
                  </a:lnTo>
                  <a:lnTo>
                    <a:pt x="3704028" y="1504531"/>
                  </a:lnTo>
                  <a:lnTo>
                    <a:pt x="3670350" y="1507809"/>
                  </a:lnTo>
                  <a:lnTo>
                    <a:pt x="3797805" y="1507809"/>
                  </a:lnTo>
                  <a:lnTo>
                    <a:pt x="3848860" y="1456103"/>
                  </a:lnTo>
                  <a:lnTo>
                    <a:pt x="3868584" y="1419849"/>
                  </a:lnTo>
                  <a:lnTo>
                    <a:pt x="3880812" y="1380548"/>
                  </a:lnTo>
                  <a:lnTo>
                    <a:pt x="3885006" y="1339266"/>
                  </a:lnTo>
                  <a:lnTo>
                    <a:pt x="3885006" y="210655"/>
                  </a:lnTo>
                  <a:lnTo>
                    <a:pt x="3880812" y="169344"/>
                  </a:lnTo>
                  <a:lnTo>
                    <a:pt x="3868584" y="130000"/>
                  </a:lnTo>
                  <a:lnTo>
                    <a:pt x="3848860" y="93733"/>
                  </a:lnTo>
                  <a:lnTo>
                    <a:pt x="3822175" y="61656"/>
                  </a:lnTo>
                  <a:lnTo>
                    <a:pt x="3797819" y="42101"/>
                  </a:lnTo>
                  <a:close/>
                </a:path>
              </a:pathLst>
            </a:custGeom>
            <a:solidFill>
              <a:srgbClr val="092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5734" y="2558630"/>
              <a:ext cx="9615170" cy="4415155"/>
            </a:xfrm>
            <a:custGeom>
              <a:avLst/>
              <a:gdLst/>
              <a:ahLst/>
              <a:cxnLst/>
              <a:rect l="l" t="t" r="r" b="b"/>
              <a:pathLst>
                <a:path w="9615170" h="4415155">
                  <a:moveTo>
                    <a:pt x="3838422" y="189522"/>
                  </a:moveTo>
                  <a:lnTo>
                    <a:pt x="3823614" y="116954"/>
                  </a:lnTo>
                  <a:lnTo>
                    <a:pt x="3781679" y="55549"/>
                  </a:lnTo>
                  <a:lnTo>
                    <a:pt x="3719030" y="14414"/>
                  </a:lnTo>
                  <a:lnTo>
                    <a:pt x="3645090" y="0"/>
                  </a:lnTo>
                  <a:lnTo>
                    <a:pt x="151409" y="3670"/>
                  </a:lnTo>
                  <a:lnTo>
                    <a:pt x="82169" y="31838"/>
                  </a:lnTo>
                  <a:lnTo>
                    <a:pt x="28676" y="84366"/>
                  </a:lnTo>
                  <a:lnTo>
                    <a:pt x="0" y="152349"/>
                  </a:lnTo>
                  <a:lnTo>
                    <a:pt x="0" y="1355305"/>
                  </a:lnTo>
                  <a:lnTo>
                    <a:pt x="28676" y="1423276"/>
                  </a:lnTo>
                  <a:lnTo>
                    <a:pt x="82169" y="1475803"/>
                  </a:lnTo>
                  <a:lnTo>
                    <a:pt x="151409" y="1503972"/>
                  </a:lnTo>
                  <a:lnTo>
                    <a:pt x="3682949" y="1503972"/>
                  </a:lnTo>
                  <a:lnTo>
                    <a:pt x="3752278" y="1475803"/>
                  </a:lnTo>
                  <a:lnTo>
                    <a:pt x="3805809" y="1423276"/>
                  </a:lnTo>
                  <a:lnTo>
                    <a:pt x="3834650" y="1355305"/>
                  </a:lnTo>
                  <a:lnTo>
                    <a:pt x="3838422" y="189522"/>
                  </a:lnTo>
                  <a:close/>
                </a:path>
                <a:path w="9615170" h="4415155">
                  <a:moveTo>
                    <a:pt x="9614598" y="3049295"/>
                  </a:moveTo>
                  <a:lnTo>
                    <a:pt x="9609963" y="3003385"/>
                  </a:lnTo>
                  <a:lnTo>
                    <a:pt x="9596399" y="2959697"/>
                  </a:lnTo>
                  <a:lnTo>
                    <a:pt x="9574454" y="2919438"/>
                  </a:lnTo>
                  <a:lnTo>
                    <a:pt x="9544647" y="2883776"/>
                  </a:lnTo>
                  <a:lnTo>
                    <a:pt x="9508312" y="2854604"/>
                  </a:lnTo>
                  <a:lnTo>
                    <a:pt x="9467228" y="2833116"/>
                  </a:lnTo>
                  <a:lnTo>
                    <a:pt x="9422638" y="2819844"/>
                  </a:lnTo>
                  <a:lnTo>
                    <a:pt x="5906808" y="2815310"/>
                  </a:lnTo>
                  <a:lnTo>
                    <a:pt x="5860085" y="2819844"/>
                  </a:lnTo>
                  <a:lnTo>
                    <a:pt x="5815546" y="2833116"/>
                  </a:lnTo>
                  <a:lnTo>
                    <a:pt x="5774461" y="2854604"/>
                  </a:lnTo>
                  <a:lnTo>
                    <a:pt x="5738076" y="2883776"/>
                  </a:lnTo>
                  <a:lnTo>
                    <a:pt x="5708332" y="2919438"/>
                  </a:lnTo>
                  <a:lnTo>
                    <a:pt x="5686425" y="2959697"/>
                  </a:lnTo>
                  <a:lnTo>
                    <a:pt x="5672887" y="3003385"/>
                  </a:lnTo>
                  <a:lnTo>
                    <a:pt x="5668264" y="4181005"/>
                  </a:lnTo>
                  <a:lnTo>
                    <a:pt x="5672899" y="4226839"/>
                  </a:lnTo>
                  <a:lnTo>
                    <a:pt x="5686425" y="4270514"/>
                  </a:lnTo>
                  <a:lnTo>
                    <a:pt x="5708332" y="4310824"/>
                  </a:lnTo>
                  <a:lnTo>
                    <a:pt x="5738076" y="4346511"/>
                  </a:lnTo>
                  <a:lnTo>
                    <a:pt x="5774461" y="4375683"/>
                  </a:lnTo>
                  <a:lnTo>
                    <a:pt x="5815546" y="4397159"/>
                  </a:lnTo>
                  <a:lnTo>
                    <a:pt x="5860085" y="4410443"/>
                  </a:lnTo>
                  <a:lnTo>
                    <a:pt x="5906808" y="4414977"/>
                  </a:lnTo>
                  <a:lnTo>
                    <a:pt x="9375813" y="4414977"/>
                  </a:lnTo>
                  <a:lnTo>
                    <a:pt x="9422638" y="4410443"/>
                  </a:lnTo>
                  <a:lnTo>
                    <a:pt x="9467228" y="4397159"/>
                  </a:lnTo>
                  <a:lnTo>
                    <a:pt x="9508312" y="4375683"/>
                  </a:lnTo>
                  <a:lnTo>
                    <a:pt x="9544647" y="4346511"/>
                  </a:lnTo>
                  <a:lnTo>
                    <a:pt x="9574454" y="4310824"/>
                  </a:lnTo>
                  <a:lnTo>
                    <a:pt x="9596399" y="4270514"/>
                  </a:lnTo>
                  <a:lnTo>
                    <a:pt x="9609963" y="4226839"/>
                  </a:lnTo>
                  <a:lnTo>
                    <a:pt x="9614598" y="30492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57216" y="5396692"/>
              <a:ext cx="3900170" cy="1554480"/>
            </a:xfrm>
            <a:custGeom>
              <a:avLst/>
              <a:gdLst/>
              <a:ahLst/>
              <a:cxnLst/>
              <a:rect l="l" t="t" r="r" b="b"/>
              <a:pathLst>
                <a:path w="3900170" h="1554479">
                  <a:moveTo>
                    <a:pt x="3684335" y="0"/>
                  </a:moveTo>
                  <a:lnTo>
                    <a:pt x="215336" y="0"/>
                  </a:lnTo>
                  <a:lnTo>
                    <a:pt x="173132" y="4092"/>
                  </a:lnTo>
                  <a:lnTo>
                    <a:pt x="132955" y="16065"/>
                  </a:lnTo>
                  <a:lnTo>
                    <a:pt x="95892" y="35461"/>
                  </a:lnTo>
                  <a:lnTo>
                    <a:pt x="63029" y="61824"/>
                  </a:lnTo>
                  <a:lnTo>
                    <a:pt x="36156" y="93990"/>
                  </a:lnTo>
                  <a:lnTo>
                    <a:pt x="16381" y="130356"/>
                  </a:lnTo>
                  <a:lnTo>
                    <a:pt x="4173" y="169808"/>
                  </a:lnTo>
                  <a:lnTo>
                    <a:pt x="0" y="211232"/>
                  </a:lnTo>
                  <a:lnTo>
                    <a:pt x="0" y="1342935"/>
                  </a:lnTo>
                  <a:lnTo>
                    <a:pt x="4173" y="1384330"/>
                  </a:lnTo>
                  <a:lnTo>
                    <a:pt x="16382" y="1423738"/>
                  </a:lnTo>
                  <a:lnTo>
                    <a:pt x="36156" y="1460092"/>
                  </a:lnTo>
                  <a:lnTo>
                    <a:pt x="63029" y="1492324"/>
                  </a:lnTo>
                  <a:lnTo>
                    <a:pt x="95892" y="1518682"/>
                  </a:lnTo>
                  <a:lnTo>
                    <a:pt x="132956" y="1538079"/>
                  </a:lnTo>
                  <a:lnTo>
                    <a:pt x="173133" y="1550055"/>
                  </a:lnTo>
                  <a:lnTo>
                    <a:pt x="215336" y="1554149"/>
                  </a:lnTo>
                  <a:lnTo>
                    <a:pt x="3684336" y="1554149"/>
                  </a:lnTo>
                  <a:lnTo>
                    <a:pt x="3726559" y="1550055"/>
                  </a:lnTo>
                  <a:lnTo>
                    <a:pt x="3766773" y="1538079"/>
                  </a:lnTo>
                  <a:lnTo>
                    <a:pt x="3803868" y="1518682"/>
                  </a:lnTo>
                  <a:lnTo>
                    <a:pt x="3812276" y="1511940"/>
                  </a:lnTo>
                  <a:lnTo>
                    <a:pt x="215336" y="1511940"/>
                  </a:lnTo>
                  <a:lnTo>
                    <a:pt x="181570" y="1508653"/>
                  </a:lnTo>
                  <a:lnTo>
                    <a:pt x="119797" y="1483493"/>
                  </a:lnTo>
                  <a:lnTo>
                    <a:pt x="72033" y="1436645"/>
                  </a:lnTo>
                  <a:lnTo>
                    <a:pt x="46381" y="1376055"/>
                  </a:lnTo>
                  <a:lnTo>
                    <a:pt x="43029" y="211232"/>
                  </a:lnTo>
                  <a:lnTo>
                    <a:pt x="46380" y="178105"/>
                  </a:lnTo>
                  <a:lnTo>
                    <a:pt x="72032" y="117505"/>
                  </a:lnTo>
                  <a:lnTo>
                    <a:pt x="119796" y="70655"/>
                  </a:lnTo>
                  <a:lnTo>
                    <a:pt x="181570" y="45500"/>
                  </a:lnTo>
                  <a:lnTo>
                    <a:pt x="215336" y="42216"/>
                  </a:lnTo>
                  <a:lnTo>
                    <a:pt x="3812289" y="42216"/>
                  </a:lnTo>
                  <a:lnTo>
                    <a:pt x="3803867" y="35461"/>
                  </a:lnTo>
                  <a:lnTo>
                    <a:pt x="3766772" y="16065"/>
                  </a:lnTo>
                  <a:lnTo>
                    <a:pt x="3726559" y="4092"/>
                  </a:lnTo>
                  <a:lnTo>
                    <a:pt x="3684335" y="0"/>
                  </a:lnTo>
                  <a:close/>
                </a:path>
                <a:path w="3900170" h="1554479">
                  <a:moveTo>
                    <a:pt x="3812289" y="42216"/>
                  </a:moveTo>
                  <a:lnTo>
                    <a:pt x="3684335" y="42216"/>
                  </a:lnTo>
                  <a:lnTo>
                    <a:pt x="3718142" y="45500"/>
                  </a:lnTo>
                  <a:lnTo>
                    <a:pt x="3750350" y="55104"/>
                  </a:lnTo>
                  <a:lnTo>
                    <a:pt x="3806158" y="91781"/>
                  </a:lnTo>
                  <a:lnTo>
                    <a:pt x="3843427" y="146571"/>
                  </a:lnTo>
                  <a:lnTo>
                    <a:pt x="3856615" y="211232"/>
                  </a:lnTo>
                  <a:lnTo>
                    <a:pt x="3856615" y="1342935"/>
                  </a:lnTo>
                  <a:lnTo>
                    <a:pt x="3853247" y="1376055"/>
                  </a:lnTo>
                  <a:lnTo>
                    <a:pt x="3827588" y="1436645"/>
                  </a:lnTo>
                  <a:lnTo>
                    <a:pt x="3780007" y="1483493"/>
                  </a:lnTo>
                  <a:lnTo>
                    <a:pt x="3718142" y="1508653"/>
                  </a:lnTo>
                  <a:lnTo>
                    <a:pt x="3684336" y="1511940"/>
                  </a:lnTo>
                  <a:lnTo>
                    <a:pt x="3812276" y="1511940"/>
                  </a:lnTo>
                  <a:lnTo>
                    <a:pt x="3863526" y="1460092"/>
                  </a:lnTo>
                  <a:lnTo>
                    <a:pt x="3883325" y="1423738"/>
                  </a:lnTo>
                  <a:lnTo>
                    <a:pt x="3895599" y="1384330"/>
                  </a:lnTo>
                  <a:lnTo>
                    <a:pt x="3899810" y="1342935"/>
                  </a:lnTo>
                  <a:lnTo>
                    <a:pt x="3899809" y="211232"/>
                  </a:lnTo>
                  <a:lnTo>
                    <a:pt x="3895598" y="169808"/>
                  </a:lnTo>
                  <a:lnTo>
                    <a:pt x="3883325" y="130356"/>
                  </a:lnTo>
                  <a:lnTo>
                    <a:pt x="3863525" y="93990"/>
                  </a:lnTo>
                  <a:lnTo>
                    <a:pt x="3836738" y="61824"/>
                  </a:lnTo>
                  <a:lnTo>
                    <a:pt x="3812289" y="42216"/>
                  </a:lnTo>
                  <a:close/>
                </a:path>
              </a:pathLst>
            </a:custGeom>
            <a:solidFill>
              <a:srgbClr val="092D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082570" y="5417875"/>
              <a:ext cx="3853179" cy="1508125"/>
            </a:xfrm>
            <a:custGeom>
              <a:avLst/>
              <a:gdLst/>
              <a:ahLst/>
              <a:cxnLst/>
              <a:rect l="l" t="t" r="r" b="b"/>
              <a:pathLst>
                <a:path w="3853179" h="1508125">
                  <a:moveTo>
                    <a:pt x="3658981" y="0"/>
                  </a:moveTo>
                  <a:lnTo>
                    <a:pt x="151986" y="3680"/>
                  </a:lnTo>
                  <a:lnTo>
                    <a:pt x="82489" y="31934"/>
                  </a:lnTo>
                  <a:lnTo>
                    <a:pt x="28791" y="84601"/>
                  </a:lnTo>
                  <a:lnTo>
                    <a:pt x="0" y="152767"/>
                  </a:lnTo>
                  <a:lnTo>
                    <a:pt x="0" y="1359020"/>
                  </a:lnTo>
                  <a:lnTo>
                    <a:pt x="28791" y="1427185"/>
                  </a:lnTo>
                  <a:lnTo>
                    <a:pt x="82489" y="1479854"/>
                  </a:lnTo>
                  <a:lnTo>
                    <a:pt x="151986" y="1508093"/>
                  </a:lnTo>
                  <a:lnTo>
                    <a:pt x="3696988" y="1508093"/>
                  </a:lnTo>
                  <a:lnTo>
                    <a:pt x="3766580" y="1479854"/>
                  </a:lnTo>
                  <a:lnTo>
                    <a:pt x="3820313" y="1427185"/>
                  </a:lnTo>
                  <a:lnTo>
                    <a:pt x="3849257" y="1359020"/>
                  </a:lnTo>
                  <a:lnTo>
                    <a:pt x="3853049" y="190048"/>
                  </a:lnTo>
                  <a:lnTo>
                    <a:pt x="3838189" y="117285"/>
                  </a:lnTo>
                  <a:lnTo>
                    <a:pt x="3796094" y="55713"/>
                  </a:lnTo>
                  <a:lnTo>
                    <a:pt x="3733199" y="14457"/>
                  </a:lnTo>
                  <a:lnTo>
                    <a:pt x="3658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0219" y="2650998"/>
            <a:ext cx="3572510" cy="1319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0190" algn="ctr">
              <a:lnSpc>
                <a:spcPct val="100000"/>
              </a:lnSpc>
              <a:spcBef>
                <a:spcPts val="100"/>
              </a:spcBef>
            </a:pPr>
            <a:r>
              <a:rPr sz="2350" spc="-25" dirty="0">
                <a:solidFill>
                  <a:srgbClr val="092D6D"/>
                </a:solidFill>
                <a:latin typeface="Malgun Gothic"/>
                <a:cs typeface="Malgun Gothic"/>
              </a:rPr>
              <a:t>전세계</a:t>
            </a:r>
            <a:endParaRPr sz="2350">
              <a:latin typeface="Malgun Gothic"/>
              <a:cs typeface="Malgun Gothic"/>
            </a:endParaRPr>
          </a:p>
          <a:p>
            <a:pPr marL="1265555" marR="5080" indent="-1253490">
              <a:lnSpc>
                <a:spcPct val="118000"/>
              </a:lnSpc>
              <a:spcBef>
                <a:spcPts val="1560"/>
              </a:spcBef>
            </a:pP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거의</a:t>
            </a:r>
            <a:r>
              <a:rPr sz="2050" spc="-15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Arial"/>
                <a:cs typeface="Arial"/>
              </a:rPr>
              <a:t>3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억</a:t>
            </a:r>
            <a:r>
              <a:rPr sz="2050" spc="-15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명이</a:t>
            </a:r>
            <a:r>
              <a:rPr sz="2050" spc="-15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050" spc="-16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간염을</a:t>
            </a:r>
            <a:r>
              <a:rPr sz="2050" spc="-15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spc="-35" dirty="0">
                <a:solidFill>
                  <a:srgbClr val="092D6D"/>
                </a:solidFill>
                <a:latin typeface="Malgun Gothic"/>
                <a:cs typeface="Malgun Gothic"/>
              </a:rPr>
              <a:t>앓고 </a:t>
            </a:r>
            <a:r>
              <a:rPr sz="2050" spc="-20" dirty="0">
                <a:solidFill>
                  <a:srgbClr val="092D6D"/>
                </a:solidFill>
                <a:latin typeface="Malgun Gothic"/>
                <a:cs typeface="Malgun Gothic"/>
              </a:rPr>
              <a:t>있습니다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01917" y="5474589"/>
            <a:ext cx="3601720" cy="1272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86485">
              <a:lnSpc>
                <a:spcPct val="100000"/>
              </a:lnSpc>
              <a:spcBef>
                <a:spcPts val="100"/>
              </a:spcBef>
            </a:pPr>
            <a:r>
              <a:rPr sz="2350" spc="-20" dirty="0">
                <a:solidFill>
                  <a:srgbClr val="092D6D"/>
                </a:solidFill>
                <a:latin typeface="Malgun Gothic"/>
                <a:cs typeface="Malgun Gothic"/>
              </a:rPr>
              <a:t>미국에서</a:t>
            </a:r>
            <a:endParaRPr sz="235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630"/>
              </a:spcBef>
            </a:pP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약</a:t>
            </a:r>
            <a:r>
              <a:rPr sz="2050" spc="-16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Arial"/>
                <a:cs typeface="Arial"/>
              </a:rPr>
              <a:t>240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만</a:t>
            </a:r>
            <a:r>
              <a:rPr sz="2050" spc="-16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명이</a:t>
            </a:r>
            <a:r>
              <a:rPr sz="2050" spc="-16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050" spc="-15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dirty="0">
                <a:solidFill>
                  <a:srgbClr val="092D6D"/>
                </a:solidFill>
                <a:latin typeface="Malgun Gothic"/>
                <a:cs typeface="Malgun Gothic"/>
              </a:rPr>
              <a:t>간염을</a:t>
            </a:r>
            <a:r>
              <a:rPr sz="2050" spc="-16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050" spc="-35" dirty="0">
                <a:solidFill>
                  <a:srgbClr val="092D6D"/>
                </a:solidFill>
                <a:latin typeface="Malgun Gothic"/>
                <a:cs typeface="Malgun Gothic"/>
              </a:rPr>
              <a:t>앓고</a:t>
            </a:r>
            <a:endParaRPr sz="205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445"/>
              </a:spcBef>
            </a:pPr>
            <a:r>
              <a:rPr sz="2050" spc="-20" dirty="0">
                <a:solidFill>
                  <a:srgbClr val="092D6D"/>
                </a:solidFill>
                <a:latin typeface="Malgun Gothic"/>
                <a:cs typeface="Malgun Gothic"/>
              </a:rPr>
              <a:t>있습니다</a:t>
            </a:r>
            <a:endParaRPr sz="205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45616" y="477393"/>
            <a:ext cx="8786495" cy="4902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0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3050" dirty="0">
                <a:solidFill>
                  <a:srgbClr val="092D6D"/>
                </a:solidFill>
              </a:rPr>
              <a:t>형</a:t>
            </a:r>
            <a:r>
              <a:rPr sz="3050" spc="-245" dirty="0">
                <a:solidFill>
                  <a:srgbClr val="092D6D"/>
                </a:solidFill>
              </a:rPr>
              <a:t> </a:t>
            </a:r>
            <a:r>
              <a:rPr sz="3050" spc="-30" dirty="0">
                <a:solidFill>
                  <a:srgbClr val="092D6D"/>
                </a:solidFill>
              </a:rPr>
              <a:t>간염은</a:t>
            </a:r>
            <a:r>
              <a:rPr sz="3050" spc="-240" dirty="0">
                <a:solidFill>
                  <a:srgbClr val="092D6D"/>
                </a:solidFill>
              </a:rPr>
              <a:t> </a:t>
            </a:r>
            <a:r>
              <a:rPr sz="3050" spc="-25" dirty="0">
                <a:solidFill>
                  <a:srgbClr val="092D6D"/>
                </a:solidFill>
              </a:rPr>
              <a:t>세계에서</a:t>
            </a:r>
            <a:r>
              <a:rPr sz="3050" spc="-235" dirty="0">
                <a:solidFill>
                  <a:srgbClr val="092D6D"/>
                </a:solidFill>
              </a:rPr>
              <a:t> </a:t>
            </a:r>
            <a:r>
              <a:rPr sz="3050" spc="-20" dirty="0">
                <a:solidFill>
                  <a:srgbClr val="092D6D"/>
                </a:solidFill>
              </a:rPr>
              <a:t>가장</a:t>
            </a:r>
            <a:r>
              <a:rPr sz="3050" spc="-245" dirty="0">
                <a:solidFill>
                  <a:srgbClr val="092D6D"/>
                </a:solidFill>
              </a:rPr>
              <a:t> </a:t>
            </a:r>
            <a:r>
              <a:rPr sz="3050" spc="-20" dirty="0">
                <a:solidFill>
                  <a:srgbClr val="092D6D"/>
                </a:solidFill>
              </a:rPr>
              <a:t>흔한</a:t>
            </a:r>
            <a:r>
              <a:rPr sz="3050" spc="-250" dirty="0">
                <a:solidFill>
                  <a:srgbClr val="092D6D"/>
                </a:solidFill>
              </a:rPr>
              <a:t> </a:t>
            </a:r>
            <a:r>
              <a:rPr sz="3050" spc="-20" dirty="0">
                <a:solidFill>
                  <a:srgbClr val="092D6D"/>
                </a:solidFill>
              </a:rPr>
              <a:t>감염</a:t>
            </a:r>
            <a:r>
              <a:rPr sz="3050" spc="-245" dirty="0">
                <a:solidFill>
                  <a:srgbClr val="092D6D"/>
                </a:solidFill>
              </a:rPr>
              <a:t> </a:t>
            </a:r>
            <a:r>
              <a:rPr sz="3050" dirty="0">
                <a:solidFill>
                  <a:srgbClr val="092D6D"/>
                </a:solidFill>
              </a:rPr>
              <a:t>중</a:t>
            </a:r>
            <a:r>
              <a:rPr sz="3050" spc="-250" dirty="0">
                <a:solidFill>
                  <a:srgbClr val="092D6D"/>
                </a:solidFill>
              </a:rPr>
              <a:t> </a:t>
            </a:r>
            <a:r>
              <a:rPr sz="3050" spc="-10" dirty="0">
                <a:solidFill>
                  <a:srgbClr val="092D6D"/>
                </a:solidFill>
              </a:rPr>
              <a:t>하나입니다</a:t>
            </a:r>
            <a:endParaRPr sz="30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6230" cy="7505700"/>
            <a:chOff x="0" y="0"/>
            <a:chExt cx="1047623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75056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75285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pc="254" dirty="0"/>
              <a:t>교육자</a:t>
            </a:r>
            <a:r>
              <a:rPr dirty="0"/>
              <a:t>	</a:t>
            </a:r>
            <a:r>
              <a:rPr spc="275" dirty="0"/>
              <a:t>스크립트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935" y="4583076"/>
            <a:ext cx="2197735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175" dirty="0">
                <a:latin typeface="Malgun Gothic"/>
                <a:cs typeface="Malgun Gothic"/>
              </a:rPr>
              <a:t>커뮤니티</a:t>
            </a:r>
            <a:r>
              <a:rPr sz="1750" spc="315" dirty="0">
                <a:latin typeface="Malgun Gothic"/>
                <a:cs typeface="Malgun Gothic"/>
              </a:rPr>
              <a:t> </a:t>
            </a:r>
            <a:r>
              <a:rPr sz="1750" spc="155" dirty="0">
                <a:latin typeface="Malgun Gothic"/>
                <a:cs typeface="Malgun Gothic"/>
              </a:rPr>
              <a:t>회원이</a:t>
            </a:r>
            <a:r>
              <a:rPr sz="1750" spc="33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79594" y="1129030"/>
            <a:ext cx="4001135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4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25" dirty="0">
                <a:solidFill>
                  <a:srgbClr val="082C6C"/>
                </a:solidFill>
                <a:latin typeface="Malgun Gothic"/>
                <a:cs typeface="Malgun Gothic"/>
              </a:rPr>
              <a:t>그렇다면</a:t>
            </a:r>
            <a:r>
              <a:rPr sz="1400" spc="3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왜</a:t>
            </a:r>
            <a:r>
              <a:rPr sz="1400" spc="4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250" dirty="0">
                <a:solidFill>
                  <a:srgbClr val="082C6C"/>
                </a:solidFill>
                <a:latin typeface="Malgun Gothic"/>
                <a:cs typeface="Malgun Gothic"/>
              </a:rPr>
              <a:t>사람들이</a:t>
            </a:r>
            <a:r>
              <a:rPr sz="1400" spc="4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spc="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spc="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6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400" spc="4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75" dirty="0">
                <a:solidFill>
                  <a:srgbClr val="082C6C"/>
                </a:solidFill>
                <a:latin typeface="Malgun Gothic"/>
                <a:cs typeface="Malgun Gothic"/>
              </a:rPr>
              <a:t>검사를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받</a:t>
            </a:r>
            <a:r>
              <a:rPr sz="14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아</a:t>
            </a:r>
            <a:r>
              <a:rPr sz="14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야</a:t>
            </a:r>
            <a:r>
              <a:rPr sz="14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합</a:t>
            </a:r>
            <a:r>
              <a:rPr sz="14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니</a:t>
            </a:r>
            <a:r>
              <a:rPr sz="14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까</a:t>
            </a:r>
            <a:r>
              <a:rPr sz="14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?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</a:t>
            </a:r>
            <a:r>
              <a:rPr spc="-285" dirty="0"/>
              <a:t> </a:t>
            </a:r>
            <a:r>
              <a:rPr dirty="0"/>
              <a:t>형</a:t>
            </a:r>
            <a:r>
              <a:rPr spc="290" dirty="0"/>
              <a:t> </a:t>
            </a:r>
            <a:r>
              <a:rPr spc="180" dirty="0"/>
              <a:t>간염은</a:t>
            </a:r>
            <a:r>
              <a:rPr spc="340" dirty="0"/>
              <a:t> </a:t>
            </a:r>
            <a:r>
              <a:rPr spc="180" dirty="0"/>
              <a:t>의사를</a:t>
            </a:r>
            <a:r>
              <a:rPr spc="345" dirty="0"/>
              <a:t> </a:t>
            </a:r>
            <a:r>
              <a:rPr spc="180" dirty="0"/>
              <a:t>만나고</a:t>
            </a:r>
            <a:r>
              <a:rPr spc="345" dirty="0"/>
              <a:t> </a:t>
            </a:r>
            <a:r>
              <a:rPr spc="180" dirty="0"/>
              <a:t>필요한</a:t>
            </a:r>
            <a:r>
              <a:rPr spc="340" dirty="0"/>
              <a:t> </a:t>
            </a:r>
            <a:r>
              <a:rPr spc="135" dirty="0"/>
              <a:t>경우</a:t>
            </a:r>
            <a:r>
              <a:rPr spc="345" dirty="0"/>
              <a:t> </a:t>
            </a:r>
            <a:r>
              <a:rPr spc="140" dirty="0"/>
              <a:t>치료를 </a:t>
            </a:r>
          </a:p>
          <a:p>
            <a:pPr marL="13970">
              <a:lnSpc>
                <a:spcPct val="100000"/>
              </a:lnSpc>
              <a:spcBef>
                <a:spcPts val="1300"/>
              </a:spcBef>
            </a:pPr>
            <a:r>
              <a:rPr spc="220" dirty="0"/>
              <a:t>받음으로써</a:t>
            </a:r>
            <a:r>
              <a:rPr spc="330" dirty="0"/>
              <a:t> </a:t>
            </a:r>
            <a:r>
              <a:rPr spc="180" dirty="0"/>
              <a:t>관리할</a:t>
            </a:r>
            <a:r>
              <a:rPr spc="345" dirty="0"/>
              <a:t> </a:t>
            </a:r>
            <a:r>
              <a:rPr dirty="0"/>
              <a:t>수</a:t>
            </a:r>
            <a:r>
              <a:rPr spc="365" dirty="0"/>
              <a:t> </a:t>
            </a:r>
            <a:r>
              <a:rPr spc="160" dirty="0"/>
              <a:t>있습니다</a:t>
            </a:r>
            <a:r>
              <a:rPr spc="-270" dirty="0"/>
              <a:t> </a:t>
            </a:r>
            <a:r>
              <a:rPr spc="-50" dirty="0"/>
              <a:t>.</a:t>
            </a:r>
          </a:p>
          <a:p>
            <a:pPr marL="12700" marR="5080">
              <a:lnSpc>
                <a:spcPct val="174300"/>
              </a:lnSpc>
              <a:spcBef>
                <a:spcPts val="1160"/>
              </a:spcBef>
            </a:pPr>
            <a:r>
              <a:rPr spc="220" dirty="0"/>
              <a:t>감염된</a:t>
            </a:r>
            <a:r>
              <a:rPr spc="430" dirty="0"/>
              <a:t> </a:t>
            </a:r>
            <a:r>
              <a:rPr spc="250" dirty="0"/>
              <a:t>대부분의</a:t>
            </a:r>
            <a:r>
              <a:rPr spc="440" dirty="0"/>
              <a:t> </a:t>
            </a:r>
            <a:r>
              <a:rPr spc="250" dirty="0"/>
              <a:t>사람들은</a:t>
            </a:r>
            <a:r>
              <a:rPr spc="445" dirty="0"/>
              <a:t> </a:t>
            </a:r>
            <a:r>
              <a:rPr spc="220" dirty="0"/>
              <a:t>증상이</a:t>
            </a:r>
            <a:r>
              <a:rPr spc="440" dirty="0"/>
              <a:t> </a:t>
            </a:r>
            <a:r>
              <a:rPr spc="250" dirty="0"/>
              <a:t>없으므로</a:t>
            </a:r>
            <a:r>
              <a:rPr spc="445" dirty="0"/>
              <a:t> </a:t>
            </a:r>
            <a:r>
              <a:rPr spc="125" dirty="0"/>
              <a:t>감염 </a:t>
            </a:r>
            <a:r>
              <a:rPr spc="220" dirty="0"/>
              <a:t>여부를</a:t>
            </a:r>
            <a:r>
              <a:rPr spc="430" dirty="0"/>
              <a:t> </a:t>
            </a:r>
            <a:r>
              <a:rPr dirty="0"/>
              <a:t>알</a:t>
            </a:r>
            <a:r>
              <a:rPr spc="450" dirty="0"/>
              <a:t> </a:t>
            </a:r>
            <a:r>
              <a:rPr dirty="0"/>
              <a:t>수</a:t>
            </a:r>
            <a:r>
              <a:rPr spc="450" dirty="0"/>
              <a:t> </a:t>
            </a:r>
            <a:r>
              <a:rPr spc="165" dirty="0"/>
              <a:t>있는</a:t>
            </a:r>
            <a:r>
              <a:rPr spc="425" dirty="0"/>
              <a:t> </a:t>
            </a:r>
            <a:r>
              <a:rPr spc="220" dirty="0"/>
              <a:t>유일한</a:t>
            </a:r>
            <a:r>
              <a:rPr spc="440" dirty="0"/>
              <a:t> </a:t>
            </a:r>
            <a:r>
              <a:rPr spc="220" dirty="0"/>
              <a:t>방법은</a:t>
            </a:r>
            <a:r>
              <a:rPr spc="415" dirty="0"/>
              <a:t> </a:t>
            </a:r>
            <a:r>
              <a:rPr spc="220" dirty="0"/>
              <a:t>검사입니다</a:t>
            </a:r>
            <a:r>
              <a:rPr spc="-210" dirty="0"/>
              <a:t> </a:t>
            </a:r>
            <a:r>
              <a:rPr spc="-50" dirty="0"/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79594" y="3875478"/>
            <a:ext cx="4874260" cy="1029969"/>
          </a:xfrm>
          <a:prstGeom prst="rect">
            <a:avLst/>
          </a:prstGeom>
        </p:spPr>
        <p:txBody>
          <a:bodyPr vert="horz" wrap="square" lIns="0" tIns="115570" rIns="0" bIns="0" rtlCol="0">
            <a:spAutoFit/>
          </a:bodyPr>
          <a:lstStyle/>
          <a:p>
            <a:pPr marL="82550">
              <a:lnSpc>
                <a:spcPct val="100000"/>
              </a:lnSpc>
              <a:spcBef>
                <a:spcPts val="910"/>
              </a:spcBef>
              <a:tabLst>
                <a:tab pos="699770" algn="l"/>
                <a:tab pos="1742439" algn="l"/>
                <a:tab pos="2358390" algn="l"/>
                <a:tab pos="3188970" algn="l"/>
                <a:tab pos="4229735" algn="l"/>
              </a:tabLst>
            </a:pPr>
            <a:r>
              <a:rPr sz="1400" spc="95" dirty="0">
                <a:solidFill>
                  <a:srgbClr val="082C6C"/>
                </a:solidFill>
                <a:latin typeface="Malgun Gothic"/>
                <a:cs typeface="Malgun Gothic"/>
              </a:rPr>
              <a:t>만약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65" dirty="0">
                <a:solidFill>
                  <a:srgbClr val="082C6C"/>
                </a:solidFill>
                <a:latin typeface="Malgun Gothic"/>
                <a:cs typeface="Malgun Gothic"/>
              </a:rPr>
              <a:t>감염되면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95" dirty="0">
                <a:solidFill>
                  <a:srgbClr val="082C6C"/>
                </a:solidFill>
                <a:latin typeface="Malgun Gothic"/>
                <a:cs typeface="Malgun Gothic"/>
              </a:rPr>
              <a:t>좋은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35" dirty="0">
                <a:solidFill>
                  <a:srgbClr val="082C6C"/>
                </a:solidFill>
                <a:latin typeface="Malgun Gothic"/>
                <a:cs typeface="Malgun Gothic"/>
              </a:rPr>
              <a:t>소식은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65" dirty="0">
                <a:solidFill>
                  <a:srgbClr val="082C6C"/>
                </a:solidFill>
                <a:latin typeface="Malgun Gothic"/>
                <a:cs typeface="Malgun Gothic"/>
              </a:rPr>
              <a:t>사랑하는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40" dirty="0">
                <a:solidFill>
                  <a:srgbClr val="082C6C"/>
                </a:solidFill>
                <a:latin typeface="Malgun Gothic"/>
                <a:cs typeface="Malgun Gothic"/>
              </a:rPr>
              <a:t>사람을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  <a:tabLst>
                <a:tab pos="745490" algn="l"/>
                <a:tab pos="1056005" algn="l"/>
                <a:tab pos="1580515" algn="l"/>
                <a:tab pos="2527300" algn="l"/>
                <a:tab pos="3473450" algn="l"/>
                <a:tab pos="4210050" algn="l"/>
              </a:tabLst>
            </a:pPr>
            <a:r>
              <a:rPr sz="1400" spc="145" dirty="0">
                <a:solidFill>
                  <a:srgbClr val="082C6C"/>
                </a:solidFill>
                <a:latin typeface="Malgun Gothic"/>
                <a:cs typeface="Malgun Gothic"/>
              </a:rPr>
              <a:t>보호할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10" dirty="0">
                <a:solidFill>
                  <a:srgbClr val="082C6C"/>
                </a:solidFill>
                <a:latin typeface="Malgun Gothic"/>
                <a:cs typeface="Malgun Gothic"/>
              </a:rPr>
              <a:t>있는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85" dirty="0">
                <a:solidFill>
                  <a:srgbClr val="082C6C"/>
                </a:solidFill>
                <a:latin typeface="Malgun Gothic"/>
                <a:cs typeface="Malgun Gothic"/>
              </a:rPr>
              <a:t>안전하고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80" dirty="0">
                <a:solidFill>
                  <a:srgbClr val="082C6C"/>
                </a:solidFill>
                <a:latin typeface="Malgun Gothic"/>
                <a:cs typeface="Malgun Gothic"/>
              </a:rPr>
              <a:t>효과적인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55" dirty="0">
                <a:solidFill>
                  <a:srgbClr val="082C6C"/>
                </a:solidFill>
                <a:latin typeface="Malgun Gothic"/>
                <a:cs typeface="Malgun Gothic"/>
              </a:rPr>
              <a:t>백신이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40" dirty="0">
                <a:solidFill>
                  <a:srgbClr val="082C6C"/>
                </a:solidFill>
                <a:latin typeface="Malgun Gothic"/>
                <a:cs typeface="Malgun Gothic"/>
              </a:rPr>
              <a:t>있다는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40"/>
              </a:spcBef>
            </a:pPr>
            <a:r>
              <a:rPr sz="1400" spc="160" dirty="0">
                <a:solidFill>
                  <a:srgbClr val="082C6C"/>
                </a:solidFill>
                <a:latin typeface="Malgun Gothic"/>
                <a:cs typeface="Malgun Gothic"/>
              </a:rPr>
              <a:t>것입니다</a:t>
            </a:r>
            <a:r>
              <a:rPr sz="140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9085" y="5301234"/>
            <a:ext cx="4960620" cy="617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0"/>
              </a:spcBef>
              <a:tabLst>
                <a:tab pos="544195" algn="l"/>
                <a:tab pos="1295400" algn="l"/>
                <a:tab pos="2045335" algn="l"/>
                <a:tab pos="2797175" algn="l"/>
                <a:tab pos="3547110" algn="l"/>
                <a:tab pos="4298315" algn="l"/>
              </a:tabLst>
            </a:pPr>
            <a:r>
              <a:rPr sz="1400" spc="140" dirty="0">
                <a:solidFill>
                  <a:srgbClr val="082C6C"/>
                </a:solidFill>
                <a:latin typeface="Malgun Gothic"/>
                <a:cs typeface="Malgun Gothic"/>
              </a:rPr>
              <a:t>지금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95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95" dirty="0">
                <a:solidFill>
                  <a:srgbClr val="082C6C"/>
                </a:solidFill>
                <a:latin typeface="Malgun Gothic"/>
                <a:cs typeface="Malgun Gothic"/>
              </a:rPr>
              <a:t>받으면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95" dirty="0">
                <a:solidFill>
                  <a:srgbClr val="082C6C"/>
                </a:solidFill>
                <a:latin typeface="Malgun Gothic"/>
                <a:cs typeface="Malgun Gothic"/>
              </a:rPr>
              <a:t>자신과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95" dirty="0">
                <a:solidFill>
                  <a:srgbClr val="082C6C"/>
                </a:solidFill>
                <a:latin typeface="Malgun Gothic"/>
                <a:cs typeface="Malgun Gothic"/>
              </a:rPr>
              <a:t>가족의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95" dirty="0">
                <a:solidFill>
                  <a:srgbClr val="082C6C"/>
                </a:solidFill>
                <a:latin typeface="Malgun Gothic"/>
                <a:cs typeface="Malgun Gothic"/>
              </a:rPr>
              <a:t>건강을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175" dirty="0">
                <a:solidFill>
                  <a:srgbClr val="082C6C"/>
                </a:solidFill>
                <a:latin typeface="Malgun Gothic"/>
                <a:cs typeface="Malgun Gothic"/>
              </a:rPr>
              <a:t>지키는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  <a:tabLst>
                <a:tab pos="388620" algn="l"/>
              </a:tabLst>
            </a:pPr>
            <a:r>
              <a:rPr sz="1400" spc="-50" dirty="0">
                <a:solidFill>
                  <a:srgbClr val="082C6C"/>
                </a:solidFill>
                <a:latin typeface="Malgun Gothic"/>
                <a:cs typeface="Malgun Gothic"/>
              </a:rPr>
              <a:t>데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400" spc="220" dirty="0">
                <a:solidFill>
                  <a:srgbClr val="082C6C"/>
                </a:solidFill>
                <a:latin typeface="Malgun Gothic"/>
                <a:cs typeface="Malgun Gothic"/>
              </a:rPr>
              <a:t>도움이</a:t>
            </a:r>
            <a:r>
              <a:rPr sz="1400" spc="4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될</a:t>
            </a:r>
            <a:r>
              <a:rPr sz="1400" spc="4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400" spc="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175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400" spc="-25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95" dirty="0">
                <a:solidFill>
                  <a:srgbClr val="082C6C"/>
                </a:solidFill>
                <a:latin typeface="Malgun Gothic"/>
                <a:cs typeface="Malgun Gothic"/>
              </a:rPr>
              <a:t>!" </a:t>
            </a:r>
            <a:endParaRPr sz="1400">
              <a:latin typeface="Malgun Gothic"/>
              <a:cs typeface="Malgun Gothic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2795" y="1923288"/>
            <a:ext cx="3598164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8179" y="1917319"/>
            <a:ext cx="40709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200" dirty="0">
                <a:solidFill>
                  <a:srgbClr val="082C6C"/>
                </a:solidFill>
              </a:rPr>
              <a:t>검사를</a:t>
            </a:r>
            <a:r>
              <a:rPr sz="2450" spc="-325" dirty="0">
                <a:solidFill>
                  <a:srgbClr val="082C6C"/>
                </a:solidFill>
              </a:rPr>
              <a:t> </a:t>
            </a:r>
            <a:r>
              <a:rPr sz="2450" spc="-150" dirty="0">
                <a:solidFill>
                  <a:srgbClr val="082C6C"/>
                </a:solidFill>
              </a:rPr>
              <a:t>받을</a:t>
            </a:r>
            <a:r>
              <a:rPr sz="2450" spc="-335" dirty="0">
                <a:solidFill>
                  <a:srgbClr val="082C6C"/>
                </a:solidFill>
              </a:rPr>
              <a:t> </a:t>
            </a:r>
            <a:r>
              <a:rPr sz="2450" spc="-200" dirty="0">
                <a:solidFill>
                  <a:srgbClr val="082C6C"/>
                </a:solidFill>
              </a:rPr>
              <a:t>계획을</a:t>
            </a:r>
            <a:r>
              <a:rPr sz="2450" spc="-310" dirty="0">
                <a:solidFill>
                  <a:srgbClr val="082C6C"/>
                </a:solidFill>
              </a:rPr>
              <a:t> </a:t>
            </a:r>
            <a:r>
              <a:rPr sz="2450" spc="-135" dirty="0">
                <a:solidFill>
                  <a:srgbClr val="082C6C"/>
                </a:solidFill>
              </a:rPr>
              <a:t>세우십시오!</a:t>
            </a:r>
            <a:endParaRPr sz="2450"/>
          </a:p>
        </p:txBody>
      </p:sp>
      <p:sp>
        <p:nvSpPr>
          <p:cNvPr id="3" name="object 3"/>
          <p:cNvSpPr txBox="1"/>
          <p:nvPr/>
        </p:nvSpPr>
        <p:spPr>
          <a:xfrm>
            <a:off x="3991736" y="6158585"/>
            <a:ext cx="296735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90" dirty="0">
                <a:solidFill>
                  <a:srgbClr val="082C6C"/>
                </a:solidFill>
                <a:latin typeface="Malgun Gothic"/>
                <a:cs typeface="Malgun Gothic"/>
              </a:rPr>
              <a:t>다음</a:t>
            </a:r>
            <a:r>
              <a:rPr sz="1750" spc="-2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750" spc="-90" dirty="0">
                <a:solidFill>
                  <a:srgbClr val="082C6C"/>
                </a:solidFill>
                <a:latin typeface="Malgun Gothic"/>
                <a:cs typeface="Malgun Gothic"/>
              </a:rPr>
              <a:t>의사</a:t>
            </a:r>
            <a:r>
              <a:rPr sz="1750" spc="-2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750" spc="-90" dirty="0">
                <a:solidFill>
                  <a:srgbClr val="082C6C"/>
                </a:solidFill>
                <a:latin typeface="Malgun Gothic"/>
                <a:cs typeface="Malgun Gothic"/>
              </a:rPr>
              <a:t>방문</a:t>
            </a:r>
            <a:r>
              <a:rPr sz="1750" spc="-2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750" dirty="0">
                <a:solidFill>
                  <a:srgbClr val="082C6C"/>
                </a:solidFill>
                <a:latin typeface="Malgun Gothic"/>
                <a:cs typeface="Malgun Gothic"/>
              </a:rPr>
              <a:t>시</a:t>
            </a:r>
            <a:r>
              <a:rPr sz="1750" spc="-2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750" spc="-125" dirty="0">
                <a:solidFill>
                  <a:srgbClr val="082C6C"/>
                </a:solidFill>
                <a:latin typeface="Malgun Gothic"/>
                <a:cs typeface="Malgun Gothic"/>
              </a:rPr>
              <a:t>물어보십시오.</a:t>
            </a:r>
            <a:endParaRPr sz="175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9391" y="3377184"/>
            <a:ext cx="2290572" cy="2005583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51376" y="3238500"/>
            <a:ext cx="2226564" cy="222656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83068" y="3425952"/>
            <a:ext cx="2119883" cy="211988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10476230" cy="1533525"/>
            <a:chOff x="0" y="0"/>
            <a:chExt cx="10476230" cy="1533525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0475975" cy="1533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248411"/>
              <a:ext cx="10475975" cy="103784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3881" y="317017"/>
              <a:ext cx="47625" cy="292100"/>
            </a:xfrm>
            <a:custGeom>
              <a:avLst/>
              <a:gdLst/>
              <a:ahLst/>
              <a:cxnLst/>
              <a:rect l="l" t="t" r="r" b="b"/>
              <a:pathLst>
                <a:path w="47625" h="292100">
                  <a:moveTo>
                    <a:pt x="47010" y="0"/>
                  </a:moveTo>
                  <a:lnTo>
                    <a:pt x="0" y="0"/>
                  </a:lnTo>
                  <a:lnTo>
                    <a:pt x="0" y="292074"/>
                  </a:lnTo>
                  <a:lnTo>
                    <a:pt x="47010" y="292074"/>
                  </a:lnTo>
                  <a:lnTo>
                    <a:pt x="47010" y="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86612" y="335661"/>
              <a:ext cx="192024" cy="20243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732661" y="317017"/>
              <a:ext cx="47625" cy="292100"/>
            </a:xfrm>
            <a:custGeom>
              <a:avLst/>
              <a:gdLst/>
              <a:ahLst/>
              <a:cxnLst/>
              <a:rect l="l" t="t" r="r" b="b"/>
              <a:pathLst>
                <a:path w="47625" h="292100">
                  <a:moveTo>
                    <a:pt x="47200" y="0"/>
                  </a:moveTo>
                  <a:lnTo>
                    <a:pt x="0" y="0"/>
                  </a:lnTo>
                  <a:lnTo>
                    <a:pt x="0" y="292074"/>
                  </a:lnTo>
                  <a:lnTo>
                    <a:pt x="47200" y="292074"/>
                  </a:lnTo>
                  <a:lnTo>
                    <a:pt x="47200" y="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2371" y="322579"/>
              <a:ext cx="252984" cy="2781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94915" y="358140"/>
              <a:ext cx="198119" cy="2240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72867" y="312420"/>
              <a:ext cx="314070" cy="2967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92933" y="316229"/>
              <a:ext cx="351917" cy="28320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292348" y="316229"/>
              <a:ext cx="858519" cy="825500"/>
            </a:xfrm>
            <a:custGeom>
              <a:avLst/>
              <a:gdLst/>
              <a:ahLst/>
              <a:cxnLst/>
              <a:rect l="l" t="t" r="r" b="b"/>
              <a:pathLst>
                <a:path w="858520" h="825500">
                  <a:moveTo>
                    <a:pt x="303149" y="254"/>
                  </a:moveTo>
                  <a:lnTo>
                    <a:pt x="256159" y="254"/>
                  </a:lnTo>
                  <a:lnTo>
                    <a:pt x="256159" y="37973"/>
                  </a:lnTo>
                  <a:lnTo>
                    <a:pt x="256159" y="68834"/>
                  </a:lnTo>
                  <a:lnTo>
                    <a:pt x="256159" y="103886"/>
                  </a:lnTo>
                  <a:lnTo>
                    <a:pt x="193167" y="103886"/>
                  </a:lnTo>
                  <a:lnTo>
                    <a:pt x="195326" y="97028"/>
                  </a:lnTo>
                  <a:lnTo>
                    <a:pt x="196342" y="90043"/>
                  </a:lnTo>
                  <a:lnTo>
                    <a:pt x="196342" y="78105"/>
                  </a:lnTo>
                  <a:lnTo>
                    <a:pt x="195834" y="73279"/>
                  </a:lnTo>
                  <a:lnTo>
                    <a:pt x="194691" y="68834"/>
                  </a:lnTo>
                  <a:lnTo>
                    <a:pt x="256159" y="68834"/>
                  </a:lnTo>
                  <a:lnTo>
                    <a:pt x="256159" y="37973"/>
                  </a:lnTo>
                  <a:lnTo>
                    <a:pt x="179451" y="37973"/>
                  </a:lnTo>
                  <a:lnTo>
                    <a:pt x="179197" y="37592"/>
                  </a:lnTo>
                  <a:lnTo>
                    <a:pt x="163703" y="24003"/>
                  </a:lnTo>
                  <a:lnTo>
                    <a:pt x="149733" y="16637"/>
                  </a:lnTo>
                  <a:lnTo>
                    <a:pt x="149733" y="83058"/>
                  </a:lnTo>
                  <a:lnTo>
                    <a:pt x="148844" y="92964"/>
                  </a:lnTo>
                  <a:lnTo>
                    <a:pt x="119126" y="125095"/>
                  </a:lnTo>
                  <a:lnTo>
                    <a:pt x="98298" y="128143"/>
                  </a:lnTo>
                  <a:lnTo>
                    <a:pt x="87376" y="127381"/>
                  </a:lnTo>
                  <a:lnTo>
                    <a:pt x="50546" y="101727"/>
                  </a:lnTo>
                  <a:lnTo>
                    <a:pt x="46990" y="83058"/>
                  </a:lnTo>
                  <a:lnTo>
                    <a:pt x="47879" y="73025"/>
                  </a:lnTo>
                  <a:lnTo>
                    <a:pt x="77470" y="40640"/>
                  </a:lnTo>
                  <a:lnTo>
                    <a:pt x="98298" y="37592"/>
                  </a:lnTo>
                  <a:lnTo>
                    <a:pt x="109347" y="38354"/>
                  </a:lnTo>
                  <a:lnTo>
                    <a:pt x="146177" y="64135"/>
                  </a:lnTo>
                  <a:lnTo>
                    <a:pt x="149733" y="83058"/>
                  </a:lnTo>
                  <a:lnTo>
                    <a:pt x="149733" y="16637"/>
                  </a:lnTo>
                  <a:lnTo>
                    <a:pt x="144907" y="14097"/>
                  </a:lnTo>
                  <a:lnTo>
                    <a:pt x="123190" y="8255"/>
                  </a:lnTo>
                  <a:lnTo>
                    <a:pt x="98298" y="6223"/>
                  </a:lnTo>
                  <a:lnTo>
                    <a:pt x="77978" y="7493"/>
                  </a:lnTo>
                  <a:lnTo>
                    <a:pt x="27940" y="27686"/>
                  </a:lnTo>
                  <a:lnTo>
                    <a:pt x="1778" y="66929"/>
                  </a:lnTo>
                  <a:lnTo>
                    <a:pt x="0" y="83058"/>
                  </a:lnTo>
                  <a:lnTo>
                    <a:pt x="1778" y="99441"/>
                  </a:lnTo>
                  <a:lnTo>
                    <a:pt x="28181" y="138684"/>
                  </a:lnTo>
                  <a:lnTo>
                    <a:pt x="78105" y="158623"/>
                  </a:lnTo>
                  <a:lnTo>
                    <a:pt x="98298" y="159893"/>
                  </a:lnTo>
                  <a:lnTo>
                    <a:pt x="120269" y="158369"/>
                  </a:lnTo>
                  <a:lnTo>
                    <a:pt x="140208" y="153543"/>
                  </a:lnTo>
                  <a:lnTo>
                    <a:pt x="157861" y="145669"/>
                  </a:lnTo>
                  <a:lnTo>
                    <a:pt x="173355" y="134747"/>
                  </a:lnTo>
                  <a:lnTo>
                    <a:pt x="256159" y="134747"/>
                  </a:lnTo>
                  <a:lnTo>
                    <a:pt x="256159" y="170434"/>
                  </a:lnTo>
                  <a:lnTo>
                    <a:pt x="303149" y="170434"/>
                  </a:lnTo>
                  <a:lnTo>
                    <a:pt x="303149" y="134747"/>
                  </a:lnTo>
                  <a:lnTo>
                    <a:pt x="303149" y="128143"/>
                  </a:lnTo>
                  <a:lnTo>
                    <a:pt x="303149" y="103886"/>
                  </a:lnTo>
                  <a:lnTo>
                    <a:pt x="303149" y="254"/>
                  </a:lnTo>
                  <a:close/>
                </a:path>
                <a:path w="858520" h="825500">
                  <a:moveTo>
                    <a:pt x="303530" y="182499"/>
                  </a:moveTo>
                  <a:lnTo>
                    <a:pt x="256921" y="182499"/>
                  </a:lnTo>
                  <a:lnTo>
                    <a:pt x="256921" y="182880"/>
                  </a:lnTo>
                  <a:lnTo>
                    <a:pt x="256921" y="214630"/>
                  </a:lnTo>
                  <a:lnTo>
                    <a:pt x="256921" y="255270"/>
                  </a:lnTo>
                  <a:lnTo>
                    <a:pt x="121285" y="255270"/>
                  </a:lnTo>
                  <a:lnTo>
                    <a:pt x="121285" y="214630"/>
                  </a:lnTo>
                  <a:lnTo>
                    <a:pt x="256921" y="214630"/>
                  </a:lnTo>
                  <a:lnTo>
                    <a:pt x="256921" y="182880"/>
                  </a:lnTo>
                  <a:lnTo>
                    <a:pt x="74549" y="182880"/>
                  </a:lnTo>
                  <a:lnTo>
                    <a:pt x="74549" y="214630"/>
                  </a:lnTo>
                  <a:lnTo>
                    <a:pt x="74549" y="255270"/>
                  </a:lnTo>
                  <a:lnTo>
                    <a:pt x="74549" y="287020"/>
                  </a:lnTo>
                  <a:lnTo>
                    <a:pt x="303530" y="287020"/>
                  </a:lnTo>
                  <a:lnTo>
                    <a:pt x="303530" y="255270"/>
                  </a:lnTo>
                  <a:lnTo>
                    <a:pt x="303530" y="182499"/>
                  </a:lnTo>
                  <a:close/>
                </a:path>
                <a:path w="858520" h="825500">
                  <a:moveTo>
                    <a:pt x="709041" y="611251"/>
                  </a:moveTo>
                  <a:lnTo>
                    <a:pt x="695071" y="573925"/>
                  </a:lnTo>
                  <a:lnTo>
                    <a:pt x="661543" y="552069"/>
                  </a:lnTo>
                  <a:lnTo>
                    <a:pt x="661543" y="611251"/>
                  </a:lnTo>
                  <a:lnTo>
                    <a:pt x="660781" y="619125"/>
                  </a:lnTo>
                  <a:lnTo>
                    <a:pt x="632714" y="645795"/>
                  </a:lnTo>
                  <a:lnTo>
                    <a:pt x="611886" y="648347"/>
                  </a:lnTo>
                  <a:lnTo>
                    <a:pt x="600964" y="647700"/>
                  </a:lnTo>
                  <a:lnTo>
                    <a:pt x="565150" y="625995"/>
                  </a:lnTo>
                  <a:lnTo>
                    <a:pt x="561721" y="611251"/>
                  </a:lnTo>
                  <a:lnTo>
                    <a:pt x="562610" y="603377"/>
                  </a:lnTo>
                  <a:lnTo>
                    <a:pt x="591058" y="576453"/>
                  </a:lnTo>
                  <a:lnTo>
                    <a:pt x="611886" y="573925"/>
                  </a:lnTo>
                  <a:lnTo>
                    <a:pt x="622808" y="574548"/>
                  </a:lnTo>
                  <a:lnTo>
                    <a:pt x="658241" y="596023"/>
                  </a:lnTo>
                  <a:lnTo>
                    <a:pt x="661543" y="611251"/>
                  </a:lnTo>
                  <a:lnTo>
                    <a:pt x="661543" y="552069"/>
                  </a:lnTo>
                  <a:lnTo>
                    <a:pt x="651129" y="548398"/>
                  </a:lnTo>
                  <a:lnTo>
                    <a:pt x="632587" y="544957"/>
                  </a:lnTo>
                  <a:lnTo>
                    <a:pt x="611886" y="543814"/>
                  </a:lnTo>
                  <a:lnTo>
                    <a:pt x="591058" y="544957"/>
                  </a:lnTo>
                  <a:lnTo>
                    <a:pt x="541147" y="562356"/>
                  </a:lnTo>
                  <a:lnTo>
                    <a:pt x="516001" y="596773"/>
                  </a:lnTo>
                  <a:lnTo>
                    <a:pt x="514350" y="611251"/>
                  </a:lnTo>
                  <a:lnTo>
                    <a:pt x="516001" y="625729"/>
                  </a:lnTo>
                  <a:lnTo>
                    <a:pt x="541401" y="660273"/>
                  </a:lnTo>
                  <a:lnTo>
                    <a:pt x="591185" y="677672"/>
                  </a:lnTo>
                  <a:lnTo>
                    <a:pt x="611886" y="678815"/>
                  </a:lnTo>
                  <a:lnTo>
                    <a:pt x="632333" y="677672"/>
                  </a:lnTo>
                  <a:lnTo>
                    <a:pt x="681990" y="660273"/>
                  </a:lnTo>
                  <a:lnTo>
                    <a:pt x="690714" y="648347"/>
                  </a:lnTo>
                  <a:lnTo>
                    <a:pt x="707263" y="625729"/>
                  </a:lnTo>
                  <a:lnTo>
                    <a:pt x="709041" y="611251"/>
                  </a:lnTo>
                  <a:close/>
                </a:path>
                <a:path w="858520" h="825500">
                  <a:moveTo>
                    <a:pt x="716661" y="12700"/>
                  </a:moveTo>
                  <a:lnTo>
                    <a:pt x="539750" y="12700"/>
                  </a:lnTo>
                  <a:lnTo>
                    <a:pt x="539750" y="44831"/>
                  </a:lnTo>
                  <a:lnTo>
                    <a:pt x="657987" y="44831"/>
                  </a:lnTo>
                  <a:lnTo>
                    <a:pt x="648716" y="61341"/>
                  </a:lnTo>
                  <a:lnTo>
                    <a:pt x="620903" y="91821"/>
                  </a:lnTo>
                  <a:lnTo>
                    <a:pt x="581914" y="118237"/>
                  </a:lnTo>
                  <a:lnTo>
                    <a:pt x="539496" y="137414"/>
                  </a:lnTo>
                  <a:lnTo>
                    <a:pt x="517525" y="144272"/>
                  </a:lnTo>
                  <a:lnTo>
                    <a:pt x="551561" y="173228"/>
                  </a:lnTo>
                  <a:lnTo>
                    <a:pt x="605790" y="148590"/>
                  </a:lnTo>
                  <a:lnTo>
                    <a:pt x="649351" y="120142"/>
                  </a:lnTo>
                  <a:lnTo>
                    <a:pt x="682371" y="88011"/>
                  </a:lnTo>
                  <a:lnTo>
                    <a:pt x="704850" y="52324"/>
                  </a:lnTo>
                  <a:lnTo>
                    <a:pt x="716661" y="12700"/>
                  </a:lnTo>
                  <a:close/>
                </a:path>
                <a:path w="858520" h="825500">
                  <a:moveTo>
                    <a:pt x="812419" y="792480"/>
                  </a:moveTo>
                  <a:lnTo>
                    <a:pt x="620776" y="792480"/>
                  </a:lnTo>
                  <a:lnTo>
                    <a:pt x="620776" y="774700"/>
                  </a:lnTo>
                  <a:lnTo>
                    <a:pt x="802894" y="774700"/>
                  </a:lnTo>
                  <a:lnTo>
                    <a:pt x="802894" y="744220"/>
                  </a:lnTo>
                  <a:lnTo>
                    <a:pt x="802894" y="726440"/>
                  </a:lnTo>
                  <a:lnTo>
                    <a:pt x="802894" y="694690"/>
                  </a:lnTo>
                  <a:lnTo>
                    <a:pt x="573278" y="694690"/>
                  </a:lnTo>
                  <a:lnTo>
                    <a:pt x="573278" y="726440"/>
                  </a:lnTo>
                  <a:lnTo>
                    <a:pt x="755650" y="726440"/>
                  </a:lnTo>
                  <a:lnTo>
                    <a:pt x="755650" y="744220"/>
                  </a:lnTo>
                  <a:lnTo>
                    <a:pt x="573278" y="744220"/>
                  </a:lnTo>
                  <a:lnTo>
                    <a:pt x="573278" y="774700"/>
                  </a:lnTo>
                  <a:lnTo>
                    <a:pt x="573278" y="792480"/>
                  </a:lnTo>
                  <a:lnTo>
                    <a:pt x="573278" y="825500"/>
                  </a:lnTo>
                  <a:lnTo>
                    <a:pt x="812419" y="825500"/>
                  </a:lnTo>
                  <a:lnTo>
                    <a:pt x="812419" y="792480"/>
                  </a:lnTo>
                  <a:close/>
                </a:path>
                <a:path w="858520" h="825500">
                  <a:moveTo>
                    <a:pt x="826643" y="178435"/>
                  </a:moveTo>
                  <a:lnTo>
                    <a:pt x="780415" y="178435"/>
                  </a:lnTo>
                  <a:lnTo>
                    <a:pt x="780415" y="179070"/>
                  </a:lnTo>
                  <a:lnTo>
                    <a:pt x="780415" y="210820"/>
                  </a:lnTo>
                  <a:lnTo>
                    <a:pt x="780415" y="255270"/>
                  </a:lnTo>
                  <a:lnTo>
                    <a:pt x="636905" y="255270"/>
                  </a:lnTo>
                  <a:lnTo>
                    <a:pt x="636905" y="210820"/>
                  </a:lnTo>
                  <a:lnTo>
                    <a:pt x="780415" y="210820"/>
                  </a:lnTo>
                  <a:lnTo>
                    <a:pt x="780415" y="179070"/>
                  </a:lnTo>
                  <a:lnTo>
                    <a:pt x="590296" y="179070"/>
                  </a:lnTo>
                  <a:lnTo>
                    <a:pt x="590296" y="210820"/>
                  </a:lnTo>
                  <a:lnTo>
                    <a:pt x="590296" y="255270"/>
                  </a:lnTo>
                  <a:lnTo>
                    <a:pt x="590296" y="287020"/>
                  </a:lnTo>
                  <a:lnTo>
                    <a:pt x="826643" y="287020"/>
                  </a:lnTo>
                  <a:lnTo>
                    <a:pt x="826643" y="255270"/>
                  </a:lnTo>
                  <a:lnTo>
                    <a:pt x="826643" y="178435"/>
                  </a:lnTo>
                  <a:close/>
                </a:path>
                <a:path w="858520" h="825500">
                  <a:moveTo>
                    <a:pt x="826643" y="0"/>
                  </a:moveTo>
                  <a:lnTo>
                    <a:pt x="780034" y="0"/>
                  </a:lnTo>
                  <a:lnTo>
                    <a:pt x="780034" y="73660"/>
                  </a:lnTo>
                  <a:lnTo>
                    <a:pt x="697230" y="73660"/>
                  </a:lnTo>
                  <a:lnTo>
                    <a:pt x="697230" y="106680"/>
                  </a:lnTo>
                  <a:lnTo>
                    <a:pt x="780034" y="106680"/>
                  </a:lnTo>
                  <a:lnTo>
                    <a:pt x="780034" y="166370"/>
                  </a:lnTo>
                  <a:lnTo>
                    <a:pt x="826643" y="166370"/>
                  </a:lnTo>
                  <a:lnTo>
                    <a:pt x="826643" y="106680"/>
                  </a:lnTo>
                  <a:lnTo>
                    <a:pt x="826643" y="73660"/>
                  </a:lnTo>
                  <a:lnTo>
                    <a:pt x="826643" y="0"/>
                  </a:lnTo>
                  <a:close/>
                </a:path>
                <a:path w="858520" h="825500">
                  <a:moveTo>
                    <a:pt x="858520" y="596900"/>
                  </a:moveTo>
                  <a:lnTo>
                    <a:pt x="802894" y="596900"/>
                  </a:lnTo>
                  <a:lnTo>
                    <a:pt x="802894" y="538480"/>
                  </a:lnTo>
                  <a:lnTo>
                    <a:pt x="755650" y="538480"/>
                  </a:lnTo>
                  <a:lnTo>
                    <a:pt x="755650" y="596900"/>
                  </a:lnTo>
                  <a:lnTo>
                    <a:pt x="755650" y="629920"/>
                  </a:lnTo>
                  <a:lnTo>
                    <a:pt x="755650" y="680720"/>
                  </a:lnTo>
                  <a:lnTo>
                    <a:pt x="802894" y="680720"/>
                  </a:lnTo>
                  <a:lnTo>
                    <a:pt x="802894" y="629920"/>
                  </a:lnTo>
                  <a:lnTo>
                    <a:pt x="858520" y="629920"/>
                  </a:lnTo>
                  <a:lnTo>
                    <a:pt x="858520" y="59690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84650" y="336041"/>
              <a:ext cx="238505" cy="20573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4185158" y="316229"/>
              <a:ext cx="737870" cy="831850"/>
            </a:xfrm>
            <a:custGeom>
              <a:avLst/>
              <a:gdLst/>
              <a:ahLst/>
              <a:cxnLst/>
              <a:rect l="l" t="t" r="r" b="b"/>
              <a:pathLst>
                <a:path w="737870" h="831850">
                  <a:moveTo>
                    <a:pt x="244475" y="544449"/>
                  </a:moveTo>
                  <a:lnTo>
                    <a:pt x="197358" y="544449"/>
                  </a:lnTo>
                  <a:lnTo>
                    <a:pt x="197358" y="638949"/>
                  </a:lnTo>
                  <a:lnTo>
                    <a:pt x="148463" y="638949"/>
                  </a:lnTo>
                  <a:lnTo>
                    <a:pt x="154305" y="622554"/>
                  </a:lnTo>
                  <a:lnTo>
                    <a:pt x="159131" y="604393"/>
                  </a:lnTo>
                  <a:lnTo>
                    <a:pt x="163195" y="584720"/>
                  </a:lnTo>
                  <a:lnTo>
                    <a:pt x="166243" y="563118"/>
                  </a:lnTo>
                  <a:lnTo>
                    <a:pt x="20193" y="563118"/>
                  </a:lnTo>
                  <a:lnTo>
                    <a:pt x="20193" y="594868"/>
                  </a:lnTo>
                  <a:lnTo>
                    <a:pt x="115443" y="594868"/>
                  </a:lnTo>
                  <a:lnTo>
                    <a:pt x="109601" y="618248"/>
                  </a:lnTo>
                  <a:lnTo>
                    <a:pt x="87630" y="662698"/>
                  </a:lnTo>
                  <a:lnTo>
                    <a:pt x="53975" y="702945"/>
                  </a:lnTo>
                  <a:lnTo>
                    <a:pt x="18161" y="732028"/>
                  </a:lnTo>
                  <a:lnTo>
                    <a:pt x="0" y="742188"/>
                  </a:lnTo>
                  <a:lnTo>
                    <a:pt x="40132" y="766191"/>
                  </a:lnTo>
                  <a:lnTo>
                    <a:pt x="81407" y="732790"/>
                  </a:lnTo>
                  <a:lnTo>
                    <a:pt x="117348" y="693293"/>
                  </a:lnTo>
                  <a:lnTo>
                    <a:pt x="132842" y="670699"/>
                  </a:lnTo>
                  <a:lnTo>
                    <a:pt x="197358" y="670699"/>
                  </a:lnTo>
                  <a:lnTo>
                    <a:pt x="197358" y="822833"/>
                  </a:lnTo>
                  <a:lnTo>
                    <a:pt x="244475" y="822833"/>
                  </a:lnTo>
                  <a:lnTo>
                    <a:pt x="244475" y="544449"/>
                  </a:lnTo>
                  <a:close/>
                </a:path>
                <a:path w="737870" h="831850">
                  <a:moveTo>
                    <a:pt x="321678" y="538505"/>
                  </a:moveTo>
                  <a:lnTo>
                    <a:pt x="274447" y="538505"/>
                  </a:lnTo>
                  <a:lnTo>
                    <a:pt x="274447" y="831469"/>
                  </a:lnTo>
                  <a:lnTo>
                    <a:pt x="321678" y="831469"/>
                  </a:lnTo>
                  <a:lnTo>
                    <a:pt x="321678" y="538505"/>
                  </a:lnTo>
                  <a:close/>
                </a:path>
                <a:path w="737870" h="831850">
                  <a:moveTo>
                    <a:pt x="362077" y="113030"/>
                  </a:moveTo>
                  <a:lnTo>
                    <a:pt x="304800" y="113030"/>
                  </a:lnTo>
                  <a:lnTo>
                    <a:pt x="304800" y="0"/>
                  </a:lnTo>
                  <a:lnTo>
                    <a:pt x="257556" y="0"/>
                  </a:lnTo>
                  <a:lnTo>
                    <a:pt x="257556" y="113030"/>
                  </a:lnTo>
                  <a:lnTo>
                    <a:pt x="257556" y="144780"/>
                  </a:lnTo>
                  <a:lnTo>
                    <a:pt x="257556" y="293370"/>
                  </a:lnTo>
                  <a:lnTo>
                    <a:pt x="304800" y="293370"/>
                  </a:lnTo>
                  <a:lnTo>
                    <a:pt x="304800" y="144780"/>
                  </a:lnTo>
                  <a:lnTo>
                    <a:pt x="362077" y="144780"/>
                  </a:lnTo>
                  <a:lnTo>
                    <a:pt x="362077" y="113030"/>
                  </a:lnTo>
                  <a:close/>
                </a:path>
                <a:path w="737870" h="831850">
                  <a:moveTo>
                    <a:pt x="645414" y="781050"/>
                  </a:moveTo>
                  <a:lnTo>
                    <a:pt x="643128" y="749808"/>
                  </a:lnTo>
                  <a:lnTo>
                    <a:pt x="594233" y="751459"/>
                  </a:lnTo>
                  <a:lnTo>
                    <a:pt x="536702" y="752475"/>
                  </a:lnTo>
                  <a:lnTo>
                    <a:pt x="536702" y="693674"/>
                  </a:lnTo>
                  <a:lnTo>
                    <a:pt x="610489" y="693674"/>
                  </a:lnTo>
                  <a:lnTo>
                    <a:pt x="610489" y="661924"/>
                  </a:lnTo>
                  <a:lnTo>
                    <a:pt x="464693" y="661924"/>
                  </a:lnTo>
                  <a:lnTo>
                    <a:pt x="464693" y="597916"/>
                  </a:lnTo>
                  <a:lnTo>
                    <a:pt x="606298" y="597916"/>
                  </a:lnTo>
                  <a:lnTo>
                    <a:pt x="606298" y="565797"/>
                  </a:lnTo>
                  <a:lnTo>
                    <a:pt x="417703" y="565797"/>
                  </a:lnTo>
                  <a:lnTo>
                    <a:pt x="417703" y="693674"/>
                  </a:lnTo>
                  <a:lnTo>
                    <a:pt x="489204" y="693674"/>
                  </a:lnTo>
                  <a:lnTo>
                    <a:pt x="489204" y="753110"/>
                  </a:lnTo>
                  <a:lnTo>
                    <a:pt x="376936" y="753999"/>
                  </a:lnTo>
                  <a:lnTo>
                    <a:pt x="382397" y="786003"/>
                  </a:lnTo>
                  <a:lnTo>
                    <a:pt x="566674" y="783590"/>
                  </a:lnTo>
                  <a:lnTo>
                    <a:pt x="626999" y="781939"/>
                  </a:lnTo>
                  <a:lnTo>
                    <a:pt x="645414" y="781050"/>
                  </a:lnTo>
                  <a:close/>
                </a:path>
                <a:path w="737870" h="831850">
                  <a:moveTo>
                    <a:pt x="694690" y="87630"/>
                  </a:moveTo>
                  <a:lnTo>
                    <a:pt x="496443" y="87630"/>
                  </a:lnTo>
                  <a:lnTo>
                    <a:pt x="496443" y="71120"/>
                  </a:lnTo>
                  <a:lnTo>
                    <a:pt x="686562" y="71120"/>
                  </a:lnTo>
                  <a:lnTo>
                    <a:pt x="686562" y="45720"/>
                  </a:lnTo>
                  <a:lnTo>
                    <a:pt x="686562" y="29210"/>
                  </a:lnTo>
                  <a:lnTo>
                    <a:pt x="686562" y="2540"/>
                  </a:lnTo>
                  <a:lnTo>
                    <a:pt x="449072" y="2540"/>
                  </a:lnTo>
                  <a:lnTo>
                    <a:pt x="449072" y="29210"/>
                  </a:lnTo>
                  <a:lnTo>
                    <a:pt x="639191" y="29210"/>
                  </a:lnTo>
                  <a:lnTo>
                    <a:pt x="639191" y="45720"/>
                  </a:lnTo>
                  <a:lnTo>
                    <a:pt x="449072" y="45720"/>
                  </a:lnTo>
                  <a:lnTo>
                    <a:pt x="449072" y="71120"/>
                  </a:lnTo>
                  <a:lnTo>
                    <a:pt x="449072" y="87630"/>
                  </a:lnTo>
                  <a:lnTo>
                    <a:pt x="449072" y="115570"/>
                  </a:lnTo>
                  <a:lnTo>
                    <a:pt x="694690" y="115570"/>
                  </a:lnTo>
                  <a:lnTo>
                    <a:pt x="694690" y="87630"/>
                  </a:lnTo>
                  <a:close/>
                </a:path>
                <a:path w="737870" h="831850">
                  <a:moveTo>
                    <a:pt x="695452" y="262890"/>
                  </a:moveTo>
                  <a:lnTo>
                    <a:pt x="494919" y="262890"/>
                  </a:lnTo>
                  <a:lnTo>
                    <a:pt x="494919" y="245110"/>
                  </a:lnTo>
                  <a:lnTo>
                    <a:pt x="688086" y="245110"/>
                  </a:lnTo>
                  <a:lnTo>
                    <a:pt x="688086" y="219710"/>
                  </a:lnTo>
                  <a:lnTo>
                    <a:pt x="688086" y="203200"/>
                  </a:lnTo>
                  <a:lnTo>
                    <a:pt x="688086" y="175260"/>
                  </a:lnTo>
                  <a:lnTo>
                    <a:pt x="447548" y="175260"/>
                  </a:lnTo>
                  <a:lnTo>
                    <a:pt x="447548" y="203200"/>
                  </a:lnTo>
                  <a:lnTo>
                    <a:pt x="640334" y="203200"/>
                  </a:lnTo>
                  <a:lnTo>
                    <a:pt x="640334" y="219710"/>
                  </a:lnTo>
                  <a:lnTo>
                    <a:pt x="447548" y="219710"/>
                  </a:lnTo>
                  <a:lnTo>
                    <a:pt x="447548" y="245110"/>
                  </a:lnTo>
                  <a:lnTo>
                    <a:pt x="447548" y="262890"/>
                  </a:lnTo>
                  <a:lnTo>
                    <a:pt x="447548" y="290830"/>
                  </a:lnTo>
                  <a:lnTo>
                    <a:pt x="695452" y="290830"/>
                  </a:lnTo>
                  <a:lnTo>
                    <a:pt x="695452" y="262890"/>
                  </a:lnTo>
                  <a:close/>
                </a:path>
                <a:path w="737870" h="831850">
                  <a:moveTo>
                    <a:pt x="706043" y="538505"/>
                  </a:moveTo>
                  <a:lnTo>
                    <a:pt x="657860" y="538505"/>
                  </a:lnTo>
                  <a:lnTo>
                    <a:pt x="657860" y="831469"/>
                  </a:lnTo>
                  <a:lnTo>
                    <a:pt x="706043" y="831469"/>
                  </a:lnTo>
                  <a:lnTo>
                    <a:pt x="706043" y="538505"/>
                  </a:lnTo>
                  <a:close/>
                </a:path>
                <a:path w="737870" h="831850">
                  <a:moveTo>
                    <a:pt x="737412" y="131533"/>
                  </a:moveTo>
                  <a:lnTo>
                    <a:pt x="397764" y="131533"/>
                  </a:lnTo>
                  <a:lnTo>
                    <a:pt x="397764" y="158877"/>
                  </a:lnTo>
                  <a:lnTo>
                    <a:pt x="737412" y="158877"/>
                  </a:lnTo>
                  <a:lnTo>
                    <a:pt x="737412" y="131533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78019" y="1032510"/>
              <a:ext cx="166496" cy="114935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4975479" y="326389"/>
              <a:ext cx="300990" cy="694690"/>
            </a:xfrm>
            <a:custGeom>
              <a:avLst/>
              <a:gdLst/>
              <a:ahLst/>
              <a:cxnLst/>
              <a:rect l="l" t="t" r="r" b="b"/>
              <a:pathLst>
                <a:path w="300989" h="694690">
                  <a:moveTo>
                    <a:pt x="186563" y="508"/>
                  </a:moveTo>
                  <a:lnTo>
                    <a:pt x="139573" y="508"/>
                  </a:lnTo>
                  <a:lnTo>
                    <a:pt x="139573" y="38100"/>
                  </a:lnTo>
                  <a:lnTo>
                    <a:pt x="139573" y="69850"/>
                  </a:lnTo>
                  <a:lnTo>
                    <a:pt x="139573" y="102870"/>
                  </a:lnTo>
                  <a:lnTo>
                    <a:pt x="59436" y="102870"/>
                  </a:lnTo>
                  <a:lnTo>
                    <a:pt x="59436" y="69850"/>
                  </a:lnTo>
                  <a:lnTo>
                    <a:pt x="139573" y="69850"/>
                  </a:lnTo>
                  <a:lnTo>
                    <a:pt x="139573" y="38100"/>
                  </a:lnTo>
                  <a:lnTo>
                    <a:pt x="59436" y="38100"/>
                  </a:lnTo>
                  <a:lnTo>
                    <a:pt x="59436" y="0"/>
                  </a:lnTo>
                  <a:lnTo>
                    <a:pt x="12065" y="0"/>
                  </a:lnTo>
                  <a:lnTo>
                    <a:pt x="12065" y="38100"/>
                  </a:lnTo>
                  <a:lnTo>
                    <a:pt x="12065" y="69850"/>
                  </a:lnTo>
                  <a:lnTo>
                    <a:pt x="12065" y="102870"/>
                  </a:lnTo>
                  <a:lnTo>
                    <a:pt x="12065" y="134620"/>
                  </a:lnTo>
                  <a:lnTo>
                    <a:pt x="186563" y="134620"/>
                  </a:lnTo>
                  <a:lnTo>
                    <a:pt x="186563" y="103251"/>
                  </a:lnTo>
                  <a:lnTo>
                    <a:pt x="186563" y="102870"/>
                  </a:lnTo>
                  <a:lnTo>
                    <a:pt x="186563" y="508"/>
                  </a:lnTo>
                  <a:close/>
                </a:path>
                <a:path w="300989" h="694690">
                  <a:moveTo>
                    <a:pt x="297180" y="245110"/>
                  </a:moveTo>
                  <a:lnTo>
                    <a:pt x="108712" y="245110"/>
                  </a:lnTo>
                  <a:lnTo>
                    <a:pt x="108712" y="200660"/>
                  </a:lnTo>
                  <a:lnTo>
                    <a:pt x="290957" y="200660"/>
                  </a:lnTo>
                  <a:lnTo>
                    <a:pt x="290957" y="168910"/>
                  </a:lnTo>
                  <a:lnTo>
                    <a:pt x="61341" y="168910"/>
                  </a:lnTo>
                  <a:lnTo>
                    <a:pt x="61341" y="200660"/>
                  </a:lnTo>
                  <a:lnTo>
                    <a:pt x="61341" y="245110"/>
                  </a:lnTo>
                  <a:lnTo>
                    <a:pt x="61341" y="276860"/>
                  </a:lnTo>
                  <a:lnTo>
                    <a:pt x="297180" y="276860"/>
                  </a:lnTo>
                  <a:lnTo>
                    <a:pt x="297180" y="245110"/>
                  </a:lnTo>
                  <a:close/>
                </a:path>
                <a:path w="300989" h="694690">
                  <a:moveTo>
                    <a:pt x="300990" y="528320"/>
                  </a:moveTo>
                  <a:lnTo>
                    <a:pt x="253111" y="528320"/>
                  </a:lnTo>
                  <a:lnTo>
                    <a:pt x="253111" y="598043"/>
                  </a:lnTo>
                  <a:lnTo>
                    <a:pt x="196469" y="598043"/>
                  </a:lnTo>
                  <a:lnTo>
                    <a:pt x="175514" y="562356"/>
                  </a:lnTo>
                  <a:lnTo>
                    <a:pt x="150495" y="547116"/>
                  </a:lnTo>
                  <a:lnTo>
                    <a:pt x="150495" y="612660"/>
                  </a:lnTo>
                  <a:lnTo>
                    <a:pt x="149606" y="621665"/>
                  </a:lnTo>
                  <a:lnTo>
                    <a:pt x="119380" y="652907"/>
                  </a:lnTo>
                  <a:lnTo>
                    <a:pt x="98933" y="655955"/>
                  </a:lnTo>
                  <a:lnTo>
                    <a:pt x="88138" y="655193"/>
                  </a:lnTo>
                  <a:lnTo>
                    <a:pt x="51054" y="629666"/>
                  </a:lnTo>
                  <a:lnTo>
                    <a:pt x="47498" y="612660"/>
                  </a:lnTo>
                  <a:lnTo>
                    <a:pt x="48387" y="603504"/>
                  </a:lnTo>
                  <a:lnTo>
                    <a:pt x="78105" y="572389"/>
                  </a:lnTo>
                  <a:lnTo>
                    <a:pt x="98933" y="569341"/>
                  </a:lnTo>
                  <a:lnTo>
                    <a:pt x="109601" y="570115"/>
                  </a:lnTo>
                  <a:lnTo>
                    <a:pt x="146812" y="595261"/>
                  </a:lnTo>
                  <a:lnTo>
                    <a:pt x="150495" y="612660"/>
                  </a:lnTo>
                  <a:lnTo>
                    <a:pt x="150495" y="547116"/>
                  </a:lnTo>
                  <a:lnTo>
                    <a:pt x="149098" y="546354"/>
                  </a:lnTo>
                  <a:lnTo>
                    <a:pt x="133731" y="541413"/>
                  </a:lnTo>
                  <a:lnTo>
                    <a:pt x="116967" y="538365"/>
                  </a:lnTo>
                  <a:lnTo>
                    <a:pt x="98933" y="537337"/>
                  </a:lnTo>
                  <a:lnTo>
                    <a:pt x="78232" y="538607"/>
                  </a:lnTo>
                  <a:lnTo>
                    <a:pt x="27940" y="558038"/>
                  </a:lnTo>
                  <a:lnTo>
                    <a:pt x="1778" y="596519"/>
                  </a:lnTo>
                  <a:lnTo>
                    <a:pt x="0" y="612660"/>
                  </a:lnTo>
                  <a:lnTo>
                    <a:pt x="1778" y="628535"/>
                  </a:lnTo>
                  <a:lnTo>
                    <a:pt x="28067" y="666762"/>
                  </a:lnTo>
                  <a:lnTo>
                    <a:pt x="78359" y="686308"/>
                  </a:lnTo>
                  <a:lnTo>
                    <a:pt x="98933" y="687705"/>
                  </a:lnTo>
                  <a:lnTo>
                    <a:pt x="115951" y="686689"/>
                  </a:lnTo>
                  <a:lnTo>
                    <a:pt x="160782" y="672338"/>
                  </a:lnTo>
                  <a:lnTo>
                    <a:pt x="190500" y="642747"/>
                  </a:lnTo>
                  <a:lnTo>
                    <a:pt x="195707" y="630047"/>
                  </a:lnTo>
                  <a:lnTo>
                    <a:pt x="253111" y="630047"/>
                  </a:lnTo>
                  <a:lnTo>
                    <a:pt x="253111" y="694182"/>
                  </a:lnTo>
                  <a:lnTo>
                    <a:pt x="300990" y="694182"/>
                  </a:lnTo>
                  <a:lnTo>
                    <a:pt x="300990" y="630047"/>
                  </a:lnTo>
                  <a:lnTo>
                    <a:pt x="300990" y="598043"/>
                  </a:lnTo>
                  <a:lnTo>
                    <a:pt x="300990" y="52832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11876" y="1032255"/>
              <a:ext cx="195452" cy="11671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5219192" y="316229"/>
              <a:ext cx="480059" cy="825500"/>
            </a:xfrm>
            <a:custGeom>
              <a:avLst/>
              <a:gdLst/>
              <a:ahLst/>
              <a:cxnLst/>
              <a:rect l="l" t="t" r="r" b="b"/>
              <a:pathLst>
                <a:path w="480060" h="825500">
                  <a:moveTo>
                    <a:pt x="103251" y="74930"/>
                  </a:moveTo>
                  <a:lnTo>
                    <a:pt x="47244" y="74930"/>
                  </a:lnTo>
                  <a:lnTo>
                    <a:pt x="47244" y="0"/>
                  </a:lnTo>
                  <a:lnTo>
                    <a:pt x="0" y="0"/>
                  </a:lnTo>
                  <a:lnTo>
                    <a:pt x="0" y="74930"/>
                  </a:lnTo>
                  <a:lnTo>
                    <a:pt x="0" y="106680"/>
                  </a:lnTo>
                  <a:lnTo>
                    <a:pt x="0" y="166370"/>
                  </a:lnTo>
                  <a:lnTo>
                    <a:pt x="47244" y="166370"/>
                  </a:lnTo>
                  <a:lnTo>
                    <a:pt x="47244" y="106680"/>
                  </a:lnTo>
                  <a:lnTo>
                    <a:pt x="103251" y="106680"/>
                  </a:lnTo>
                  <a:lnTo>
                    <a:pt x="103251" y="74930"/>
                  </a:lnTo>
                  <a:close/>
                </a:path>
                <a:path w="480060" h="825500">
                  <a:moveTo>
                    <a:pt x="424053" y="716026"/>
                  </a:moveTo>
                  <a:lnTo>
                    <a:pt x="376555" y="716026"/>
                  </a:lnTo>
                  <a:lnTo>
                    <a:pt x="376555" y="741680"/>
                  </a:lnTo>
                  <a:lnTo>
                    <a:pt x="231267" y="741680"/>
                  </a:lnTo>
                  <a:lnTo>
                    <a:pt x="231267" y="716280"/>
                  </a:lnTo>
                  <a:lnTo>
                    <a:pt x="183769" y="716280"/>
                  </a:lnTo>
                  <a:lnTo>
                    <a:pt x="183769" y="741680"/>
                  </a:lnTo>
                  <a:lnTo>
                    <a:pt x="183769" y="773430"/>
                  </a:lnTo>
                  <a:lnTo>
                    <a:pt x="183769" y="793750"/>
                  </a:lnTo>
                  <a:lnTo>
                    <a:pt x="183769" y="825500"/>
                  </a:lnTo>
                  <a:lnTo>
                    <a:pt x="424053" y="825500"/>
                  </a:lnTo>
                  <a:lnTo>
                    <a:pt x="424053" y="793750"/>
                  </a:lnTo>
                  <a:lnTo>
                    <a:pt x="231267" y="793750"/>
                  </a:lnTo>
                  <a:lnTo>
                    <a:pt x="231267" y="773430"/>
                  </a:lnTo>
                  <a:lnTo>
                    <a:pt x="376555" y="773430"/>
                  </a:lnTo>
                  <a:lnTo>
                    <a:pt x="376555" y="793496"/>
                  </a:lnTo>
                  <a:lnTo>
                    <a:pt x="424053" y="793496"/>
                  </a:lnTo>
                  <a:lnTo>
                    <a:pt x="424053" y="716026"/>
                  </a:lnTo>
                  <a:close/>
                </a:path>
                <a:path w="480060" h="825500">
                  <a:moveTo>
                    <a:pt x="433197" y="77470"/>
                  </a:moveTo>
                  <a:lnTo>
                    <a:pt x="239649" y="77470"/>
                  </a:lnTo>
                  <a:lnTo>
                    <a:pt x="239649" y="15240"/>
                  </a:lnTo>
                  <a:lnTo>
                    <a:pt x="191770" y="15240"/>
                  </a:lnTo>
                  <a:lnTo>
                    <a:pt x="191770" y="77470"/>
                  </a:lnTo>
                  <a:lnTo>
                    <a:pt x="191770" y="110490"/>
                  </a:lnTo>
                  <a:lnTo>
                    <a:pt x="433197" y="110490"/>
                  </a:lnTo>
                  <a:lnTo>
                    <a:pt x="433197" y="77470"/>
                  </a:lnTo>
                  <a:close/>
                </a:path>
                <a:path w="480060" h="825500">
                  <a:moveTo>
                    <a:pt x="434721" y="248920"/>
                  </a:moveTo>
                  <a:lnTo>
                    <a:pt x="237744" y="248920"/>
                  </a:lnTo>
                  <a:lnTo>
                    <a:pt x="237744" y="194310"/>
                  </a:lnTo>
                  <a:lnTo>
                    <a:pt x="189865" y="194310"/>
                  </a:lnTo>
                  <a:lnTo>
                    <a:pt x="189865" y="248920"/>
                  </a:lnTo>
                  <a:lnTo>
                    <a:pt x="189865" y="280670"/>
                  </a:lnTo>
                  <a:lnTo>
                    <a:pt x="434721" y="280670"/>
                  </a:lnTo>
                  <a:lnTo>
                    <a:pt x="434721" y="248920"/>
                  </a:lnTo>
                  <a:close/>
                </a:path>
                <a:path w="480060" h="825500">
                  <a:moveTo>
                    <a:pt x="460121" y="617728"/>
                  </a:moveTo>
                  <a:lnTo>
                    <a:pt x="407289" y="609854"/>
                  </a:lnTo>
                  <a:lnTo>
                    <a:pt x="366522" y="594245"/>
                  </a:lnTo>
                  <a:lnTo>
                    <a:pt x="329565" y="563626"/>
                  </a:lnTo>
                  <a:lnTo>
                    <a:pt x="327279" y="554355"/>
                  </a:lnTo>
                  <a:lnTo>
                    <a:pt x="327279" y="540270"/>
                  </a:lnTo>
                  <a:lnTo>
                    <a:pt x="280162" y="540270"/>
                  </a:lnTo>
                  <a:lnTo>
                    <a:pt x="280162" y="554355"/>
                  </a:lnTo>
                  <a:lnTo>
                    <a:pt x="277876" y="564007"/>
                  </a:lnTo>
                  <a:lnTo>
                    <a:pt x="243713" y="593979"/>
                  </a:lnTo>
                  <a:lnTo>
                    <a:pt x="201295" y="609981"/>
                  </a:lnTo>
                  <a:lnTo>
                    <a:pt x="146939" y="617474"/>
                  </a:lnTo>
                  <a:lnTo>
                    <a:pt x="172212" y="646823"/>
                  </a:lnTo>
                  <a:lnTo>
                    <a:pt x="211709" y="639826"/>
                  </a:lnTo>
                  <a:lnTo>
                    <a:pt x="246761" y="628777"/>
                  </a:lnTo>
                  <a:lnTo>
                    <a:pt x="277495" y="613549"/>
                  </a:lnTo>
                  <a:lnTo>
                    <a:pt x="303911" y="594245"/>
                  </a:lnTo>
                  <a:lnTo>
                    <a:pt x="315976" y="603770"/>
                  </a:lnTo>
                  <a:lnTo>
                    <a:pt x="362839" y="628269"/>
                  </a:lnTo>
                  <a:lnTo>
                    <a:pt x="399796" y="640346"/>
                  </a:lnTo>
                  <a:lnTo>
                    <a:pt x="437642" y="647065"/>
                  </a:lnTo>
                  <a:lnTo>
                    <a:pt x="460121" y="617728"/>
                  </a:lnTo>
                  <a:close/>
                </a:path>
                <a:path w="480060" h="825500">
                  <a:moveTo>
                    <a:pt x="473760" y="666076"/>
                  </a:moveTo>
                  <a:lnTo>
                    <a:pt x="134112" y="666076"/>
                  </a:lnTo>
                  <a:lnTo>
                    <a:pt x="134112" y="698119"/>
                  </a:lnTo>
                  <a:lnTo>
                    <a:pt x="473760" y="698119"/>
                  </a:lnTo>
                  <a:lnTo>
                    <a:pt x="473760" y="666076"/>
                  </a:lnTo>
                  <a:close/>
                </a:path>
                <a:path w="480060" h="825500">
                  <a:moveTo>
                    <a:pt x="479856" y="141185"/>
                  </a:moveTo>
                  <a:lnTo>
                    <a:pt x="140208" y="141185"/>
                  </a:lnTo>
                  <a:lnTo>
                    <a:pt x="140208" y="173228"/>
                  </a:lnTo>
                  <a:lnTo>
                    <a:pt x="479856" y="173228"/>
                  </a:lnTo>
                  <a:lnTo>
                    <a:pt x="479856" y="141185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767069" y="875791"/>
              <a:ext cx="207263" cy="185927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5996177" y="854722"/>
              <a:ext cx="46990" cy="293370"/>
            </a:xfrm>
            <a:custGeom>
              <a:avLst/>
              <a:gdLst/>
              <a:ahLst/>
              <a:cxnLst/>
              <a:rect l="l" t="t" r="r" b="b"/>
              <a:pathLst>
                <a:path w="46989" h="293369">
                  <a:moveTo>
                    <a:pt x="46874" y="0"/>
                  </a:moveTo>
                  <a:lnTo>
                    <a:pt x="0" y="0"/>
                  </a:lnTo>
                  <a:lnTo>
                    <a:pt x="0" y="292976"/>
                  </a:lnTo>
                  <a:lnTo>
                    <a:pt x="46874" y="292976"/>
                  </a:lnTo>
                  <a:lnTo>
                    <a:pt x="46874" y="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87085" y="316229"/>
              <a:ext cx="310514" cy="195579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16675" y="489458"/>
              <a:ext cx="300355" cy="120650"/>
            </a:xfrm>
            <a:custGeom>
              <a:avLst/>
              <a:gdLst/>
              <a:ahLst/>
              <a:cxnLst/>
              <a:rect l="l" t="t" r="r" b="b"/>
              <a:pathLst>
                <a:path w="300354" h="120650">
                  <a:moveTo>
                    <a:pt x="173609" y="0"/>
                  </a:moveTo>
                  <a:lnTo>
                    <a:pt x="126364" y="0"/>
                  </a:lnTo>
                  <a:lnTo>
                    <a:pt x="126364" y="14605"/>
                  </a:lnTo>
                  <a:lnTo>
                    <a:pt x="124078" y="26416"/>
                  </a:lnTo>
                  <a:lnTo>
                    <a:pt x="90424" y="61468"/>
                  </a:lnTo>
                  <a:lnTo>
                    <a:pt x="49911" y="80264"/>
                  </a:lnTo>
                  <a:lnTo>
                    <a:pt x="0" y="90297"/>
                  </a:lnTo>
                  <a:lnTo>
                    <a:pt x="28828" y="120269"/>
                  </a:lnTo>
                  <a:lnTo>
                    <a:pt x="82550" y="104013"/>
                  </a:lnTo>
                  <a:lnTo>
                    <a:pt x="117728" y="86360"/>
                  </a:lnTo>
                  <a:lnTo>
                    <a:pt x="149987" y="59690"/>
                  </a:lnTo>
                  <a:lnTo>
                    <a:pt x="159258" y="69342"/>
                  </a:lnTo>
                  <a:lnTo>
                    <a:pt x="202819" y="97536"/>
                  </a:lnTo>
                  <a:lnTo>
                    <a:pt x="239140" y="112522"/>
                  </a:lnTo>
                  <a:lnTo>
                    <a:pt x="273938" y="120269"/>
                  </a:lnTo>
                  <a:lnTo>
                    <a:pt x="300354" y="90550"/>
                  </a:lnTo>
                  <a:lnTo>
                    <a:pt x="249936" y="80137"/>
                  </a:lnTo>
                  <a:lnTo>
                    <a:pt x="209296" y="61087"/>
                  </a:lnTo>
                  <a:lnTo>
                    <a:pt x="175768" y="26035"/>
                  </a:lnTo>
                  <a:lnTo>
                    <a:pt x="173609" y="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285102" y="335152"/>
              <a:ext cx="192277" cy="20307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48324" y="879602"/>
              <a:ext cx="197865" cy="18732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6373368" y="316229"/>
              <a:ext cx="1163320" cy="831850"/>
            </a:xfrm>
            <a:custGeom>
              <a:avLst/>
              <a:gdLst/>
              <a:ahLst/>
              <a:cxnLst/>
              <a:rect l="l" t="t" r="r" b="b"/>
              <a:pathLst>
                <a:path w="1163320" h="831850">
                  <a:moveTo>
                    <a:pt x="108458" y="648970"/>
                  </a:moveTo>
                  <a:lnTo>
                    <a:pt x="47371" y="648970"/>
                  </a:lnTo>
                  <a:lnTo>
                    <a:pt x="47371" y="538480"/>
                  </a:lnTo>
                  <a:lnTo>
                    <a:pt x="0" y="538480"/>
                  </a:lnTo>
                  <a:lnTo>
                    <a:pt x="0" y="648970"/>
                  </a:lnTo>
                  <a:lnTo>
                    <a:pt x="0" y="681990"/>
                  </a:lnTo>
                  <a:lnTo>
                    <a:pt x="0" y="831850"/>
                  </a:lnTo>
                  <a:lnTo>
                    <a:pt x="47371" y="831850"/>
                  </a:lnTo>
                  <a:lnTo>
                    <a:pt x="47371" y="681990"/>
                  </a:lnTo>
                  <a:lnTo>
                    <a:pt x="108458" y="681990"/>
                  </a:lnTo>
                  <a:lnTo>
                    <a:pt x="108458" y="648970"/>
                  </a:lnTo>
                  <a:close/>
                </a:path>
                <a:path w="1163320" h="831850">
                  <a:moveTo>
                    <a:pt x="201676" y="777875"/>
                  </a:moveTo>
                  <a:lnTo>
                    <a:pt x="198628" y="772287"/>
                  </a:lnTo>
                  <a:lnTo>
                    <a:pt x="186182" y="763651"/>
                  </a:lnTo>
                  <a:lnTo>
                    <a:pt x="178676" y="761492"/>
                  </a:lnTo>
                  <a:lnTo>
                    <a:pt x="161277" y="761492"/>
                  </a:lnTo>
                  <a:lnTo>
                    <a:pt x="153670" y="763651"/>
                  </a:lnTo>
                  <a:lnTo>
                    <a:pt x="140970" y="772287"/>
                  </a:lnTo>
                  <a:lnTo>
                    <a:pt x="137795" y="777875"/>
                  </a:lnTo>
                  <a:lnTo>
                    <a:pt x="137795" y="791210"/>
                  </a:lnTo>
                  <a:lnTo>
                    <a:pt x="140830" y="796798"/>
                  </a:lnTo>
                  <a:lnTo>
                    <a:pt x="153035" y="805688"/>
                  </a:lnTo>
                  <a:lnTo>
                    <a:pt x="160528" y="807974"/>
                  </a:lnTo>
                  <a:lnTo>
                    <a:pt x="178435" y="807974"/>
                  </a:lnTo>
                  <a:lnTo>
                    <a:pt x="186182" y="805815"/>
                  </a:lnTo>
                  <a:lnTo>
                    <a:pt x="198628" y="797179"/>
                  </a:lnTo>
                  <a:lnTo>
                    <a:pt x="201676" y="791591"/>
                  </a:lnTo>
                  <a:lnTo>
                    <a:pt x="201676" y="777875"/>
                  </a:lnTo>
                  <a:close/>
                </a:path>
                <a:path w="1163320" h="831850">
                  <a:moveTo>
                    <a:pt x="206171" y="266"/>
                  </a:moveTo>
                  <a:lnTo>
                    <a:pt x="159131" y="266"/>
                  </a:lnTo>
                  <a:lnTo>
                    <a:pt x="159131" y="293243"/>
                  </a:lnTo>
                  <a:lnTo>
                    <a:pt x="206171" y="293243"/>
                  </a:lnTo>
                  <a:lnTo>
                    <a:pt x="206171" y="266"/>
                  </a:lnTo>
                  <a:close/>
                </a:path>
                <a:path w="1163320" h="831850">
                  <a:moveTo>
                    <a:pt x="303022" y="777875"/>
                  </a:moveTo>
                  <a:lnTo>
                    <a:pt x="299974" y="772287"/>
                  </a:lnTo>
                  <a:lnTo>
                    <a:pt x="287528" y="763651"/>
                  </a:lnTo>
                  <a:lnTo>
                    <a:pt x="280035" y="761492"/>
                  </a:lnTo>
                  <a:lnTo>
                    <a:pt x="262636" y="761492"/>
                  </a:lnTo>
                  <a:lnTo>
                    <a:pt x="255003" y="763651"/>
                  </a:lnTo>
                  <a:lnTo>
                    <a:pt x="242303" y="772287"/>
                  </a:lnTo>
                  <a:lnTo>
                    <a:pt x="239128" y="777875"/>
                  </a:lnTo>
                  <a:lnTo>
                    <a:pt x="239128" y="791210"/>
                  </a:lnTo>
                  <a:lnTo>
                    <a:pt x="242176" y="796798"/>
                  </a:lnTo>
                  <a:lnTo>
                    <a:pt x="254381" y="805688"/>
                  </a:lnTo>
                  <a:lnTo>
                    <a:pt x="261874" y="807974"/>
                  </a:lnTo>
                  <a:lnTo>
                    <a:pt x="279781" y="807974"/>
                  </a:lnTo>
                  <a:lnTo>
                    <a:pt x="287528" y="805815"/>
                  </a:lnTo>
                  <a:lnTo>
                    <a:pt x="299974" y="797179"/>
                  </a:lnTo>
                  <a:lnTo>
                    <a:pt x="303022" y="791591"/>
                  </a:lnTo>
                  <a:lnTo>
                    <a:pt x="303022" y="777875"/>
                  </a:lnTo>
                  <a:close/>
                </a:path>
                <a:path w="1163320" h="831850">
                  <a:moveTo>
                    <a:pt x="404368" y="777875"/>
                  </a:moveTo>
                  <a:lnTo>
                    <a:pt x="401320" y="772287"/>
                  </a:lnTo>
                  <a:lnTo>
                    <a:pt x="388874" y="763651"/>
                  </a:lnTo>
                  <a:lnTo>
                    <a:pt x="381381" y="761492"/>
                  </a:lnTo>
                  <a:lnTo>
                    <a:pt x="363982" y="761492"/>
                  </a:lnTo>
                  <a:lnTo>
                    <a:pt x="356362" y="763651"/>
                  </a:lnTo>
                  <a:lnTo>
                    <a:pt x="343662" y="772287"/>
                  </a:lnTo>
                  <a:lnTo>
                    <a:pt x="340360" y="777875"/>
                  </a:lnTo>
                  <a:lnTo>
                    <a:pt x="340360" y="791210"/>
                  </a:lnTo>
                  <a:lnTo>
                    <a:pt x="343535" y="796798"/>
                  </a:lnTo>
                  <a:lnTo>
                    <a:pt x="355727" y="805688"/>
                  </a:lnTo>
                  <a:lnTo>
                    <a:pt x="363220" y="807974"/>
                  </a:lnTo>
                  <a:lnTo>
                    <a:pt x="381127" y="807974"/>
                  </a:lnTo>
                  <a:lnTo>
                    <a:pt x="388874" y="805815"/>
                  </a:lnTo>
                  <a:lnTo>
                    <a:pt x="401320" y="797179"/>
                  </a:lnTo>
                  <a:lnTo>
                    <a:pt x="404368" y="791591"/>
                  </a:lnTo>
                  <a:lnTo>
                    <a:pt x="404368" y="777875"/>
                  </a:lnTo>
                  <a:close/>
                </a:path>
                <a:path w="1163320" h="831850">
                  <a:moveTo>
                    <a:pt x="506476" y="777875"/>
                  </a:moveTo>
                  <a:lnTo>
                    <a:pt x="503428" y="772287"/>
                  </a:lnTo>
                  <a:lnTo>
                    <a:pt x="490982" y="763651"/>
                  </a:lnTo>
                  <a:lnTo>
                    <a:pt x="483489" y="761492"/>
                  </a:lnTo>
                  <a:lnTo>
                    <a:pt x="466090" y="761492"/>
                  </a:lnTo>
                  <a:lnTo>
                    <a:pt x="458470" y="763651"/>
                  </a:lnTo>
                  <a:lnTo>
                    <a:pt x="445770" y="772287"/>
                  </a:lnTo>
                  <a:lnTo>
                    <a:pt x="442468" y="777875"/>
                  </a:lnTo>
                  <a:lnTo>
                    <a:pt x="442468" y="791210"/>
                  </a:lnTo>
                  <a:lnTo>
                    <a:pt x="445643" y="796798"/>
                  </a:lnTo>
                  <a:lnTo>
                    <a:pt x="457835" y="805688"/>
                  </a:lnTo>
                  <a:lnTo>
                    <a:pt x="465328" y="807974"/>
                  </a:lnTo>
                  <a:lnTo>
                    <a:pt x="483235" y="807974"/>
                  </a:lnTo>
                  <a:lnTo>
                    <a:pt x="490982" y="805815"/>
                  </a:lnTo>
                  <a:lnTo>
                    <a:pt x="503428" y="797179"/>
                  </a:lnTo>
                  <a:lnTo>
                    <a:pt x="506476" y="791591"/>
                  </a:lnTo>
                  <a:lnTo>
                    <a:pt x="506476" y="777875"/>
                  </a:lnTo>
                  <a:close/>
                </a:path>
                <a:path w="1163320" h="831850">
                  <a:moveTo>
                    <a:pt x="736346" y="254"/>
                  </a:moveTo>
                  <a:lnTo>
                    <a:pt x="689610" y="254"/>
                  </a:lnTo>
                  <a:lnTo>
                    <a:pt x="689610" y="58420"/>
                  </a:lnTo>
                  <a:lnTo>
                    <a:pt x="623951" y="58420"/>
                  </a:lnTo>
                  <a:lnTo>
                    <a:pt x="591185" y="19685"/>
                  </a:lnTo>
                  <a:lnTo>
                    <a:pt x="578866" y="13970"/>
                  </a:lnTo>
                  <a:lnTo>
                    <a:pt x="578866" y="75311"/>
                  </a:lnTo>
                  <a:lnTo>
                    <a:pt x="577977" y="83566"/>
                  </a:lnTo>
                  <a:lnTo>
                    <a:pt x="550037" y="110871"/>
                  </a:lnTo>
                  <a:lnTo>
                    <a:pt x="529844" y="113411"/>
                  </a:lnTo>
                  <a:lnTo>
                    <a:pt x="519176" y="112776"/>
                  </a:lnTo>
                  <a:lnTo>
                    <a:pt x="484251" y="90678"/>
                  </a:lnTo>
                  <a:lnTo>
                    <a:pt x="480949" y="75311"/>
                  </a:lnTo>
                  <a:lnTo>
                    <a:pt x="481711" y="66802"/>
                  </a:lnTo>
                  <a:lnTo>
                    <a:pt x="509016" y="39878"/>
                  </a:lnTo>
                  <a:lnTo>
                    <a:pt x="529844" y="37338"/>
                  </a:lnTo>
                  <a:lnTo>
                    <a:pt x="540512" y="37973"/>
                  </a:lnTo>
                  <a:lnTo>
                    <a:pt x="575564" y="60071"/>
                  </a:lnTo>
                  <a:lnTo>
                    <a:pt x="578866" y="75311"/>
                  </a:lnTo>
                  <a:lnTo>
                    <a:pt x="578866" y="13970"/>
                  </a:lnTo>
                  <a:lnTo>
                    <a:pt x="577850" y="13589"/>
                  </a:lnTo>
                  <a:lnTo>
                    <a:pt x="563118" y="9144"/>
                  </a:lnTo>
                  <a:lnTo>
                    <a:pt x="547116" y="6477"/>
                  </a:lnTo>
                  <a:lnTo>
                    <a:pt x="529844" y="5588"/>
                  </a:lnTo>
                  <a:lnTo>
                    <a:pt x="509651" y="6858"/>
                  </a:lnTo>
                  <a:lnTo>
                    <a:pt x="460883" y="24892"/>
                  </a:lnTo>
                  <a:lnTo>
                    <a:pt x="435864" y="60579"/>
                  </a:lnTo>
                  <a:lnTo>
                    <a:pt x="434213" y="75311"/>
                  </a:lnTo>
                  <a:lnTo>
                    <a:pt x="435864" y="89916"/>
                  </a:lnTo>
                  <a:lnTo>
                    <a:pt x="460756" y="125222"/>
                  </a:lnTo>
                  <a:lnTo>
                    <a:pt x="509524" y="143383"/>
                  </a:lnTo>
                  <a:lnTo>
                    <a:pt x="529844" y="144526"/>
                  </a:lnTo>
                  <a:lnTo>
                    <a:pt x="547370" y="143637"/>
                  </a:lnTo>
                  <a:lnTo>
                    <a:pt x="591820" y="130175"/>
                  </a:lnTo>
                  <a:lnTo>
                    <a:pt x="619760" y="102616"/>
                  </a:lnTo>
                  <a:lnTo>
                    <a:pt x="624332" y="90805"/>
                  </a:lnTo>
                  <a:lnTo>
                    <a:pt x="689610" y="90805"/>
                  </a:lnTo>
                  <a:lnTo>
                    <a:pt x="689610" y="148717"/>
                  </a:lnTo>
                  <a:lnTo>
                    <a:pt x="736346" y="148717"/>
                  </a:lnTo>
                  <a:lnTo>
                    <a:pt x="736346" y="90805"/>
                  </a:lnTo>
                  <a:lnTo>
                    <a:pt x="736346" y="58420"/>
                  </a:lnTo>
                  <a:lnTo>
                    <a:pt x="736346" y="254"/>
                  </a:lnTo>
                  <a:close/>
                </a:path>
                <a:path w="1163320" h="831850">
                  <a:moveTo>
                    <a:pt x="745617" y="256540"/>
                  </a:moveTo>
                  <a:lnTo>
                    <a:pt x="546608" y="256540"/>
                  </a:lnTo>
                  <a:lnTo>
                    <a:pt x="546608" y="238760"/>
                  </a:lnTo>
                  <a:lnTo>
                    <a:pt x="736346" y="238760"/>
                  </a:lnTo>
                  <a:lnTo>
                    <a:pt x="736346" y="209550"/>
                  </a:lnTo>
                  <a:lnTo>
                    <a:pt x="736346" y="191770"/>
                  </a:lnTo>
                  <a:lnTo>
                    <a:pt x="736346" y="160020"/>
                  </a:lnTo>
                  <a:lnTo>
                    <a:pt x="499491" y="160020"/>
                  </a:lnTo>
                  <a:lnTo>
                    <a:pt x="499491" y="191770"/>
                  </a:lnTo>
                  <a:lnTo>
                    <a:pt x="689610" y="191770"/>
                  </a:lnTo>
                  <a:lnTo>
                    <a:pt x="689610" y="209550"/>
                  </a:lnTo>
                  <a:lnTo>
                    <a:pt x="499491" y="209550"/>
                  </a:lnTo>
                  <a:lnTo>
                    <a:pt x="499491" y="238760"/>
                  </a:lnTo>
                  <a:lnTo>
                    <a:pt x="499491" y="256540"/>
                  </a:lnTo>
                  <a:lnTo>
                    <a:pt x="499491" y="288290"/>
                  </a:lnTo>
                  <a:lnTo>
                    <a:pt x="745617" y="288290"/>
                  </a:lnTo>
                  <a:lnTo>
                    <a:pt x="745617" y="256540"/>
                  </a:lnTo>
                  <a:close/>
                </a:path>
                <a:path w="1163320" h="831850">
                  <a:moveTo>
                    <a:pt x="1006348" y="25146"/>
                  </a:moveTo>
                  <a:lnTo>
                    <a:pt x="959231" y="25146"/>
                  </a:lnTo>
                  <a:lnTo>
                    <a:pt x="959231" y="25400"/>
                  </a:lnTo>
                  <a:lnTo>
                    <a:pt x="829183" y="25400"/>
                  </a:lnTo>
                  <a:lnTo>
                    <a:pt x="829183" y="57150"/>
                  </a:lnTo>
                  <a:lnTo>
                    <a:pt x="829183" y="179070"/>
                  </a:lnTo>
                  <a:lnTo>
                    <a:pt x="829183" y="210820"/>
                  </a:lnTo>
                  <a:lnTo>
                    <a:pt x="1006348" y="210820"/>
                  </a:lnTo>
                  <a:lnTo>
                    <a:pt x="1006348" y="179070"/>
                  </a:lnTo>
                  <a:lnTo>
                    <a:pt x="876554" y="179070"/>
                  </a:lnTo>
                  <a:lnTo>
                    <a:pt x="876554" y="57150"/>
                  </a:lnTo>
                  <a:lnTo>
                    <a:pt x="959231" y="57150"/>
                  </a:lnTo>
                  <a:lnTo>
                    <a:pt x="959231" y="178816"/>
                  </a:lnTo>
                  <a:lnTo>
                    <a:pt x="1006348" y="178816"/>
                  </a:lnTo>
                  <a:lnTo>
                    <a:pt x="1006348" y="25146"/>
                  </a:lnTo>
                  <a:close/>
                </a:path>
                <a:path w="1163320" h="831850">
                  <a:moveTo>
                    <a:pt x="1163066" y="113030"/>
                  </a:moveTo>
                  <a:lnTo>
                    <a:pt x="1105789" y="113030"/>
                  </a:lnTo>
                  <a:lnTo>
                    <a:pt x="1105789" y="0"/>
                  </a:lnTo>
                  <a:lnTo>
                    <a:pt x="1058545" y="0"/>
                  </a:lnTo>
                  <a:lnTo>
                    <a:pt x="1058545" y="113030"/>
                  </a:lnTo>
                  <a:lnTo>
                    <a:pt x="1058545" y="144780"/>
                  </a:lnTo>
                  <a:lnTo>
                    <a:pt x="1058545" y="293370"/>
                  </a:lnTo>
                  <a:lnTo>
                    <a:pt x="1105789" y="293370"/>
                  </a:lnTo>
                  <a:lnTo>
                    <a:pt x="1105789" y="144780"/>
                  </a:lnTo>
                  <a:lnTo>
                    <a:pt x="1163066" y="144780"/>
                  </a:lnTo>
                  <a:lnTo>
                    <a:pt x="1163066" y="11303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593965" y="316229"/>
              <a:ext cx="327151" cy="29337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8097139" y="323341"/>
              <a:ext cx="727710" cy="286385"/>
            </a:xfrm>
            <a:custGeom>
              <a:avLst/>
              <a:gdLst/>
              <a:ahLst/>
              <a:cxnLst/>
              <a:rect l="l" t="t" r="r" b="b"/>
              <a:pathLst>
                <a:path w="727709" h="286384">
                  <a:moveTo>
                    <a:pt x="325247" y="76581"/>
                  </a:moveTo>
                  <a:lnTo>
                    <a:pt x="285115" y="72263"/>
                  </a:lnTo>
                  <a:lnTo>
                    <a:pt x="247523" y="61849"/>
                  </a:lnTo>
                  <a:lnTo>
                    <a:pt x="206629" y="40132"/>
                  </a:lnTo>
                  <a:lnTo>
                    <a:pt x="199009" y="32004"/>
                  </a:lnTo>
                  <a:lnTo>
                    <a:pt x="300736" y="32004"/>
                  </a:lnTo>
                  <a:lnTo>
                    <a:pt x="300736" y="0"/>
                  </a:lnTo>
                  <a:lnTo>
                    <a:pt x="38862" y="0"/>
                  </a:lnTo>
                  <a:lnTo>
                    <a:pt x="38862" y="32004"/>
                  </a:lnTo>
                  <a:lnTo>
                    <a:pt x="140970" y="32004"/>
                  </a:lnTo>
                  <a:lnTo>
                    <a:pt x="133985" y="40005"/>
                  </a:lnTo>
                  <a:lnTo>
                    <a:pt x="94107" y="61341"/>
                  </a:lnTo>
                  <a:lnTo>
                    <a:pt x="55626" y="71501"/>
                  </a:lnTo>
                  <a:lnTo>
                    <a:pt x="12446" y="76581"/>
                  </a:lnTo>
                  <a:lnTo>
                    <a:pt x="39243" y="104775"/>
                  </a:lnTo>
                  <a:lnTo>
                    <a:pt x="76962" y="98044"/>
                  </a:lnTo>
                  <a:lnTo>
                    <a:pt x="115189" y="86614"/>
                  </a:lnTo>
                  <a:lnTo>
                    <a:pt x="160274" y="65278"/>
                  </a:lnTo>
                  <a:lnTo>
                    <a:pt x="169799" y="57912"/>
                  </a:lnTo>
                  <a:lnTo>
                    <a:pt x="194691" y="74168"/>
                  </a:lnTo>
                  <a:lnTo>
                    <a:pt x="225044" y="87503"/>
                  </a:lnTo>
                  <a:lnTo>
                    <a:pt x="260858" y="97790"/>
                  </a:lnTo>
                  <a:lnTo>
                    <a:pt x="302260" y="105156"/>
                  </a:lnTo>
                  <a:lnTo>
                    <a:pt x="325247" y="76581"/>
                  </a:lnTo>
                  <a:close/>
                </a:path>
                <a:path w="727709" h="286384">
                  <a:moveTo>
                    <a:pt x="339598" y="120396"/>
                  </a:moveTo>
                  <a:lnTo>
                    <a:pt x="0" y="120396"/>
                  </a:lnTo>
                  <a:lnTo>
                    <a:pt x="0" y="152527"/>
                  </a:lnTo>
                  <a:lnTo>
                    <a:pt x="145669" y="152527"/>
                  </a:lnTo>
                  <a:lnTo>
                    <a:pt x="145669" y="173863"/>
                  </a:lnTo>
                  <a:lnTo>
                    <a:pt x="102997" y="179705"/>
                  </a:lnTo>
                  <a:lnTo>
                    <a:pt x="60071" y="199009"/>
                  </a:lnTo>
                  <a:lnTo>
                    <a:pt x="45466" y="229489"/>
                  </a:lnTo>
                  <a:lnTo>
                    <a:pt x="47498" y="242189"/>
                  </a:lnTo>
                  <a:lnTo>
                    <a:pt x="77724" y="271399"/>
                  </a:lnTo>
                  <a:lnTo>
                    <a:pt x="116713" y="282448"/>
                  </a:lnTo>
                  <a:lnTo>
                    <a:pt x="169799" y="286131"/>
                  </a:lnTo>
                  <a:lnTo>
                    <a:pt x="197993" y="285242"/>
                  </a:lnTo>
                  <a:lnTo>
                    <a:pt x="244094" y="277876"/>
                  </a:lnTo>
                  <a:lnTo>
                    <a:pt x="284480" y="255016"/>
                  </a:lnTo>
                  <a:lnTo>
                    <a:pt x="294005" y="229489"/>
                  </a:lnTo>
                  <a:lnTo>
                    <a:pt x="292481" y="218440"/>
                  </a:lnTo>
                  <a:lnTo>
                    <a:pt x="254127" y="185039"/>
                  </a:lnTo>
                  <a:lnTo>
                    <a:pt x="245491" y="182372"/>
                  </a:lnTo>
                  <a:lnTo>
                    <a:pt x="245491" y="229489"/>
                  </a:lnTo>
                  <a:lnTo>
                    <a:pt x="244348" y="235077"/>
                  </a:lnTo>
                  <a:lnTo>
                    <a:pt x="202565" y="253238"/>
                  </a:lnTo>
                  <a:lnTo>
                    <a:pt x="169799" y="255016"/>
                  </a:lnTo>
                  <a:lnTo>
                    <a:pt x="152273" y="254635"/>
                  </a:lnTo>
                  <a:lnTo>
                    <a:pt x="113284" y="248158"/>
                  </a:lnTo>
                  <a:lnTo>
                    <a:pt x="94107" y="229489"/>
                  </a:lnTo>
                  <a:lnTo>
                    <a:pt x="98806" y="218694"/>
                  </a:lnTo>
                  <a:lnTo>
                    <a:pt x="113030" y="210947"/>
                  </a:lnTo>
                  <a:lnTo>
                    <a:pt x="136652" y="206248"/>
                  </a:lnTo>
                  <a:lnTo>
                    <a:pt x="169799" y="204724"/>
                  </a:lnTo>
                  <a:lnTo>
                    <a:pt x="202946" y="206248"/>
                  </a:lnTo>
                  <a:lnTo>
                    <a:pt x="226568" y="210947"/>
                  </a:lnTo>
                  <a:lnTo>
                    <a:pt x="240792" y="218694"/>
                  </a:lnTo>
                  <a:lnTo>
                    <a:pt x="245491" y="229489"/>
                  </a:lnTo>
                  <a:lnTo>
                    <a:pt x="245491" y="182372"/>
                  </a:lnTo>
                  <a:lnTo>
                    <a:pt x="236855" y="179832"/>
                  </a:lnTo>
                  <a:lnTo>
                    <a:pt x="216662" y="176149"/>
                  </a:lnTo>
                  <a:lnTo>
                    <a:pt x="193548" y="173863"/>
                  </a:lnTo>
                  <a:lnTo>
                    <a:pt x="193548" y="152527"/>
                  </a:lnTo>
                  <a:lnTo>
                    <a:pt x="339598" y="152527"/>
                  </a:lnTo>
                  <a:lnTo>
                    <a:pt x="339598" y="120396"/>
                  </a:lnTo>
                  <a:close/>
                </a:path>
                <a:path w="727709" h="286384">
                  <a:moveTo>
                    <a:pt x="727456" y="214249"/>
                  </a:moveTo>
                  <a:lnTo>
                    <a:pt x="642239" y="214249"/>
                  </a:lnTo>
                  <a:lnTo>
                    <a:pt x="642239" y="146812"/>
                  </a:lnTo>
                  <a:lnTo>
                    <a:pt x="673227" y="121539"/>
                  </a:lnTo>
                  <a:lnTo>
                    <a:pt x="683641" y="88392"/>
                  </a:lnTo>
                  <a:lnTo>
                    <a:pt x="681355" y="71882"/>
                  </a:lnTo>
                  <a:lnTo>
                    <a:pt x="647700" y="33274"/>
                  </a:lnTo>
                  <a:lnTo>
                    <a:pt x="635000" y="27432"/>
                  </a:lnTo>
                  <a:lnTo>
                    <a:pt x="635000" y="88392"/>
                  </a:lnTo>
                  <a:lnTo>
                    <a:pt x="633730" y="98044"/>
                  </a:lnTo>
                  <a:lnTo>
                    <a:pt x="602742" y="125730"/>
                  </a:lnTo>
                  <a:lnTo>
                    <a:pt x="595376" y="127889"/>
                  </a:lnTo>
                  <a:lnTo>
                    <a:pt x="595376" y="161163"/>
                  </a:lnTo>
                  <a:lnTo>
                    <a:pt x="595376" y="214249"/>
                  </a:lnTo>
                  <a:lnTo>
                    <a:pt x="519811" y="214249"/>
                  </a:lnTo>
                  <a:lnTo>
                    <a:pt x="519811" y="161163"/>
                  </a:lnTo>
                  <a:lnTo>
                    <a:pt x="529209" y="162306"/>
                  </a:lnTo>
                  <a:lnTo>
                    <a:pt x="538734" y="163195"/>
                  </a:lnTo>
                  <a:lnTo>
                    <a:pt x="548132" y="163703"/>
                  </a:lnTo>
                  <a:lnTo>
                    <a:pt x="557657" y="163830"/>
                  </a:lnTo>
                  <a:lnTo>
                    <a:pt x="567055" y="163703"/>
                  </a:lnTo>
                  <a:lnTo>
                    <a:pt x="576580" y="163195"/>
                  </a:lnTo>
                  <a:lnTo>
                    <a:pt x="585978" y="162306"/>
                  </a:lnTo>
                  <a:lnTo>
                    <a:pt x="595376" y="161163"/>
                  </a:lnTo>
                  <a:lnTo>
                    <a:pt x="595376" y="127889"/>
                  </a:lnTo>
                  <a:lnTo>
                    <a:pt x="589534" y="129540"/>
                  </a:lnTo>
                  <a:lnTo>
                    <a:pt x="574421" y="131699"/>
                  </a:lnTo>
                  <a:lnTo>
                    <a:pt x="557657" y="132461"/>
                  </a:lnTo>
                  <a:lnTo>
                    <a:pt x="540639" y="131699"/>
                  </a:lnTo>
                  <a:lnTo>
                    <a:pt x="525399" y="129540"/>
                  </a:lnTo>
                  <a:lnTo>
                    <a:pt x="485013" y="106680"/>
                  </a:lnTo>
                  <a:lnTo>
                    <a:pt x="479806" y="88392"/>
                  </a:lnTo>
                  <a:lnTo>
                    <a:pt x="481203" y="78867"/>
                  </a:lnTo>
                  <a:lnTo>
                    <a:pt x="512191" y="51181"/>
                  </a:lnTo>
                  <a:lnTo>
                    <a:pt x="557657" y="44450"/>
                  </a:lnTo>
                  <a:lnTo>
                    <a:pt x="574548" y="45212"/>
                  </a:lnTo>
                  <a:lnTo>
                    <a:pt x="614299" y="56388"/>
                  </a:lnTo>
                  <a:lnTo>
                    <a:pt x="635000" y="88392"/>
                  </a:lnTo>
                  <a:lnTo>
                    <a:pt x="635000" y="27432"/>
                  </a:lnTo>
                  <a:lnTo>
                    <a:pt x="628650" y="24384"/>
                  </a:lnTo>
                  <a:lnTo>
                    <a:pt x="607314" y="18161"/>
                  </a:lnTo>
                  <a:lnTo>
                    <a:pt x="583565" y="14351"/>
                  </a:lnTo>
                  <a:lnTo>
                    <a:pt x="557657" y="13081"/>
                  </a:lnTo>
                  <a:lnTo>
                    <a:pt x="531368" y="14351"/>
                  </a:lnTo>
                  <a:lnTo>
                    <a:pt x="486156" y="24384"/>
                  </a:lnTo>
                  <a:lnTo>
                    <a:pt x="451358" y="44323"/>
                  </a:lnTo>
                  <a:lnTo>
                    <a:pt x="431292" y="88392"/>
                  </a:lnTo>
                  <a:lnTo>
                    <a:pt x="433832" y="106172"/>
                  </a:lnTo>
                  <a:lnTo>
                    <a:pt x="441706" y="121793"/>
                  </a:lnTo>
                  <a:lnTo>
                    <a:pt x="454787" y="135382"/>
                  </a:lnTo>
                  <a:lnTo>
                    <a:pt x="472948" y="146812"/>
                  </a:lnTo>
                  <a:lnTo>
                    <a:pt x="472948" y="214249"/>
                  </a:lnTo>
                  <a:lnTo>
                    <a:pt x="387858" y="214249"/>
                  </a:lnTo>
                  <a:lnTo>
                    <a:pt x="387858" y="245745"/>
                  </a:lnTo>
                  <a:lnTo>
                    <a:pt x="727456" y="245745"/>
                  </a:lnTo>
                  <a:lnTo>
                    <a:pt x="727456" y="214249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876156" y="312420"/>
              <a:ext cx="347852" cy="28828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9257538" y="341122"/>
              <a:ext cx="230758" cy="201549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520554" y="316509"/>
              <a:ext cx="46990" cy="293370"/>
            </a:xfrm>
            <a:custGeom>
              <a:avLst/>
              <a:gdLst/>
              <a:ahLst/>
              <a:cxnLst/>
              <a:rect l="l" t="t" r="r" b="b"/>
              <a:pathLst>
                <a:path w="46990" h="293370">
                  <a:moveTo>
                    <a:pt x="46682" y="0"/>
                  </a:moveTo>
                  <a:lnTo>
                    <a:pt x="0" y="0"/>
                  </a:lnTo>
                  <a:lnTo>
                    <a:pt x="0" y="292963"/>
                  </a:lnTo>
                  <a:lnTo>
                    <a:pt x="46682" y="292963"/>
                  </a:lnTo>
                  <a:lnTo>
                    <a:pt x="46682" y="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0" y="6562342"/>
            <a:ext cx="10476230" cy="943610"/>
            <a:chOff x="0" y="6562342"/>
            <a:chExt cx="10476230" cy="943610"/>
          </a:xfrm>
        </p:grpSpPr>
        <p:pic>
          <p:nvPicPr>
            <p:cNvPr id="37" name="object 3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6853426"/>
              <a:ext cx="10475975" cy="65227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089148" y="6964679"/>
              <a:ext cx="480059" cy="437515"/>
            </a:xfrm>
            <a:custGeom>
              <a:avLst/>
              <a:gdLst/>
              <a:ahLst/>
              <a:cxnLst/>
              <a:rect l="l" t="t" r="r" b="b"/>
              <a:pathLst>
                <a:path w="480060" h="437515">
                  <a:moveTo>
                    <a:pt x="347344" y="0"/>
                  </a:moveTo>
                  <a:lnTo>
                    <a:pt x="315594" y="3810"/>
                  </a:lnTo>
                  <a:lnTo>
                    <a:pt x="286385" y="15240"/>
                  </a:lnTo>
                  <a:lnTo>
                    <a:pt x="260985" y="33007"/>
                  </a:lnTo>
                  <a:lnTo>
                    <a:pt x="240029" y="56502"/>
                  </a:lnTo>
                  <a:lnTo>
                    <a:pt x="219075" y="33007"/>
                  </a:lnTo>
                  <a:lnTo>
                    <a:pt x="193675" y="15240"/>
                  </a:lnTo>
                  <a:lnTo>
                    <a:pt x="164464" y="3810"/>
                  </a:lnTo>
                  <a:lnTo>
                    <a:pt x="132079" y="0"/>
                  </a:lnTo>
                  <a:lnTo>
                    <a:pt x="90169" y="6985"/>
                  </a:lnTo>
                  <a:lnTo>
                    <a:pt x="53975" y="26022"/>
                  </a:lnTo>
                  <a:lnTo>
                    <a:pt x="25400" y="55232"/>
                  </a:lnTo>
                  <a:lnTo>
                    <a:pt x="6350" y="92049"/>
                  </a:lnTo>
                  <a:lnTo>
                    <a:pt x="0" y="134581"/>
                  </a:lnTo>
                  <a:lnTo>
                    <a:pt x="3175" y="165049"/>
                  </a:lnTo>
                  <a:lnTo>
                    <a:pt x="15239" y="208851"/>
                  </a:lnTo>
                  <a:lnTo>
                    <a:pt x="35559" y="252018"/>
                  </a:lnTo>
                  <a:lnTo>
                    <a:pt x="62229" y="293916"/>
                  </a:lnTo>
                  <a:lnTo>
                    <a:pt x="94614" y="332638"/>
                  </a:lnTo>
                  <a:lnTo>
                    <a:pt x="130175" y="367563"/>
                  </a:lnTo>
                  <a:lnTo>
                    <a:pt x="167004" y="397395"/>
                  </a:lnTo>
                  <a:lnTo>
                    <a:pt x="204469" y="420881"/>
                  </a:lnTo>
                  <a:lnTo>
                    <a:pt x="240029" y="437388"/>
                  </a:lnTo>
                  <a:lnTo>
                    <a:pt x="275589" y="420881"/>
                  </a:lnTo>
                  <a:lnTo>
                    <a:pt x="313054" y="397395"/>
                  </a:lnTo>
                  <a:lnTo>
                    <a:pt x="349885" y="367563"/>
                  </a:lnTo>
                  <a:lnTo>
                    <a:pt x="385444" y="332638"/>
                  </a:lnTo>
                  <a:lnTo>
                    <a:pt x="417829" y="293916"/>
                  </a:lnTo>
                  <a:lnTo>
                    <a:pt x="444500" y="252018"/>
                  </a:lnTo>
                  <a:lnTo>
                    <a:pt x="464819" y="208851"/>
                  </a:lnTo>
                  <a:lnTo>
                    <a:pt x="480060" y="142836"/>
                  </a:lnTo>
                  <a:lnTo>
                    <a:pt x="480060" y="134581"/>
                  </a:lnTo>
                  <a:lnTo>
                    <a:pt x="473075" y="92049"/>
                  </a:lnTo>
                  <a:lnTo>
                    <a:pt x="454660" y="55232"/>
                  </a:lnTo>
                  <a:lnTo>
                    <a:pt x="426085" y="26022"/>
                  </a:lnTo>
                  <a:lnTo>
                    <a:pt x="389254" y="6985"/>
                  </a:lnTo>
                  <a:lnTo>
                    <a:pt x="347344" y="0"/>
                  </a:lnTo>
                  <a:close/>
                </a:path>
              </a:pathLst>
            </a:custGeom>
            <a:solidFill>
              <a:srgbClr val="E6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77000" y="6562342"/>
              <a:ext cx="1304544" cy="94335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631692" y="7123404"/>
              <a:ext cx="139573" cy="1189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795140" y="7107567"/>
              <a:ext cx="133731" cy="164007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951605" y="7110450"/>
              <a:ext cx="139623" cy="15902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178681" y="7107567"/>
              <a:ext cx="129921" cy="165481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4329938" y="7107580"/>
              <a:ext cx="125730" cy="161925"/>
            </a:xfrm>
            <a:custGeom>
              <a:avLst/>
              <a:gdLst/>
              <a:ahLst/>
              <a:cxnLst/>
              <a:rect l="l" t="t" r="r" b="b"/>
              <a:pathLst>
                <a:path w="125729" h="161925">
                  <a:moveTo>
                    <a:pt x="87503" y="85115"/>
                  </a:moveTo>
                  <a:lnTo>
                    <a:pt x="56769" y="52870"/>
                  </a:lnTo>
                  <a:lnTo>
                    <a:pt x="52705" y="43789"/>
                  </a:lnTo>
                  <a:lnTo>
                    <a:pt x="50546" y="35407"/>
                  </a:lnTo>
                  <a:lnTo>
                    <a:pt x="49784" y="27038"/>
                  </a:lnTo>
                  <a:lnTo>
                    <a:pt x="49784" y="5473"/>
                  </a:lnTo>
                  <a:lnTo>
                    <a:pt x="38481" y="5473"/>
                  </a:lnTo>
                  <a:lnTo>
                    <a:pt x="38481" y="27038"/>
                  </a:lnTo>
                  <a:lnTo>
                    <a:pt x="37719" y="36144"/>
                  </a:lnTo>
                  <a:lnTo>
                    <a:pt x="21336" y="71424"/>
                  </a:lnTo>
                  <a:lnTo>
                    <a:pt x="0" y="89916"/>
                  </a:lnTo>
                  <a:lnTo>
                    <a:pt x="8382" y="98869"/>
                  </a:lnTo>
                  <a:lnTo>
                    <a:pt x="38608" y="65036"/>
                  </a:lnTo>
                  <a:lnTo>
                    <a:pt x="44577" y="52870"/>
                  </a:lnTo>
                  <a:lnTo>
                    <a:pt x="46990" y="57962"/>
                  </a:lnTo>
                  <a:lnTo>
                    <a:pt x="74295" y="90487"/>
                  </a:lnTo>
                  <a:lnTo>
                    <a:pt x="79756" y="94513"/>
                  </a:lnTo>
                  <a:lnTo>
                    <a:pt x="87503" y="85115"/>
                  </a:lnTo>
                  <a:close/>
                </a:path>
                <a:path w="125729" h="161925">
                  <a:moveTo>
                    <a:pt x="121335" y="0"/>
                  </a:moveTo>
                  <a:lnTo>
                    <a:pt x="109728" y="0"/>
                  </a:lnTo>
                  <a:lnTo>
                    <a:pt x="109728" y="119303"/>
                  </a:lnTo>
                  <a:lnTo>
                    <a:pt x="121335" y="119303"/>
                  </a:lnTo>
                  <a:lnTo>
                    <a:pt x="121335" y="0"/>
                  </a:lnTo>
                  <a:close/>
                </a:path>
                <a:path w="125729" h="161925">
                  <a:moveTo>
                    <a:pt x="125349" y="150469"/>
                  </a:moveTo>
                  <a:lnTo>
                    <a:pt x="40386" y="150469"/>
                  </a:lnTo>
                  <a:lnTo>
                    <a:pt x="40386" y="108559"/>
                  </a:lnTo>
                  <a:lnTo>
                    <a:pt x="28702" y="108559"/>
                  </a:lnTo>
                  <a:lnTo>
                    <a:pt x="28702" y="150469"/>
                  </a:lnTo>
                  <a:lnTo>
                    <a:pt x="28702" y="161899"/>
                  </a:lnTo>
                  <a:lnTo>
                    <a:pt x="125349" y="161899"/>
                  </a:lnTo>
                  <a:lnTo>
                    <a:pt x="125349" y="1504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99229" y="7120368"/>
              <a:ext cx="79629" cy="79984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4488675" y="7107580"/>
              <a:ext cx="126364" cy="168275"/>
            </a:xfrm>
            <a:custGeom>
              <a:avLst/>
              <a:gdLst/>
              <a:ahLst/>
              <a:cxnLst/>
              <a:rect l="l" t="t" r="r" b="b"/>
              <a:pathLst>
                <a:path w="126364" h="168275">
                  <a:moveTo>
                    <a:pt x="104152" y="126339"/>
                  </a:moveTo>
                  <a:lnTo>
                    <a:pt x="103911" y="126339"/>
                  </a:lnTo>
                  <a:lnTo>
                    <a:pt x="103911" y="125069"/>
                  </a:lnTo>
                  <a:lnTo>
                    <a:pt x="103835" y="123799"/>
                  </a:lnTo>
                  <a:lnTo>
                    <a:pt x="80175" y="123799"/>
                  </a:lnTo>
                  <a:lnTo>
                    <a:pt x="80175" y="125069"/>
                  </a:lnTo>
                  <a:lnTo>
                    <a:pt x="29476" y="125069"/>
                  </a:lnTo>
                  <a:lnTo>
                    <a:pt x="29476" y="126339"/>
                  </a:lnTo>
                  <a:lnTo>
                    <a:pt x="0" y="126339"/>
                  </a:lnTo>
                  <a:lnTo>
                    <a:pt x="0" y="133959"/>
                  </a:lnTo>
                  <a:lnTo>
                    <a:pt x="393" y="133959"/>
                  </a:lnTo>
                  <a:lnTo>
                    <a:pt x="393" y="135229"/>
                  </a:lnTo>
                  <a:lnTo>
                    <a:pt x="508" y="136499"/>
                  </a:lnTo>
                  <a:lnTo>
                    <a:pt x="622" y="137769"/>
                  </a:lnTo>
                  <a:lnTo>
                    <a:pt x="11252" y="137769"/>
                  </a:lnTo>
                  <a:lnTo>
                    <a:pt x="11252" y="136499"/>
                  </a:lnTo>
                  <a:lnTo>
                    <a:pt x="74206" y="136499"/>
                  </a:lnTo>
                  <a:lnTo>
                    <a:pt x="74206" y="135229"/>
                  </a:lnTo>
                  <a:lnTo>
                    <a:pt x="101561" y="135229"/>
                  </a:lnTo>
                  <a:lnTo>
                    <a:pt x="101561" y="133959"/>
                  </a:lnTo>
                  <a:lnTo>
                    <a:pt x="104152" y="133959"/>
                  </a:lnTo>
                  <a:lnTo>
                    <a:pt x="104152" y="126339"/>
                  </a:lnTo>
                  <a:close/>
                </a:path>
                <a:path w="126364" h="168275">
                  <a:moveTo>
                    <a:pt x="125920" y="0"/>
                  </a:moveTo>
                  <a:lnTo>
                    <a:pt x="114312" y="0"/>
                  </a:lnTo>
                  <a:lnTo>
                    <a:pt x="114312" y="167728"/>
                  </a:lnTo>
                  <a:lnTo>
                    <a:pt x="125920" y="167728"/>
                  </a:lnTo>
                  <a:lnTo>
                    <a:pt x="1259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703825" y="7107567"/>
              <a:ext cx="127762" cy="164871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878831" y="7107567"/>
              <a:ext cx="112013" cy="166179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024246" y="7108278"/>
              <a:ext cx="139623" cy="165011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40655" y="7114882"/>
              <a:ext cx="139573" cy="160426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401690" y="7104379"/>
              <a:ext cx="139446" cy="168910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5617463" y="7112507"/>
              <a:ext cx="140208" cy="163068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844539" y="7107935"/>
              <a:ext cx="288912" cy="165150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6170168" y="7107935"/>
              <a:ext cx="109220" cy="167640"/>
            </a:xfrm>
            <a:custGeom>
              <a:avLst/>
              <a:gdLst/>
              <a:ahLst/>
              <a:cxnLst/>
              <a:rect l="l" t="t" r="r" b="b"/>
              <a:pathLst>
                <a:path w="109220" h="167640">
                  <a:moveTo>
                    <a:pt x="85598" y="114350"/>
                  </a:moveTo>
                  <a:lnTo>
                    <a:pt x="84201" y="103162"/>
                  </a:lnTo>
                  <a:lnTo>
                    <a:pt x="74168" y="104724"/>
                  </a:lnTo>
                  <a:lnTo>
                    <a:pt x="60452" y="105841"/>
                  </a:lnTo>
                  <a:lnTo>
                    <a:pt x="43053" y="106502"/>
                  </a:lnTo>
                  <a:lnTo>
                    <a:pt x="11557" y="106718"/>
                  </a:lnTo>
                  <a:lnTo>
                    <a:pt x="11557" y="14224"/>
                  </a:lnTo>
                  <a:lnTo>
                    <a:pt x="0" y="14224"/>
                  </a:lnTo>
                  <a:lnTo>
                    <a:pt x="0" y="118249"/>
                  </a:lnTo>
                  <a:lnTo>
                    <a:pt x="32893" y="118008"/>
                  </a:lnTo>
                  <a:lnTo>
                    <a:pt x="58166" y="117284"/>
                  </a:lnTo>
                  <a:lnTo>
                    <a:pt x="75692" y="116065"/>
                  </a:lnTo>
                  <a:lnTo>
                    <a:pt x="85598" y="114350"/>
                  </a:lnTo>
                  <a:close/>
                </a:path>
                <a:path w="109220" h="167640">
                  <a:moveTo>
                    <a:pt x="108864" y="0"/>
                  </a:moveTo>
                  <a:lnTo>
                    <a:pt x="97155" y="0"/>
                  </a:lnTo>
                  <a:lnTo>
                    <a:pt x="97155" y="167233"/>
                  </a:lnTo>
                  <a:lnTo>
                    <a:pt x="108864" y="167233"/>
                  </a:lnTo>
                  <a:lnTo>
                    <a:pt x="1088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6324726" y="7108189"/>
              <a:ext cx="164464" cy="166370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287223" y="6108903"/>
            <a:ext cx="302641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-120" dirty="0">
                <a:solidFill>
                  <a:srgbClr val="082C6C"/>
                </a:solidFill>
                <a:latin typeface="Malgun Gothic"/>
                <a:cs typeface="Malgun Gothic"/>
              </a:rPr>
              <a:t>가족과</a:t>
            </a:r>
            <a:r>
              <a:rPr sz="175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750" spc="-150" dirty="0">
                <a:solidFill>
                  <a:srgbClr val="082C6C"/>
                </a:solidFill>
                <a:latin typeface="Malgun Gothic"/>
                <a:cs typeface="Malgun Gothic"/>
              </a:rPr>
              <a:t>친구들에게</a:t>
            </a:r>
            <a:r>
              <a:rPr sz="1750" spc="-2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750" spc="-130" dirty="0">
                <a:solidFill>
                  <a:srgbClr val="082C6C"/>
                </a:solidFill>
                <a:latin typeface="Malgun Gothic"/>
                <a:cs typeface="Malgun Gothic"/>
              </a:rPr>
              <a:t>서약하십시오.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060817" y="5819647"/>
            <a:ext cx="195770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04">
              <a:lnSpc>
                <a:spcPct val="144100"/>
              </a:lnSpc>
              <a:spcBef>
                <a:spcPts val="100"/>
              </a:spcBef>
            </a:pPr>
            <a:r>
              <a:rPr sz="1750" spc="-120" dirty="0">
                <a:solidFill>
                  <a:srgbClr val="001F5F"/>
                </a:solidFill>
                <a:latin typeface="Malgun Gothic"/>
                <a:cs typeface="Malgun Gothic"/>
              </a:rPr>
              <a:t>근처에</a:t>
            </a:r>
            <a:r>
              <a:rPr sz="1750" spc="-24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1750" spc="-90" dirty="0">
                <a:solidFill>
                  <a:srgbClr val="001F5F"/>
                </a:solidFill>
                <a:latin typeface="Malgun Gothic"/>
                <a:cs typeface="Malgun Gothic"/>
              </a:rPr>
              <a:t>있는</a:t>
            </a:r>
            <a:r>
              <a:rPr sz="1750" spc="-24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1750" spc="-95" dirty="0">
                <a:solidFill>
                  <a:srgbClr val="001F5F"/>
                </a:solidFill>
                <a:latin typeface="Malgun Gothic"/>
                <a:cs typeface="Malgun Gothic"/>
              </a:rPr>
              <a:t>B형</a:t>
            </a:r>
            <a:r>
              <a:rPr sz="1750" spc="-204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1750" spc="-185" dirty="0">
                <a:solidFill>
                  <a:srgbClr val="001F5F"/>
                </a:solidFill>
                <a:latin typeface="Malgun Gothic"/>
                <a:cs typeface="Malgun Gothic"/>
              </a:rPr>
              <a:t>간염 </a:t>
            </a:r>
            <a:r>
              <a:rPr sz="1750" spc="-90" dirty="0">
                <a:solidFill>
                  <a:srgbClr val="001F5F"/>
                </a:solidFill>
                <a:latin typeface="Malgun Gothic"/>
                <a:cs typeface="Malgun Gothic"/>
              </a:rPr>
              <a:t>무료</a:t>
            </a:r>
            <a:r>
              <a:rPr sz="1750" spc="-27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1750" dirty="0">
                <a:solidFill>
                  <a:srgbClr val="001F5F"/>
                </a:solidFill>
                <a:latin typeface="Malgun Gothic"/>
                <a:cs typeface="Malgun Gothic"/>
              </a:rPr>
              <a:t>검</a:t>
            </a:r>
            <a:r>
              <a:rPr sz="1750" spc="-24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1750" dirty="0">
                <a:solidFill>
                  <a:srgbClr val="001F5F"/>
                </a:solidFill>
                <a:latin typeface="Malgun Gothic"/>
                <a:cs typeface="Malgun Gothic"/>
              </a:rPr>
              <a:t>사</a:t>
            </a:r>
            <a:r>
              <a:rPr sz="1750" spc="-24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1750" spc="-20" dirty="0">
                <a:solidFill>
                  <a:srgbClr val="001F5F"/>
                </a:solidFill>
                <a:latin typeface="Malgun Gothic"/>
                <a:cs typeface="Malgun Gothic"/>
              </a:rPr>
              <a:t>이벤트를</a:t>
            </a:r>
            <a:endParaRPr sz="175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6230" cy="7505700"/>
            <a:chOff x="0" y="0"/>
            <a:chExt cx="1047623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75056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7528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4983" y="3105911"/>
              <a:ext cx="67054" cy="6553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4983" y="3848100"/>
              <a:ext cx="67055" cy="670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4983" y="4591813"/>
              <a:ext cx="67054" cy="6553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8935" y="1487169"/>
            <a:ext cx="157988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교육자</a:t>
            </a:r>
            <a:r>
              <a:rPr spc="-135" dirty="0"/>
              <a:t> </a:t>
            </a:r>
            <a:r>
              <a:rPr spc="-60" dirty="0"/>
              <a:t>스크립트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8630" y="4569848"/>
            <a:ext cx="1938655" cy="793115"/>
          </a:xfrm>
          <a:prstGeom prst="rect">
            <a:avLst/>
          </a:prstGeom>
        </p:spPr>
        <p:txBody>
          <a:bodyPr vert="horz" wrap="square" lIns="0" tIns="129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0"/>
              </a:spcBef>
            </a:pPr>
            <a:r>
              <a:rPr sz="1750" spc="-225" dirty="0">
                <a:latin typeface="Malgun Gothic"/>
                <a:cs typeface="Malgun Gothic"/>
              </a:rPr>
              <a:t>커뮤니티</a:t>
            </a:r>
            <a:r>
              <a:rPr sz="1750" spc="-375" dirty="0">
                <a:latin typeface="Malgun Gothic"/>
                <a:cs typeface="Malgun Gothic"/>
              </a:rPr>
              <a:t> </a:t>
            </a:r>
            <a:r>
              <a:rPr sz="1750" spc="-200" dirty="0">
                <a:latin typeface="Malgun Gothic"/>
                <a:cs typeface="Malgun Gothic"/>
              </a:rPr>
              <a:t>회원이</a:t>
            </a:r>
            <a:r>
              <a:rPr sz="1750" spc="-36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345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수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19"/>
              </a:spcBef>
            </a:pPr>
            <a:r>
              <a:rPr sz="1750" spc="-1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55616" y="1010259"/>
            <a:ext cx="5234305" cy="1056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2100"/>
              </a:lnSpc>
              <a:spcBef>
                <a:spcPts val="100"/>
              </a:spcBef>
            </a:pPr>
            <a:r>
              <a:rPr sz="1400" spc="-90" dirty="0">
                <a:solidFill>
                  <a:srgbClr val="082C6C"/>
                </a:solidFill>
                <a:latin typeface="Malgun Gothic"/>
                <a:cs typeface="Malgun Gothic"/>
              </a:rPr>
              <a:t>"이제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35" dirty="0">
                <a:solidFill>
                  <a:srgbClr val="082C6C"/>
                </a:solidFill>
                <a:latin typeface="Malgun Gothic"/>
                <a:cs typeface="Malgun Gothic"/>
              </a:rPr>
              <a:t>검사를받는</a:t>
            </a:r>
            <a:r>
              <a:rPr sz="1400" spc="-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것이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얼마나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20" dirty="0">
                <a:solidFill>
                  <a:srgbClr val="082C6C"/>
                </a:solidFill>
                <a:latin typeface="Malgun Gothic"/>
                <a:cs typeface="Malgun Gothic"/>
              </a:rPr>
              <a:t>중요한지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알고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있으니</a:t>
            </a:r>
            <a:r>
              <a:rPr sz="14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082C6C"/>
                </a:solidFill>
                <a:latin typeface="Malgun Gothic"/>
                <a:cs typeface="Malgun Gothic"/>
              </a:rPr>
              <a:t>...</a:t>
            </a:r>
            <a:r>
              <a:rPr sz="1400" spc="-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25" dirty="0">
                <a:solidFill>
                  <a:srgbClr val="082C6C"/>
                </a:solidFill>
                <a:latin typeface="Malgun Gothic"/>
                <a:cs typeface="Malgun Gothic"/>
              </a:rPr>
              <a:t>검사를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받을</a:t>
            </a:r>
            <a:r>
              <a:rPr sz="14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0" dirty="0">
                <a:solidFill>
                  <a:srgbClr val="082C6C"/>
                </a:solidFill>
                <a:latin typeface="Malgun Gothic"/>
                <a:cs typeface="Malgun Gothic"/>
              </a:rPr>
              <a:t>계획을</a:t>
            </a:r>
            <a:r>
              <a:rPr sz="14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082C6C"/>
                </a:solidFill>
                <a:latin typeface="Malgun Gothic"/>
                <a:cs typeface="Malgun Gothic"/>
              </a:rPr>
              <a:t>세우십시오!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1400" spc="-75" dirty="0">
                <a:solidFill>
                  <a:srgbClr val="082C6C"/>
                </a:solidFill>
                <a:latin typeface="Malgun Gothic"/>
                <a:cs typeface="Malgun Gothic"/>
              </a:rPr>
              <a:t>당신은</a:t>
            </a:r>
            <a:r>
              <a:rPr sz="14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할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400" spc="-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20" dirty="0">
                <a:solidFill>
                  <a:srgbClr val="082C6C"/>
                </a:solidFill>
                <a:latin typeface="Malgun Gothic"/>
                <a:cs typeface="Malgun Gothic"/>
              </a:rPr>
              <a:t>있어요: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12816" y="3032226"/>
            <a:ext cx="4343400" cy="1014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400"/>
              </a:lnSpc>
              <a:spcBef>
                <a:spcPts val="100"/>
              </a:spcBef>
            </a:pPr>
            <a:r>
              <a:rPr sz="1400" spc="-90" dirty="0">
                <a:solidFill>
                  <a:srgbClr val="082C6C"/>
                </a:solidFill>
                <a:latin typeface="Malgun Gothic"/>
                <a:cs typeface="Malgun Gothic"/>
              </a:rPr>
              <a:t>자신,</a:t>
            </a:r>
            <a:r>
              <a:rPr sz="1400" spc="-1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가족</a:t>
            </a:r>
            <a:r>
              <a:rPr sz="1400" spc="-1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및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친구를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위해</a:t>
            </a:r>
            <a:r>
              <a:rPr sz="1400" spc="-1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0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20" dirty="0">
                <a:solidFill>
                  <a:srgbClr val="082C6C"/>
                </a:solidFill>
                <a:latin typeface="Malgun Gothic"/>
                <a:cs typeface="Malgun Gothic"/>
              </a:rPr>
              <a:t>받겠다는</a:t>
            </a:r>
            <a:r>
              <a:rPr sz="1400" spc="-1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95" dirty="0">
                <a:solidFill>
                  <a:srgbClr val="082C6C"/>
                </a:solidFill>
                <a:latin typeface="Malgun Gothic"/>
                <a:cs typeface="Malgun Gothic"/>
              </a:rPr>
              <a:t>서약을하십시오. </a:t>
            </a:r>
            <a:r>
              <a:rPr sz="1400" spc="-110" dirty="0">
                <a:solidFill>
                  <a:srgbClr val="082C6C"/>
                </a:solidFill>
                <a:latin typeface="Malgun Gothic"/>
                <a:cs typeface="Malgun Gothic"/>
              </a:rPr>
              <a:t>가까운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곳에서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7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400" spc="-1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4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무료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검사</a:t>
            </a:r>
            <a:r>
              <a:rPr sz="1400" spc="-1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20" dirty="0">
                <a:solidFill>
                  <a:srgbClr val="082C6C"/>
                </a:solidFill>
                <a:latin typeface="Malgun Gothic"/>
                <a:cs typeface="Malgun Gothic"/>
              </a:rPr>
              <a:t>이벤트를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082C6C"/>
                </a:solidFill>
                <a:latin typeface="Malgun Gothic"/>
                <a:cs typeface="Malgun Gothic"/>
              </a:rPr>
              <a:t>찾으십시오.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sz="1400" spc="-85" dirty="0">
                <a:solidFill>
                  <a:srgbClr val="082C6C"/>
                </a:solidFill>
                <a:latin typeface="Malgun Gothic"/>
                <a:cs typeface="Malgun Gothic"/>
              </a:rPr>
              <a:t>다음</a:t>
            </a:r>
            <a:r>
              <a:rPr sz="14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의사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방문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시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검사에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5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14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082C6C"/>
                </a:solidFill>
                <a:latin typeface="Malgun Gothic"/>
                <a:cs typeface="Malgun Gothic"/>
              </a:rPr>
              <a:t>문의하십시오.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3452" y="4588002"/>
            <a:ext cx="479171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건강을</a:t>
            </a:r>
            <a:r>
              <a:rPr sz="1400" spc="-1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20" dirty="0">
                <a:solidFill>
                  <a:srgbClr val="082C6C"/>
                </a:solidFill>
                <a:latin typeface="Malgun Gothic"/>
                <a:cs typeface="Malgun Gothic"/>
              </a:rPr>
              <a:t>보호하는</a:t>
            </a:r>
            <a:r>
              <a:rPr sz="1400" spc="-1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것을</a:t>
            </a:r>
            <a:r>
              <a:rPr sz="1400" spc="-1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35" dirty="0">
                <a:solidFill>
                  <a:srgbClr val="082C6C"/>
                </a:solidFill>
                <a:latin typeface="Malgun Gothic"/>
                <a:cs typeface="Malgun Gothic"/>
              </a:rPr>
              <a:t>두려워하지</a:t>
            </a:r>
            <a:r>
              <a:rPr sz="1400" spc="-1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마십시오!</a:t>
            </a:r>
            <a:r>
              <a:rPr sz="14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4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14" dirty="0">
                <a:solidFill>
                  <a:srgbClr val="082C6C"/>
                </a:solidFill>
                <a:latin typeface="Malgun Gothic"/>
                <a:cs typeface="Malgun Gothic"/>
              </a:rPr>
              <a:t>받으면</a:t>
            </a:r>
            <a:r>
              <a:rPr sz="1400" spc="-1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25" dirty="0">
                <a:solidFill>
                  <a:srgbClr val="082C6C"/>
                </a:solidFill>
                <a:latin typeface="Malgun Gothic"/>
                <a:cs typeface="Malgun Gothic"/>
              </a:rPr>
              <a:t>생명을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1400" spc="-80" dirty="0">
                <a:solidFill>
                  <a:srgbClr val="082C6C"/>
                </a:solidFill>
                <a:latin typeface="Malgun Gothic"/>
                <a:cs typeface="Malgun Gothic"/>
              </a:rPr>
              <a:t>구할</a:t>
            </a:r>
            <a:r>
              <a:rPr sz="14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4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spc="-10" dirty="0">
                <a:solidFill>
                  <a:srgbClr val="082C6C"/>
                </a:solidFill>
                <a:latin typeface="Malgun Gothic"/>
                <a:cs typeface="Malgun Gothic"/>
              </a:rPr>
              <a:t>있습니다."</a:t>
            </a:r>
            <a:endParaRPr sz="1400">
              <a:latin typeface="Malgun Gothic"/>
              <a:cs typeface="Malgun Gothic"/>
            </a:endParaRPr>
          </a:p>
        </p:txBody>
      </p: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40" y="1839467"/>
            <a:ext cx="3610355" cy="258165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1860" y="1402841"/>
            <a:ext cx="175513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80" dirty="0">
                <a:latin typeface="Malgun Gothic"/>
                <a:cs typeface="Malgun Gothic"/>
              </a:rPr>
              <a:t>토</a:t>
            </a:r>
            <a:r>
              <a:rPr sz="3600" b="1" dirty="0">
                <a:latin typeface="Malgun Gothic"/>
                <a:cs typeface="Malgun Gothic"/>
              </a:rPr>
              <a:t>론</a:t>
            </a:r>
            <a:r>
              <a:rPr sz="3600" b="1" spc="-775" dirty="0">
                <a:latin typeface="Malgun Gothic"/>
                <a:cs typeface="Malgun Gothic"/>
              </a:rPr>
              <a:t> </a:t>
            </a:r>
            <a:r>
              <a:rPr sz="3600" b="1" spc="-625" dirty="0">
                <a:latin typeface="Malgun Gothic"/>
                <a:cs typeface="Malgun Gothic"/>
              </a:rPr>
              <a:t>질문</a:t>
            </a:r>
            <a:endParaRPr sz="36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404" y="3038197"/>
            <a:ext cx="5563870" cy="153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5280" indent="-322580">
              <a:lnSpc>
                <a:spcPts val="3120"/>
              </a:lnSpc>
              <a:buSzPct val="168750"/>
              <a:buAutoNum type="arabicPeriod"/>
              <a:tabLst>
                <a:tab pos="335280" algn="l"/>
              </a:tabLst>
            </a:pPr>
            <a:r>
              <a:rPr sz="1600" b="1" spc="-95" dirty="0">
                <a:latin typeface="Malgun Gothic"/>
                <a:cs typeface="Malgun Gothic"/>
              </a:rPr>
              <a:t>B형</a:t>
            </a:r>
            <a:r>
              <a:rPr sz="1600" b="1" spc="-180" dirty="0">
                <a:latin typeface="Malgun Gothic"/>
                <a:cs typeface="Malgun Gothic"/>
              </a:rPr>
              <a:t> </a:t>
            </a:r>
            <a:r>
              <a:rPr sz="1600" b="1" spc="-135" dirty="0">
                <a:latin typeface="Malgun Gothic"/>
                <a:cs typeface="Malgun Gothic"/>
              </a:rPr>
              <a:t>간염에</a:t>
            </a:r>
            <a:r>
              <a:rPr sz="1600" b="1" spc="-175" dirty="0">
                <a:latin typeface="Malgun Gothic"/>
                <a:cs typeface="Malgun Gothic"/>
              </a:rPr>
              <a:t> </a:t>
            </a:r>
            <a:r>
              <a:rPr sz="1600" b="1" spc="-110" dirty="0">
                <a:latin typeface="Malgun Gothic"/>
                <a:cs typeface="Malgun Gothic"/>
              </a:rPr>
              <a:t>대해</a:t>
            </a:r>
            <a:r>
              <a:rPr sz="1600" b="1" spc="-200" dirty="0">
                <a:latin typeface="Malgun Gothic"/>
                <a:cs typeface="Malgun Gothic"/>
              </a:rPr>
              <a:t> </a:t>
            </a:r>
            <a:r>
              <a:rPr sz="1600" b="1" spc="-110" dirty="0">
                <a:latin typeface="Malgun Gothic"/>
                <a:cs typeface="Malgun Gothic"/>
              </a:rPr>
              <a:t>어떤</a:t>
            </a:r>
            <a:r>
              <a:rPr sz="1600" b="1" spc="-195" dirty="0">
                <a:latin typeface="Malgun Gothic"/>
                <a:cs typeface="Malgun Gothic"/>
              </a:rPr>
              <a:t> </a:t>
            </a:r>
            <a:r>
              <a:rPr sz="1600" b="1" spc="-110" dirty="0">
                <a:latin typeface="Malgun Gothic"/>
                <a:cs typeface="Malgun Gothic"/>
              </a:rPr>
              <a:t>점이</a:t>
            </a:r>
            <a:r>
              <a:rPr sz="1600" b="1" spc="-190" dirty="0">
                <a:latin typeface="Malgun Gothic"/>
                <a:cs typeface="Malgun Gothic"/>
              </a:rPr>
              <a:t> </a:t>
            </a:r>
            <a:r>
              <a:rPr sz="1600" b="1" spc="-10" dirty="0">
                <a:latin typeface="Malgun Gothic"/>
                <a:cs typeface="Malgun Gothic"/>
              </a:rPr>
              <a:t>놀랍습니까?</a:t>
            </a:r>
            <a:endParaRPr sz="1600">
              <a:latin typeface="Malgun Gothic"/>
              <a:cs typeface="Malgun Gothic"/>
            </a:endParaRPr>
          </a:p>
          <a:p>
            <a:pPr marL="373380" indent="-360680">
              <a:lnSpc>
                <a:spcPct val="100000"/>
              </a:lnSpc>
              <a:spcBef>
                <a:spcPts val="1275"/>
              </a:spcBef>
              <a:buSzPct val="168750"/>
              <a:buAutoNum type="arabicPeriod"/>
              <a:tabLst>
                <a:tab pos="373380" algn="l"/>
              </a:tabLst>
            </a:pPr>
            <a:r>
              <a:rPr sz="1600" b="1" spc="-95" dirty="0">
                <a:latin typeface="Malgun Gothic"/>
                <a:cs typeface="Malgun Gothic"/>
              </a:rPr>
              <a:t>B형</a:t>
            </a:r>
            <a:r>
              <a:rPr sz="1600" b="1" spc="-180" dirty="0">
                <a:latin typeface="Malgun Gothic"/>
                <a:cs typeface="Malgun Gothic"/>
              </a:rPr>
              <a:t> </a:t>
            </a:r>
            <a:r>
              <a:rPr sz="1600" b="1" spc="-110" dirty="0">
                <a:latin typeface="Malgun Gothic"/>
                <a:cs typeface="Malgun Gothic"/>
              </a:rPr>
              <a:t>간염</a:t>
            </a:r>
            <a:r>
              <a:rPr sz="1600" b="1" spc="-195" dirty="0">
                <a:latin typeface="Malgun Gothic"/>
                <a:cs typeface="Malgun Gothic"/>
              </a:rPr>
              <a:t> </a:t>
            </a:r>
            <a:r>
              <a:rPr sz="1600" b="1" spc="-135" dirty="0">
                <a:latin typeface="Malgun Gothic"/>
                <a:cs typeface="Malgun Gothic"/>
              </a:rPr>
              <a:t>검사에</a:t>
            </a:r>
            <a:r>
              <a:rPr sz="1600" b="1" spc="-195" dirty="0">
                <a:latin typeface="Malgun Gothic"/>
                <a:cs typeface="Malgun Gothic"/>
              </a:rPr>
              <a:t> </a:t>
            </a:r>
            <a:r>
              <a:rPr sz="1600" b="1" spc="-110" dirty="0">
                <a:latin typeface="Malgun Gothic"/>
                <a:cs typeface="Malgun Gothic"/>
              </a:rPr>
              <a:t>대한</a:t>
            </a:r>
            <a:r>
              <a:rPr sz="1600" b="1" spc="-200" dirty="0">
                <a:latin typeface="Malgun Gothic"/>
                <a:cs typeface="Malgun Gothic"/>
              </a:rPr>
              <a:t> </a:t>
            </a:r>
            <a:r>
              <a:rPr sz="1600" b="1" spc="-110" dirty="0">
                <a:latin typeface="Malgun Gothic"/>
                <a:cs typeface="Malgun Gothic"/>
              </a:rPr>
              <a:t>우려</a:t>
            </a:r>
            <a:r>
              <a:rPr sz="1600" b="1" spc="-185" dirty="0">
                <a:latin typeface="Malgun Gothic"/>
                <a:cs typeface="Malgun Gothic"/>
              </a:rPr>
              <a:t> </a:t>
            </a:r>
            <a:r>
              <a:rPr sz="1600" b="1" spc="-150" dirty="0">
                <a:latin typeface="Malgun Gothic"/>
                <a:cs typeface="Malgun Gothic"/>
              </a:rPr>
              <a:t>사항이나</a:t>
            </a:r>
            <a:r>
              <a:rPr sz="1600" b="1" spc="-165" dirty="0">
                <a:latin typeface="Malgun Gothic"/>
                <a:cs typeface="Malgun Gothic"/>
              </a:rPr>
              <a:t> </a:t>
            </a:r>
            <a:r>
              <a:rPr sz="1600" b="1" spc="-135" dirty="0">
                <a:latin typeface="Malgun Gothic"/>
                <a:cs typeface="Malgun Gothic"/>
              </a:rPr>
              <a:t>질문은</a:t>
            </a:r>
            <a:r>
              <a:rPr sz="1600" b="1" spc="-185" dirty="0">
                <a:latin typeface="Malgun Gothic"/>
                <a:cs typeface="Malgun Gothic"/>
              </a:rPr>
              <a:t> </a:t>
            </a:r>
            <a:r>
              <a:rPr sz="1600" b="1" spc="-10" dirty="0">
                <a:latin typeface="Malgun Gothic"/>
                <a:cs typeface="Malgun Gothic"/>
              </a:rPr>
              <a:t>무엇입니까?</a:t>
            </a:r>
            <a:endParaRPr sz="1600">
              <a:latin typeface="Malgun Gothic"/>
              <a:cs typeface="Malgun Gothic"/>
            </a:endParaRPr>
          </a:p>
          <a:p>
            <a:pPr marL="368300" indent="-355600">
              <a:lnSpc>
                <a:spcPct val="100000"/>
              </a:lnSpc>
              <a:spcBef>
                <a:spcPts val="1080"/>
              </a:spcBef>
              <a:buSzPct val="168750"/>
              <a:buAutoNum type="arabicPeriod"/>
              <a:tabLst>
                <a:tab pos="368300" algn="l"/>
              </a:tabLst>
            </a:pPr>
            <a:r>
              <a:rPr sz="1600" b="1" spc="-25" dirty="0">
                <a:latin typeface="Malgun Gothic"/>
                <a:cs typeface="Malgun Gothic"/>
              </a:rPr>
              <a:t>이</a:t>
            </a:r>
            <a:r>
              <a:rPr sz="1600" b="1" spc="-195" dirty="0">
                <a:latin typeface="Malgun Gothic"/>
                <a:cs typeface="Malgun Gothic"/>
              </a:rPr>
              <a:t> </a:t>
            </a:r>
            <a:r>
              <a:rPr sz="1600" b="1" spc="-170" dirty="0">
                <a:latin typeface="Malgun Gothic"/>
                <a:cs typeface="Malgun Gothic"/>
              </a:rPr>
              <a:t>프레젠테이션을</a:t>
            </a:r>
            <a:r>
              <a:rPr sz="1600" b="1" spc="-160" dirty="0">
                <a:latin typeface="Malgun Gothic"/>
                <a:cs typeface="Malgun Gothic"/>
              </a:rPr>
              <a:t> </a:t>
            </a:r>
            <a:r>
              <a:rPr sz="1600" b="1" spc="-25" dirty="0">
                <a:latin typeface="Malgun Gothic"/>
                <a:cs typeface="Malgun Gothic"/>
              </a:rPr>
              <a:t>본</a:t>
            </a:r>
            <a:r>
              <a:rPr sz="1600" b="1" spc="-185" dirty="0">
                <a:latin typeface="Malgun Gothic"/>
                <a:cs typeface="Malgun Gothic"/>
              </a:rPr>
              <a:t> </a:t>
            </a:r>
            <a:r>
              <a:rPr sz="1600" b="1" spc="-25" dirty="0">
                <a:latin typeface="Malgun Gothic"/>
                <a:cs typeface="Malgun Gothic"/>
              </a:rPr>
              <a:t>후</a:t>
            </a:r>
            <a:r>
              <a:rPr sz="1600" b="1" spc="-195" dirty="0">
                <a:latin typeface="Malgun Gothic"/>
                <a:cs typeface="Malgun Gothic"/>
              </a:rPr>
              <a:t> </a:t>
            </a:r>
            <a:r>
              <a:rPr sz="1600" b="1" spc="-135" dirty="0">
                <a:latin typeface="Malgun Gothic"/>
                <a:cs typeface="Malgun Gothic"/>
              </a:rPr>
              <a:t>검사를</a:t>
            </a:r>
            <a:r>
              <a:rPr sz="1600" b="1" spc="-204" dirty="0">
                <a:latin typeface="Malgun Gothic"/>
                <a:cs typeface="Malgun Gothic"/>
              </a:rPr>
              <a:t> </a:t>
            </a:r>
            <a:r>
              <a:rPr sz="1600" b="1" spc="-110" dirty="0">
                <a:latin typeface="Malgun Gothic"/>
                <a:cs typeface="Malgun Gothic"/>
              </a:rPr>
              <a:t>받을</a:t>
            </a:r>
            <a:r>
              <a:rPr sz="1600" b="1" spc="-185" dirty="0">
                <a:latin typeface="Malgun Gothic"/>
                <a:cs typeface="Malgun Gothic"/>
              </a:rPr>
              <a:t> </a:t>
            </a:r>
            <a:r>
              <a:rPr sz="1600" b="1" spc="-150" dirty="0">
                <a:latin typeface="Malgun Gothic"/>
                <a:cs typeface="Malgun Gothic"/>
              </a:rPr>
              <a:t>가능성은</a:t>
            </a:r>
            <a:r>
              <a:rPr sz="1600" b="1" spc="-185" dirty="0">
                <a:latin typeface="Malgun Gothic"/>
                <a:cs typeface="Malgun Gothic"/>
              </a:rPr>
              <a:t> </a:t>
            </a:r>
            <a:r>
              <a:rPr sz="1600" b="1" spc="-135" dirty="0">
                <a:latin typeface="Malgun Gothic"/>
                <a:cs typeface="Malgun Gothic"/>
              </a:rPr>
              <a:t>얼마나</a:t>
            </a:r>
            <a:r>
              <a:rPr sz="1600" b="1" spc="-195" dirty="0">
                <a:latin typeface="Malgun Gothic"/>
                <a:cs typeface="Malgun Gothic"/>
              </a:rPr>
              <a:t> </a:t>
            </a:r>
            <a:r>
              <a:rPr sz="1600" b="1" spc="-20" dirty="0">
                <a:latin typeface="Malgun Gothic"/>
                <a:cs typeface="Malgun Gothic"/>
              </a:rPr>
              <a:t>됩니까?</a:t>
            </a:r>
            <a:endParaRPr sz="16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48055"/>
            <a:ext cx="10475975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5571" y="1143000"/>
            <a:ext cx="6096000" cy="15514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8935" y="1864613"/>
            <a:ext cx="137668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30" dirty="0">
                <a:latin typeface="Malgun Gothic"/>
                <a:cs typeface="Malgun Gothic"/>
              </a:rPr>
              <a:t>교육자</a:t>
            </a:r>
            <a:r>
              <a:rPr sz="1600" spc="-195" dirty="0">
                <a:latin typeface="Malgun Gothic"/>
                <a:cs typeface="Malgun Gothic"/>
              </a:rPr>
              <a:t> </a:t>
            </a:r>
            <a:r>
              <a:rPr sz="1600" spc="-130" dirty="0">
                <a:latin typeface="Malgun Gothic"/>
                <a:cs typeface="Malgun Gothic"/>
              </a:rPr>
              <a:t>스크립트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60189" y="3177031"/>
            <a:ext cx="5305425" cy="669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40" dirty="0">
                <a:solidFill>
                  <a:srgbClr val="082C6C"/>
                </a:solidFill>
                <a:latin typeface="Malgun Gothic"/>
                <a:cs typeface="Malgun Gothic"/>
              </a:rPr>
              <a:t>"이것으로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오늘</a:t>
            </a:r>
            <a:r>
              <a:rPr sz="1600" spc="-1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우리</a:t>
            </a:r>
            <a:r>
              <a:rPr sz="1600" spc="-1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교육을</a:t>
            </a:r>
            <a:r>
              <a:rPr sz="1600" spc="-1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40" dirty="0">
                <a:solidFill>
                  <a:srgbClr val="082C6C"/>
                </a:solidFill>
                <a:latin typeface="Malgun Gothic"/>
                <a:cs typeface="Malgun Gothic"/>
              </a:rPr>
              <a:t>마칩니다.</a:t>
            </a:r>
            <a:r>
              <a:rPr sz="16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저는</a:t>
            </a:r>
            <a:r>
              <a:rPr sz="1600" spc="-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50" dirty="0">
                <a:solidFill>
                  <a:srgbClr val="082C6C"/>
                </a:solidFill>
                <a:latin typeface="Malgun Gothic"/>
                <a:cs typeface="Malgun Gothic"/>
              </a:rPr>
              <a:t>여러분들께</a:t>
            </a:r>
            <a:r>
              <a:rPr sz="1600" spc="-3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45" dirty="0">
                <a:solidFill>
                  <a:srgbClr val="082C6C"/>
                </a:solidFill>
                <a:latin typeface="Malgun Gothic"/>
                <a:cs typeface="Malgun Gothic"/>
              </a:rPr>
              <a:t>물어보고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35"/>
              </a:spcBef>
            </a:pPr>
            <a:r>
              <a:rPr sz="1600" spc="-10" dirty="0">
                <a:solidFill>
                  <a:srgbClr val="082C6C"/>
                </a:solidFill>
                <a:latin typeface="Malgun Gothic"/>
                <a:cs typeface="Malgun Gothic"/>
              </a:rPr>
              <a:t>싶습니다</a:t>
            </a:r>
            <a:r>
              <a:rPr sz="1600" spc="-10" dirty="0">
                <a:solidFill>
                  <a:srgbClr val="082C6C"/>
                </a:solidFill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8935" y="4583709"/>
            <a:ext cx="178625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700"/>
              </a:lnSpc>
              <a:spcBef>
                <a:spcPts val="100"/>
              </a:spcBef>
            </a:pPr>
            <a:r>
              <a:rPr sz="1600" spc="-215" dirty="0">
                <a:latin typeface="Malgun Gothic"/>
                <a:cs typeface="Malgun Gothic"/>
              </a:rPr>
              <a:t>커뮤니티</a:t>
            </a:r>
            <a:r>
              <a:rPr sz="1600" spc="-305" dirty="0">
                <a:latin typeface="Malgun Gothic"/>
                <a:cs typeface="Malgun Gothic"/>
              </a:rPr>
              <a:t> </a:t>
            </a:r>
            <a:r>
              <a:rPr sz="1600" spc="-195" dirty="0">
                <a:latin typeface="Malgun Gothic"/>
                <a:cs typeface="Malgun Gothic"/>
              </a:rPr>
              <a:t>회원이</a:t>
            </a:r>
            <a:r>
              <a:rPr sz="1600" spc="-295" dirty="0">
                <a:latin typeface="Malgun Gothic"/>
                <a:cs typeface="Malgun Gothic"/>
              </a:rPr>
              <a:t> </a:t>
            </a:r>
            <a:r>
              <a:rPr sz="1600" spc="-25" dirty="0">
                <a:latin typeface="Malgun Gothic"/>
                <a:cs typeface="Malgun Gothic"/>
              </a:rPr>
              <a:t>볼</a:t>
            </a:r>
            <a:r>
              <a:rPr sz="1600" spc="-275" dirty="0">
                <a:latin typeface="Malgun Gothic"/>
                <a:cs typeface="Malgun Gothic"/>
              </a:rPr>
              <a:t> </a:t>
            </a:r>
            <a:r>
              <a:rPr sz="1600" spc="-50" dirty="0">
                <a:latin typeface="Malgun Gothic"/>
                <a:cs typeface="Malgun Gothic"/>
              </a:rPr>
              <a:t>수 </a:t>
            </a:r>
            <a:r>
              <a:rPr sz="1600" spc="-10" dirty="0">
                <a:latin typeface="Malgun Gothic"/>
                <a:cs typeface="Malgun Gothic"/>
              </a:rPr>
              <a:t>있습니다.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61078" y="4513834"/>
            <a:ext cx="39084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600" spc="-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6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25" dirty="0">
                <a:solidFill>
                  <a:srgbClr val="082C6C"/>
                </a:solidFill>
                <a:latin typeface="Malgun Gothic"/>
                <a:cs typeface="Malgun Gothic"/>
              </a:rPr>
              <a:t>놀랐던</a:t>
            </a:r>
            <a:r>
              <a:rPr sz="16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한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가지는</a:t>
            </a:r>
            <a:r>
              <a:rPr sz="16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무엇입니까?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61078" y="5174741"/>
            <a:ext cx="4702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9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1600" spc="-1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검사에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0" dirty="0">
                <a:solidFill>
                  <a:srgbClr val="082C6C"/>
                </a:solidFill>
                <a:latin typeface="Malgun Gothic"/>
                <a:cs typeface="Malgun Gothic"/>
              </a:rPr>
              <a:t>대한</a:t>
            </a:r>
            <a:r>
              <a:rPr sz="16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우려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45" dirty="0">
                <a:solidFill>
                  <a:srgbClr val="082C6C"/>
                </a:solidFill>
                <a:latin typeface="Malgun Gothic"/>
                <a:cs typeface="Malgun Gothic"/>
              </a:rPr>
              <a:t>사항이나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질문은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80" dirty="0">
                <a:solidFill>
                  <a:srgbClr val="082C6C"/>
                </a:solidFill>
                <a:latin typeface="Malgun Gothic"/>
                <a:cs typeface="Malgun Gothic"/>
              </a:rPr>
              <a:t>무엇입니까?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61078" y="5834633"/>
            <a:ext cx="52679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60" dirty="0">
                <a:solidFill>
                  <a:srgbClr val="082C6C"/>
                </a:solidFill>
                <a:latin typeface="Malgun Gothic"/>
                <a:cs typeface="Malgun Gothic"/>
              </a:rPr>
              <a:t>프레젠테이션을</a:t>
            </a:r>
            <a:r>
              <a:rPr sz="1600" spc="-20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본</a:t>
            </a:r>
            <a:r>
              <a:rPr sz="1600" spc="-1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25" dirty="0">
                <a:solidFill>
                  <a:srgbClr val="082C6C"/>
                </a:solidFill>
                <a:latin typeface="Malgun Gothic"/>
                <a:cs typeface="Malgun Gothic"/>
              </a:rPr>
              <a:t>후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600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05" dirty="0">
                <a:solidFill>
                  <a:srgbClr val="082C6C"/>
                </a:solidFill>
                <a:latin typeface="Malgun Gothic"/>
                <a:cs typeface="Malgun Gothic"/>
              </a:rPr>
              <a:t>받을</a:t>
            </a:r>
            <a:r>
              <a:rPr sz="16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40" dirty="0">
                <a:solidFill>
                  <a:srgbClr val="082C6C"/>
                </a:solidFill>
                <a:latin typeface="Malgun Gothic"/>
                <a:cs typeface="Malgun Gothic"/>
              </a:rPr>
              <a:t>가능성은</a:t>
            </a:r>
            <a:r>
              <a:rPr sz="16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130" dirty="0">
                <a:solidFill>
                  <a:srgbClr val="082C6C"/>
                </a:solidFill>
                <a:latin typeface="Malgun Gothic"/>
                <a:cs typeface="Malgun Gothic"/>
              </a:rPr>
              <a:t>얼마나</a:t>
            </a:r>
            <a:r>
              <a:rPr sz="1600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600" spc="-55" dirty="0">
                <a:solidFill>
                  <a:srgbClr val="082C6C"/>
                </a:solidFill>
                <a:latin typeface="Malgun Gothic"/>
                <a:cs typeface="Malgun Gothic"/>
              </a:rPr>
              <a:t>됩니까?"</a:t>
            </a:r>
            <a:endParaRPr sz="16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21758" y="1024410"/>
            <a:ext cx="4854575" cy="1499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98170" marR="589280" algn="ctr">
              <a:lnSpc>
                <a:spcPct val="156100"/>
              </a:lnSpc>
              <a:spcBef>
                <a:spcPts val="95"/>
              </a:spcBef>
            </a:pPr>
            <a:r>
              <a:rPr sz="1550" i="1" spc="175" dirty="0">
                <a:latin typeface="Malgun Gothic"/>
                <a:cs typeface="Malgun Gothic"/>
              </a:rPr>
              <a:t>편안하다고</a:t>
            </a:r>
            <a:r>
              <a:rPr sz="1550" i="1" spc="405" dirty="0">
                <a:latin typeface="Malgun Gothic"/>
                <a:cs typeface="Malgun Gothic"/>
              </a:rPr>
              <a:t> </a:t>
            </a:r>
            <a:r>
              <a:rPr sz="1550" i="1" spc="135" dirty="0">
                <a:latin typeface="Malgun Gothic"/>
                <a:cs typeface="Malgun Gothic"/>
              </a:rPr>
              <a:t>느끼면</a:t>
            </a:r>
            <a:r>
              <a:rPr sz="1550" i="1" spc="400" dirty="0">
                <a:latin typeface="Malgun Gothic"/>
                <a:cs typeface="Malgun Gothic"/>
              </a:rPr>
              <a:t> </a:t>
            </a:r>
            <a:r>
              <a:rPr sz="1550" i="1" spc="135" dirty="0">
                <a:latin typeface="Malgun Gothic"/>
                <a:cs typeface="Malgun Gothic"/>
              </a:rPr>
              <a:t>개방을</a:t>
            </a:r>
            <a:r>
              <a:rPr sz="1550" i="1" spc="405" dirty="0">
                <a:latin typeface="Malgun Gothic"/>
                <a:cs typeface="Malgun Gothic"/>
              </a:rPr>
              <a:t> </a:t>
            </a:r>
            <a:r>
              <a:rPr sz="1550" i="1" spc="120" dirty="0">
                <a:latin typeface="Malgun Gothic"/>
                <a:cs typeface="Malgun Gothic"/>
              </a:rPr>
              <a:t>촉진하기 </a:t>
            </a:r>
            <a:r>
              <a:rPr sz="1550" i="1" spc="85" dirty="0">
                <a:latin typeface="Malgun Gothic"/>
                <a:cs typeface="Malgun Gothic"/>
              </a:rPr>
              <a:t>위해</a:t>
            </a:r>
            <a:r>
              <a:rPr sz="1550" i="1" spc="385" dirty="0">
                <a:latin typeface="Malgun Gothic"/>
                <a:cs typeface="Malgun Gothic"/>
              </a:rPr>
              <a:t> </a:t>
            </a:r>
            <a:r>
              <a:rPr sz="1550" i="1" spc="85" dirty="0">
                <a:latin typeface="Malgun Gothic"/>
                <a:cs typeface="Malgun Gothic"/>
              </a:rPr>
              <a:t>다음</a:t>
            </a:r>
            <a:r>
              <a:rPr sz="1550" i="1" spc="405" dirty="0">
                <a:latin typeface="Malgun Gothic"/>
                <a:cs typeface="Malgun Gothic"/>
              </a:rPr>
              <a:t> </a:t>
            </a:r>
            <a:r>
              <a:rPr sz="1550" i="1" spc="160" dirty="0">
                <a:latin typeface="Malgun Gothic"/>
                <a:cs typeface="Malgun Gothic"/>
              </a:rPr>
              <a:t>질문을하십시오</a:t>
            </a:r>
            <a:r>
              <a:rPr sz="1550" i="1" spc="-285" dirty="0">
                <a:latin typeface="Malgun Gothic"/>
                <a:cs typeface="Malgun Gothic"/>
              </a:rPr>
              <a:t> </a:t>
            </a:r>
            <a:r>
              <a:rPr sz="1550" i="1" spc="-50" dirty="0">
                <a:latin typeface="Malgun Gothic"/>
                <a:cs typeface="Malgun Gothic"/>
              </a:rPr>
              <a:t>.</a:t>
            </a:r>
            <a:endParaRPr sz="155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030"/>
              </a:spcBef>
            </a:pPr>
            <a:r>
              <a:rPr sz="1550" i="1" spc="60" dirty="0">
                <a:latin typeface="Malgun Gothic"/>
                <a:cs typeface="Malgun Gothic"/>
              </a:rPr>
              <a:t>커뮤니티</a:t>
            </a:r>
            <a:r>
              <a:rPr sz="1550" i="1" spc="310" dirty="0">
                <a:latin typeface="Malgun Gothic"/>
                <a:cs typeface="Malgun Gothic"/>
              </a:rPr>
              <a:t> </a:t>
            </a:r>
            <a:r>
              <a:rPr sz="1550" i="1" spc="60" dirty="0">
                <a:latin typeface="Malgun Gothic"/>
                <a:cs typeface="Malgun Gothic"/>
              </a:rPr>
              <a:t>구성원이</a:t>
            </a:r>
            <a:r>
              <a:rPr sz="1550" i="1" spc="305" dirty="0">
                <a:latin typeface="Malgun Gothic"/>
                <a:cs typeface="Malgun Gothic"/>
              </a:rPr>
              <a:t> </a:t>
            </a:r>
            <a:r>
              <a:rPr sz="1550" i="1" dirty="0">
                <a:latin typeface="Malgun Gothic"/>
                <a:cs typeface="Malgun Gothic"/>
              </a:rPr>
              <a:t>나머지</a:t>
            </a:r>
            <a:r>
              <a:rPr sz="1550" i="1" spc="315" dirty="0">
                <a:latin typeface="Malgun Gothic"/>
                <a:cs typeface="Malgun Gothic"/>
              </a:rPr>
              <a:t> </a:t>
            </a:r>
            <a:r>
              <a:rPr sz="1550" i="1" dirty="0">
                <a:latin typeface="Malgun Gothic"/>
                <a:cs typeface="Malgun Gothic"/>
              </a:rPr>
              <a:t>질문을</a:t>
            </a:r>
            <a:r>
              <a:rPr sz="1550" i="1" spc="305" dirty="0">
                <a:latin typeface="Malgun Gothic"/>
                <a:cs typeface="Malgun Gothic"/>
              </a:rPr>
              <a:t> </a:t>
            </a:r>
            <a:r>
              <a:rPr sz="1550" i="1" dirty="0">
                <a:latin typeface="Malgun Gothic"/>
                <a:cs typeface="Malgun Gothic"/>
              </a:rPr>
              <a:t>하도록</a:t>
            </a:r>
            <a:r>
              <a:rPr sz="1550" i="1" spc="320" dirty="0">
                <a:latin typeface="Malgun Gothic"/>
                <a:cs typeface="Malgun Gothic"/>
              </a:rPr>
              <a:t> </a:t>
            </a:r>
            <a:r>
              <a:rPr sz="1550" i="1" spc="30" dirty="0">
                <a:latin typeface="Malgun Gothic"/>
                <a:cs typeface="Malgun Gothic"/>
              </a:rPr>
              <a:t>대화하고 </a:t>
            </a:r>
            <a:endParaRPr sz="1550">
              <a:latin typeface="Malgun Gothic"/>
              <a:cs typeface="Malgun Gothic"/>
            </a:endParaRPr>
          </a:p>
          <a:p>
            <a:pPr marR="8890" algn="ctr">
              <a:lnSpc>
                <a:spcPct val="100000"/>
              </a:lnSpc>
              <a:spcBef>
                <a:spcPts val="1045"/>
              </a:spcBef>
            </a:pPr>
            <a:r>
              <a:rPr sz="1550" i="1" spc="40" dirty="0">
                <a:latin typeface="Malgun Gothic"/>
                <a:cs typeface="Malgun Gothic"/>
              </a:rPr>
              <a:t>격려합니다.</a:t>
            </a:r>
            <a:endParaRPr sz="1550">
              <a:latin typeface="Malgun Gothic"/>
              <a:cs typeface="Malgun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231" y="2220467"/>
            <a:ext cx="3430524" cy="245363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419" y="4074414"/>
            <a:ext cx="29959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spc="-10" dirty="0">
                <a:solidFill>
                  <a:srgbClr val="082C6C"/>
                </a:solidFill>
                <a:latin typeface="Malgun Gothic"/>
                <a:cs typeface="Malgun Gothic"/>
              </a:rPr>
              <a:t>감사합니다!</a:t>
            </a:r>
            <a:endParaRPr sz="440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1419" y="4575133"/>
            <a:ext cx="5764530" cy="1023619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2300" spc="-105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2300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6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2300" spc="-3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14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2300" spc="-3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14" dirty="0">
                <a:solidFill>
                  <a:srgbClr val="082C6C"/>
                </a:solidFill>
                <a:latin typeface="Malgun Gothic"/>
                <a:cs typeface="Malgun Gothic"/>
              </a:rPr>
              <a:t>계속</a:t>
            </a:r>
            <a:r>
              <a:rPr sz="2300" spc="-3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75" dirty="0">
                <a:solidFill>
                  <a:srgbClr val="082C6C"/>
                </a:solidFill>
                <a:latin typeface="Malgun Gothic"/>
                <a:cs typeface="Malgun Gothic"/>
              </a:rPr>
              <a:t>알아보고,</a:t>
            </a:r>
            <a:r>
              <a:rPr sz="2300" spc="-2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60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2300" spc="-3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dirty="0">
                <a:solidFill>
                  <a:srgbClr val="082C6C"/>
                </a:solidFill>
                <a:latin typeface="Malgun Gothic"/>
                <a:cs typeface="Malgun Gothic"/>
              </a:rPr>
              <a:t>받고,</a:t>
            </a:r>
            <a:r>
              <a:rPr sz="2300" spc="-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50" dirty="0">
                <a:solidFill>
                  <a:srgbClr val="082C6C"/>
                </a:solidFill>
                <a:latin typeface="Malgun Gothic"/>
                <a:cs typeface="Malgun Gothic"/>
              </a:rPr>
              <a:t>사</a:t>
            </a:r>
            <a:endParaRPr sz="23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300" spc="-160" dirty="0">
                <a:solidFill>
                  <a:srgbClr val="082C6C"/>
                </a:solidFill>
                <a:latin typeface="Malgun Gothic"/>
                <a:cs typeface="Malgun Gothic"/>
              </a:rPr>
              <a:t>랑하는</a:t>
            </a:r>
            <a:r>
              <a:rPr sz="2300" spc="-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80" dirty="0">
                <a:solidFill>
                  <a:srgbClr val="082C6C"/>
                </a:solidFill>
                <a:latin typeface="Malgun Gothic"/>
                <a:cs typeface="Malgun Gothic"/>
              </a:rPr>
              <a:t>사람들도</a:t>
            </a:r>
            <a:r>
              <a:rPr sz="2300" spc="-3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60" dirty="0">
                <a:solidFill>
                  <a:srgbClr val="082C6C"/>
                </a:solidFill>
                <a:latin typeface="Malgun Gothic"/>
                <a:cs typeface="Malgun Gothic"/>
              </a:rPr>
              <a:t>그렇게</a:t>
            </a:r>
            <a:r>
              <a:rPr sz="2300" spc="-3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160" dirty="0">
                <a:solidFill>
                  <a:srgbClr val="082C6C"/>
                </a:solidFill>
                <a:latin typeface="Malgun Gothic"/>
                <a:cs typeface="Malgun Gothic"/>
              </a:rPr>
              <a:t>하도록</a:t>
            </a:r>
            <a:r>
              <a:rPr sz="2300" spc="-3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2300" spc="-50" dirty="0">
                <a:solidFill>
                  <a:srgbClr val="082C6C"/>
                </a:solidFill>
                <a:latin typeface="Malgun Gothic"/>
                <a:cs typeface="Malgun Gothic"/>
              </a:rPr>
              <a:t>격려하십시오!</a:t>
            </a:r>
            <a:endParaRPr sz="2300">
              <a:latin typeface="Malgun Gothic"/>
              <a:cs typeface="Malgun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8871" y="589787"/>
            <a:ext cx="3998976" cy="270967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97323" y="589787"/>
            <a:ext cx="2311907" cy="26913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9647" y="749808"/>
            <a:ext cx="3172968" cy="277215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60391" y="6918959"/>
            <a:ext cx="2418588" cy="542541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864095" y="3819144"/>
            <a:ext cx="3390900" cy="2809240"/>
            <a:chOff x="6864095" y="3819144"/>
            <a:chExt cx="3390900" cy="2809240"/>
          </a:xfrm>
        </p:grpSpPr>
        <p:sp>
          <p:nvSpPr>
            <p:cNvPr id="9" name="object 9"/>
            <p:cNvSpPr/>
            <p:nvPr/>
          </p:nvSpPr>
          <p:spPr>
            <a:xfrm>
              <a:off x="6958583" y="6472427"/>
              <a:ext cx="3165475" cy="155575"/>
            </a:xfrm>
            <a:custGeom>
              <a:avLst/>
              <a:gdLst/>
              <a:ahLst/>
              <a:cxnLst/>
              <a:rect l="l" t="t" r="r" b="b"/>
              <a:pathLst>
                <a:path w="3165475" h="155575">
                  <a:moveTo>
                    <a:pt x="3165348" y="0"/>
                  </a:moveTo>
                  <a:lnTo>
                    <a:pt x="0" y="0"/>
                  </a:lnTo>
                  <a:lnTo>
                    <a:pt x="0" y="155448"/>
                  </a:lnTo>
                  <a:lnTo>
                    <a:pt x="3165348" y="155448"/>
                  </a:lnTo>
                  <a:lnTo>
                    <a:pt x="3165348" y="0"/>
                  </a:lnTo>
                  <a:close/>
                </a:path>
              </a:pathLst>
            </a:custGeom>
            <a:solidFill>
              <a:srgbClr val="BAB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653527" y="5538216"/>
              <a:ext cx="355600" cy="812800"/>
            </a:xfrm>
            <a:custGeom>
              <a:avLst/>
              <a:gdLst/>
              <a:ahLst/>
              <a:cxnLst/>
              <a:rect l="l" t="t" r="r" b="b"/>
              <a:pathLst>
                <a:path w="355600" h="812800">
                  <a:moveTo>
                    <a:pt x="355092" y="0"/>
                  </a:moveTo>
                  <a:lnTo>
                    <a:pt x="0" y="0"/>
                  </a:lnTo>
                  <a:lnTo>
                    <a:pt x="0" y="812291"/>
                  </a:lnTo>
                  <a:lnTo>
                    <a:pt x="355092" y="812291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653528" y="5797245"/>
              <a:ext cx="355600" cy="290195"/>
            </a:xfrm>
            <a:custGeom>
              <a:avLst/>
              <a:gdLst/>
              <a:ahLst/>
              <a:cxnLst/>
              <a:rect l="l" t="t" r="r" b="b"/>
              <a:pathLst>
                <a:path w="355600" h="290195">
                  <a:moveTo>
                    <a:pt x="355092" y="258572"/>
                  </a:moveTo>
                  <a:lnTo>
                    <a:pt x="0" y="258572"/>
                  </a:lnTo>
                  <a:lnTo>
                    <a:pt x="0" y="289610"/>
                  </a:lnTo>
                  <a:lnTo>
                    <a:pt x="355092" y="289610"/>
                  </a:lnTo>
                  <a:lnTo>
                    <a:pt x="355092" y="258572"/>
                  </a:lnTo>
                  <a:close/>
                </a:path>
                <a:path w="355600" h="290195">
                  <a:moveTo>
                    <a:pt x="355092" y="0"/>
                  </a:moveTo>
                  <a:lnTo>
                    <a:pt x="0" y="0"/>
                  </a:lnTo>
                  <a:lnTo>
                    <a:pt x="0" y="31038"/>
                  </a:lnTo>
                  <a:lnTo>
                    <a:pt x="355092" y="31038"/>
                  </a:lnTo>
                  <a:lnTo>
                    <a:pt x="355092" y="0"/>
                  </a:lnTo>
                  <a:close/>
                </a:path>
              </a:pathLst>
            </a:custGeom>
            <a:solidFill>
              <a:srgbClr val="770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53527" y="5076444"/>
              <a:ext cx="1795780" cy="375285"/>
            </a:xfrm>
            <a:custGeom>
              <a:avLst/>
              <a:gdLst/>
              <a:ahLst/>
              <a:cxnLst/>
              <a:rect l="l" t="t" r="r" b="b"/>
              <a:pathLst>
                <a:path w="1795779" h="375285">
                  <a:moveTo>
                    <a:pt x="1795272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1795272" y="374903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54011" y="5076444"/>
              <a:ext cx="3211195" cy="289560"/>
            </a:xfrm>
            <a:custGeom>
              <a:avLst/>
              <a:gdLst/>
              <a:ahLst/>
              <a:cxnLst/>
              <a:rect l="l" t="t" r="r" b="b"/>
              <a:pathLst>
                <a:path w="3211195" h="289560">
                  <a:moveTo>
                    <a:pt x="2682113" y="0"/>
                  </a:moveTo>
                  <a:lnTo>
                    <a:pt x="464185" y="0"/>
                  </a:lnTo>
                  <a:lnTo>
                    <a:pt x="0" y="289559"/>
                  </a:lnTo>
                  <a:lnTo>
                    <a:pt x="3211068" y="289559"/>
                  </a:lnTo>
                  <a:lnTo>
                    <a:pt x="2682113" y="0"/>
                  </a:lnTo>
                  <a:close/>
                </a:path>
              </a:pathLst>
            </a:custGeom>
            <a:solidFill>
              <a:srgbClr val="544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463028" y="4593297"/>
              <a:ext cx="2196465" cy="484505"/>
            </a:xfrm>
            <a:custGeom>
              <a:avLst/>
              <a:gdLst/>
              <a:ahLst/>
              <a:cxnLst/>
              <a:rect l="l" t="t" r="r" b="b"/>
              <a:pathLst>
                <a:path w="2196465" h="484504">
                  <a:moveTo>
                    <a:pt x="2073529" y="216623"/>
                  </a:moveTo>
                  <a:lnTo>
                    <a:pt x="117475" y="216623"/>
                  </a:lnTo>
                  <a:lnTo>
                    <a:pt x="117475" y="484035"/>
                  </a:lnTo>
                  <a:lnTo>
                    <a:pt x="2073529" y="484035"/>
                  </a:lnTo>
                  <a:lnTo>
                    <a:pt x="2073529" y="216623"/>
                  </a:lnTo>
                  <a:close/>
                </a:path>
                <a:path w="2196465" h="484504">
                  <a:moveTo>
                    <a:pt x="2196084" y="0"/>
                  </a:moveTo>
                  <a:lnTo>
                    <a:pt x="0" y="0"/>
                  </a:lnTo>
                  <a:lnTo>
                    <a:pt x="0" y="142278"/>
                  </a:lnTo>
                  <a:lnTo>
                    <a:pt x="2196084" y="142278"/>
                  </a:lnTo>
                  <a:lnTo>
                    <a:pt x="2196084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187183" y="3974592"/>
              <a:ext cx="2769235" cy="582295"/>
            </a:xfrm>
            <a:custGeom>
              <a:avLst/>
              <a:gdLst/>
              <a:ahLst/>
              <a:cxnLst/>
              <a:rect l="l" t="t" r="r" b="b"/>
              <a:pathLst>
                <a:path w="2769234" h="582295">
                  <a:moveTo>
                    <a:pt x="2226564" y="0"/>
                  </a:moveTo>
                  <a:lnTo>
                    <a:pt x="538734" y="0"/>
                  </a:lnTo>
                  <a:lnTo>
                    <a:pt x="393826" y="290449"/>
                  </a:lnTo>
                  <a:lnTo>
                    <a:pt x="0" y="582168"/>
                  </a:lnTo>
                  <a:lnTo>
                    <a:pt x="2769108" y="582168"/>
                  </a:lnTo>
                  <a:lnTo>
                    <a:pt x="2350516" y="290449"/>
                  </a:lnTo>
                  <a:lnTo>
                    <a:pt x="2226564" y="0"/>
                  </a:lnTo>
                  <a:close/>
                </a:path>
              </a:pathLst>
            </a:custGeom>
            <a:solidFill>
              <a:srgbClr val="5442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592567" y="3819144"/>
              <a:ext cx="1920239" cy="155575"/>
            </a:xfrm>
            <a:custGeom>
              <a:avLst/>
              <a:gdLst/>
              <a:ahLst/>
              <a:cxnLst/>
              <a:rect l="l" t="t" r="r" b="b"/>
              <a:pathLst>
                <a:path w="1920240" h="155575">
                  <a:moveTo>
                    <a:pt x="1920239" y="0"/>
                  </a:moveTo>
                  <a:lnTo>
                    <a:pt x="1861820" y="0"/>
                  </a:lnTo>
                  <a:lnTo>
                    <a:pt x="1830704" y="3809"/>
                  </a:lnTo>
                  <a:lnTo>
                    <a:pt x="1778127" y="32892"/>
                  </a:lnTo>
                  <a:lnTo>
                    <a:pt x="1745106" y="77723"/>
                  </a:lnTo>
                  <a:lnTo>
                    <a:pt x="192277" y="77723"/>
                  </a:lnTo>
                  <a:lnTo>
                    <a:pt x="148462" y="31622"/>
                  </a:lnTo>
                  <a:lnTo>
                    <a:pt x="88264" y="3809"/>
                  </a:lnTo>
                  <a:lnTo>
                    <a:pt x="54609" y="0"/>
                  </a:lnTo>
                  <a:lnTo>
                    <a:pt x="0" y="0"/>
                  </a:lnTo>
                  <a:lnTo>
                    <a:pt x="131317" y="155447"/>
                  </a:lnTo>
                  <a:lnTo>
                    <a:pt x="1818131" y="155447"/>
                  </a:lnTo>
                  <a:lnTo>
                    <a:pt x="1920239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581900" y="4735080"/>
              <a:ext cx="1955800" cy="803275"/>
            </a:xfrm>
            <a:custGeom>
              <a:avLst/>
              <a:gdLst/>
              <a:ahLst/>
              <a:cxnLst/>
              <a:rect l="l" t="t" r="r" b="b"/>
              <a:pathLst>
                <a:path w="1955800" h="803275">
                  <a:moveTo>
                    <a:pt x="391071" y="737209"/>
                  </a:moveTo>
                  <a:lnTo>
                    <a:pt x="71755" y="737209"/>
                  </a:lnTo>
                  <a:lnTo>
                    <a:pt x="71755" y="803135"/>
                  </a:lnTo>
                  <a:lnTo>
                    <a:pt x="391071" y="803135"/>
                  </a:lnTo>
                  <a:lnTo>
                    <a:pt x="391071" y="737209"/>
                  </a:lnTo>
                  <a:close/>
                </a:path>
                <a:path w="1955800" h="803275">
                  <a:moveTo>
                    <a:pt x="1955292" y="0"/>
                  </a:moveTo>
                  <a:lnTo>
                    <a:pt x="0" y="0"/>
                  </a:lnTo>
                  <a:lnTo>
                    <a:pt x="0" y="74790"/>
                  </a:lnTo>
                  <a:lnTo>
                    <a:pt x="1955292" y="74790"/>
                  </a:lnTo>
                  <a:lnTo>
                    <a:pt x="1955292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132064" y="5538469"/>
              <a:ext cx="809625" cy="811530"/>
            </a:xfrm>
            <a:custGeom>
              <a:avLst/>
              <a:gdLst/>
              <a:ahLst/>
              <a:cxnLst/>
              <a:rect l="l" t="t" r="r" b="b"/>
              <a:pathLst>
                <a:path w="809625" h="811529">
                  <a:moveTo>
                    <a:pt x="809244" y="102870"/>
                  </a:moveTo>
                  <a:lnTo>
                    <a:pt x="734949" y="102870"/>
                  </a:lnTo>
                  <a:lnTo>
                    <a:pt x="734949" y="0"/>
                  </a:lnTo>
                  <a:lnTo>
                    <a:pt x="660781" y="0"/>
                  </a:lnTo>
                  <a:lnTo>
                    <a:pt x="660781" y="114300"/>
                  </a:lnTo>
                  <a:lnTo>
                    <a:pt x="660781" y="163830"/>
                  </a:lnTo>
                  <a:lnTo>
                    <a:pt x="154178" y="163830"/>
                  </a:lnTo>
                  <a:lnTo>
                    <a:pt x="154178" y="120650"/>
                  </a:lnTo>
                  <a:lnTo>
                    <a:pt x="211963" y="120650"/>
                  </a:lnTo>
                  <a:lnTo>
                    <a:pt x="211963" y="66040"/>
                  </a:lnTo>
                  <a:lnTo>
                    <a:pt x="603631" y="66040"/>
                  </a:lnTo>
                  <a:lnTo>
                    <a:pt x="603631" y="114300"/>
                  </a:lnTo>
                  <a:lnTo>
                    <a:pt x="660781" y="114300"/>
                  </a:lnTo>
                  <a:lnTo>
                    <a:pt x="660781" y="0"/>
                  </a:lnTo>
                  <a:lnTo>
                    <a:pt x="68580" y="0"/>
                  </a:lnTo>
                  <a:lnTo>
                    <a:pt x="68580" y="66040"/>
                  </a:lnTo>
                  <a:lnTo>
                    <a:pt x="0" y="66040"/>
                  </a:lnTo>
                  <a:lnTo>
                    <a:pt x="0" y="120650"/>
                  </a:lnTo>
                  <a:lnTo>
                    <a:pt x="0" y="163830"/>
                  </a:lnTo>
                  <a:lnTo>
                    <a:pt x="0" y="811530"/>
                  </a:lnTo>
                  <a:lnTo>
                    <a:pt x="809244" y="811530"/>
                  </a:lnTo>
                  <a:lnTo>
                    <a:pt x="809244" y="163830"/>
                  </a:lnTo>
                  <a:lnTo>
                    <a:pt x="809244" y="10287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132064" y="5603747"/>
              <a:ext cx="810895" cy="748665"/>
            </a:xfrm>
            <a:custGeom>
              <a:avLst/>
              <a:gdLst/>
              <a:ahLst/>
              <a:cxnLst/>
              <a:rect l="l" t="t" r="r" b="b"/>
              <a:pathLst>
                <a:path w="810895" h="748664">
                  <a:moveTo>
                    <a:pt x="31788" y="0"/>
                  </a:moveTo>
                  <a:lnTo>
                    <a:pt x="0" y="0"/>
                  </a:lnTo>
                  <a:lnTo>
                    <a:pt x="0" y="748284"/>
                  </a:lnTo>
                  <a:lnTo>
                    <a:pt x="31788" y="748284"/>
                  </a:lnTo>
                  <a:lnTo>
                    <a:pt x="31788" y="0"/>
                  </a:lnTo>
                  <a:close/>
                </a:path>
                <a:path w="810895" h="748664">
                  <a:moveTo>
                    <a:pt x="810818" y="0"/>
                  </a:moveTo>
                  <a:lnTo>
                    <a:pt x="773938" y="0"/>
                  </a:lnTo>
                  <a:lnTo>
                    <a:pt x="773938" y="748284"/>
                  </a:lnTo>
                  <a:lnTo>
                    <a:pt x="810818" y="748284"/>
                  </a:lnTo>
                  <a:lnTo>
                    <a:pt x="810818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132064" y="5797245"/>
              <a:ext cx="810895" cy="290195"/>
            </a:xfrm>
            <a:custGeom>
              <a:avLst/>
              <a:gdLst/>
              <a:ahLst/>
              <a:cxnLst/>
              <a:rect l="l" t="t" r="r" b="b"/>
              <a:pathLst>
                <a:path w="810895" h="290195">
                  <a:moveTo>
                    <a:pt x="191401" y="258572"/>
                  </a:moveTo>
                  <a:lnTo>
                    <a:pt x="0" y="258572"/>
                  </a:lnTo>
                  <a:lnTo>
                    <a:pt x="0" y="289610"/>
                  </a:lnTo>
                  <a:lnTo>
                    <a:pt x="191401" y="289610"/>
                  </a:lnTo>
                  <a:lnTo>
                    <a:pt x="191401" y="258572"/>
                  </a:lnTo>
                  <a:close/>
                </a:path>
                <a:path w="810895" h="290195">
                  <a:moveTo>
                    <a:pt x="191401" y="0"/>
                  </a:moveTo>
                  <a:lnTo>
                    <a:pt x="0" y="0"/>
                  </a:lnTo>
                  <a:lnTo>
                    <a:pt x="0" y="31038"/>
                  </a:lnTo>
                  <a:lnTo>
                    <a:pt x="191401" y="31038"/>
                  </a:lnTo>
                  <a:lnTo>
                    <a:pt x="191401" y="0"/>
                  </a:lnTo>
                  <a:close/>
                </a:path>
                <a:path w="810895" h="290195">
                  <a:moveTo>
                    <a:pt x="810780" y="258572"/>
                  </a:moveTo>
                  <a:lnTo>
                    <a:pt x="625094" y="258572"/>
                  </a:lnTo>
                  <a:lnTo>
                    <a:pt x="625094" y="289610"/>
                  </a:lnTo>
                  <a:lnTo>
                    <a:pt x="810780" y="289610"/>
                  </a:lnTo>
                  <a:lnTo>
                    <a:pt x="810780" y="258572"/>
                  </a:lnTo>
                  <a:close/>
                </a:path>
                <a:path w="810895" h="290195">
                  <a:moveTo>
                    <a:pt x="810780" y="0"/>
                  </a:moveTo>
                  <a:lnTo>
                    <a:pt x="625094" y="0"/>
                  </a:lnTo>
                  <a:lnTo>
                    <a:pt x="625094" y="31038"/>
                  </a:lnTo>
                  <a:lnTo>
                    <a:pt x="810780" y="31038"/>
                  </a:lnTo>
                  <a:lnTo>
                    <a:pt x="810780" y="0"/>
                  </a:lnTo>
                  <a:close/>
                </a:path>
              </a:pathLst>
            </a:custGeom>
            <a:solidFill>
              <a:srgbClr val="770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170163" y="5472683"/>
              <a:ext cx="736600" cy="66040"/>
            </a:xfrm>
            <a:custGeom>
              <a:avLst/>
              <a:gdLst/>
              <a:ahLst/>
              <a:cxnLst/>
              <a:rect l="l" t="t" r="r" b="b"/>
              <a:pathLst>
                <a:path w="736600" h="66039">
                  <a:moveTo>
                    <a:pt x="736092" y="0"/>
                  </a:moveTo>
                  <a:lnTo>
                    <a:pt x="0" y="0"/>
                  </a:lnTo>
                  <a:lnTo>
                    <a:pt x="0" y="65531"/>
                  </a:lnTo>
                  <a:lnTo>
                    <a:pt x="736092" y="65531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066275" y="5538216"/>
              <a:ext cx="382905" cy="812800"/>
            </a:xfrm>
            <a:custGeom>
              <a:avLst/>
              <a:gdLst/>
              <a:ahLst/>
              <a:cxnLst/>
              <a:rect l="l" t="t" r="r" b="b"/>
              <a:pathLst>
                <a:path w="382904" h="812800">
                  <a:moveTo>
                    <a:pt x="382524" y="0"/>
                  </a:moveTo>
                  <a:lnTo>
                    <a:pt x="0" y="0"/>
                  </a:lnTo>
                  <a:lnTo>
                    <a:pt x="0" y="812291"/>
                  </a:lnTo>
                  <a:lnTo>
                    <a:pt x="382524" y="812291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BC1D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066276" y="5797245"/>
              <a:ext cx="382905" cy="290195"/>
            </a:xfrm>
            <a:custGeom>
              <a:avLst/>
              <a:gdLst/>
              <a:ahLst/>
              <a:cxnLst/>
              <a:rect l="l" t="t" r="r" b="b"/>
              <a:pathLst>
                <a:path w="382904" h="290195">
                  <a:moveTo>
                    <a:pt x="382524" y="258572"/>
                  </a:moveTo>
                  <a:lnTo>
                    <a:pt x="0" y="258572"/>
                  </a:lnTo>
                  <a:lnTo>
                    <a:pt x="0" y="289610"/>
                  </a:lnTo>
                  <a:lnTo>
                    <a:pt x="382524" y="289610"/>
                  </a:lnTo>
                  <a:lnTo>
                    <a:pt x="382524" y="258572"/>
                  </a:lnTo>
                  <a:close/>
                </a:path>
                <a:path w="382904" h="290195">
                  <a:moveTo>
                    <a:pt x="382524" y="0"/>
                  </a:moveTo>
                  <a:lnTo>
                    <a:pt x="0" y="0"/>
                  </a:lnTo>
                  <a:lnTo>
                    <a:pt x="0" y="31038"/>
                  </a:lnTo>
                  <a:lnTo>
                    <a:pt x="382524" y="31038"/>
                  </a:lnTo>
                  <a:lnTo>
                    <a:pt x="382524" y="0"/>
                  </a:lnTo>
                  <a:close/>
                </a:path>
              </a:pathLst>
            </a:custGeom>
            <a:solidFill>
              <a:srgbClr val="770D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653528" y="5450839"/>
              <a:ext cx="1795780" cy="87630"/>
            </a:xfrm>
            <a:custGeom>
              <a:avLst/>
              <a:gdLst/>
              <a:ahLst/>
              <a:cxnLst/>
              <a:rect l="l" t="t" r="r" b="b"/>
              <a:pathLst>
                <a:path w="1795779" h="87629">
                  <a:moveTo>
                    <a:pt x="1795272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1451102" y="21590"/>
                  </a:lnTo>
                  <a:lnTo>
                    <a:pt x="1451102" y="87630"/>
                  </a:lnTo>
                  <a:lnTo>
                    <a:pt x="1795272" y="87630"/>
                  </a:lnTo>
                  <a:lnTo>
                    <a:pt x="1795272" y="21590"/>
                  </a:lnTo>
                  <a:lnTo>
                    <a:pt x="1795272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864095" y="5364480"/>
              <a:ext cx="3390900" cy="108585"/>
            </a:xfrm>
            <a:custGeom>
              <a:avLst/>
              <a:gdLst/>
              <a:ahLst/>
              <a:cxnLst/>
              <a:rect l="l" t="t" r="r" b="b"/>
              <a:pathLst>
                <a:path w="3390900" h="108585">
                  <a:moveTo>
                    <a:pt x="3390900" y="0"/>
                  </a:moveTo>
                  <a:lnTo>
                    <a:pt x="0" y="0"/>
                  </a:lnTo>
                  <a:lnTo>
                    <a:pt x="90804" y="108204"/>
                  </a:lnTo>
                  <a:lnTo>
                    <a:pt x="3302000" y="108204"/>
                  </a:lnTo>
                  <a:lnTo>
                    <a:pt x="339090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87512" y="5725667"/>
              <a:ext cx="506095" cy="24765"/>
            </a:xfrm>
            <a:custGeom>
              <a:avLst/>
              <a:gdLst/>
              <a:ahLst/>
              <a:cxnLst/>
              <a:rect l="l" t="t" r="r" b="b"/>
              <a:pathLst>
                <a:path w="506095" h="24764">
                  <a:moveTo>
                    <a:pt x="36766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36766" y="24384"/>
                  </a:lnTo>
                  <a:lnTo>
                    <a:pt x="36766" y="0"/>
                  </a:lnTo>
                  <a:close/>
                </a:path>
                <a:path w="506095" h="24764">
                  <a:moveTo>
                    <a:pt x="505891" y="0"/>
                  </a:moveTo>
                  <a:lnTo>
                    <a:pt x="470916" y="0"/>
                  </a:lnTo>
                  <a:lnTo>
                    <a:pt x="470916" y="24384"/>
                  </a:lnTo>
                  <a:lnTo>
                    <a:pt x="505891" y="24384"/>
                  </a:lnTo>
                  <a:lnTo>
                    <a:pt x="505891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082027" y="4556760"/>
              <a:ext cx="2973705" cy="71755"/>
            </a:xfrm>
            <a:custGeom>
              <a:avLst/>
              <a:gdLst/>
              <a:ahLst/>
              <a:cxnLst/>
              <a:rect l="l" t="t" r="r" b="b"/>
              <a:pathLst>
                <a:path w="2973704" h="71754">
                  <a:moveTo>
                    <a:pt x="2973324" y="0"/>
                  </a:moveTo>
                  <a:lnTo>
                    <a:pt x="0" y="0"/>
                  </a:lnTo>
                  <a:lnTo>
                    <a:pt x="85725" y="71627"/>
                  </a:lnTo>
                  <a:lnTo>
                    <a:pt x="2872358" y="71627"/>
                  </a:lnTo>
                  <a:lnTo>
                    <a:pt x="2973324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357872" y="5568695"/>
              <a:ext cx="2377440" cy="783590"/>
            </a:xfrm>
            <a:custGeom>
              <a:avLst/>
              <a:gdLst/>
              <a:ahLst/>
              <a:cxnLst/>
              <a:rect l="l" t="t" r="r" b="b"/>
              <a:pathLst>
                <a:path w="2377440" h="783589">
                  <a:moveTo>
                    <a:pt x="123888" y="0"/>
                  </a:moveTo>
                  <a:lnTo>
                    <a:pt x="0" y="0"/>
                  </a:lnTo>
                  <a:lnTo>
                    <a:pt x="0" y="783336"/>
                  </a:lnTo>
                  <a:lnTo>
                    <a:pt x="123888" y="783336"/>
                  </a:lnTo>
                  <a:lnTo>
                    <a:pt x="123888" y="0"/>
                  </a:lnTo>
                  <a:close/>
                </a:path>
                <a:path w="2377440" h="783589">
                  <a:moveTo>
                    <a:pt x="774509" y="73063"/>
                  </a:moveTo>
                  <a:lnTo>
                    <a:pt x="650621" y="73063"/>
                  </a:lnTo>
                  <a:lnTo>
                    <a:pt x="650621" y="783336"/>
                  </a:lnTo>
                  <a:lnTo>
                    <a:pt x="774509" y="783336"/>
                  </a:lnTo>
                  <a:lnTo>
                    <a:pt x="774509" y="73063"/>
                  </a:lnTo>
                  <a:close/>
                </a:path>
                <a:path w="2377440" h="783589">
                  <a:moveTo>
                    <a:pt x="1708467" y="73063"/>
                  </a:moveTo>
                  <a:lnTo>
                    <a:pt x="1584579" y="73063"/>
                  </a:lnTo>
                  <a:lnTo>
                    <a:pt x="1584579" y="783336"/>
                  </a:lnTo>
                  <a:lnTo>
                    <a:pt x="1708467" y="783336"/>
                  </a:lnTo>
                  <a:lnTo>
                    <a:pt x="1708467" y="73063"/>
                  </a:lnTo>
                  <a:close/>
                </a:path>
                <a:path w="2377440" h="783589">
                  <a:moveTo>
                    <a:pt x="2377376" y="0"/>
                  </a:moveTo>
                  <a:lnTo>
                    <a:pt x="2253488" y="0"/>
                  </a:lnTo>
                  <a:lnTo>
                    <a:pt x="2253488" y="783336"/>
                  </a:lnTo>
                  <a:lnTo>
                    <a:pt x="2377376" y="783336"/>
                  </a:lnTo>
                  <a:lnTo>
                    <a:pt x="2377376" y="0"/>
                  </a:lnTo>
                  <a:close/>
                </a:path>
              </a:pathLst>
            </a:custGeom>
            <a:solidFill>
              <a:srgbClr val="ED4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324087" y="5725667"/>
              <a:ext cx="434340" cy="626745"/>
            </a:xfrm>
            <a:custGeom>
              <a:avLst/>
              <a:gdLst/>
              <a:ahLst/>
              <a:cxnLst/>
              <a:rect l="l" t="t" r="r" b="b"/>
              <a:pathLst>
                <a:path w="434340" h="626745">
                  <a:moveTo>
                    <a:pt x="434340" y="0"/>
                  </a:moveTo>
                  <a:lnTo>
                    <a:pt x="0" y="0"/>
                  </a:lnTo>
                  <a:lnTo>
                    <a:pt x="0" y="626363"/>
                  </a:lnTo>
                  <a:lnTo>
                    <a:pt x="434340" y="626363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8377427" y="5786627"/>
              <a:ext cx="326390" cy="565785"/>
            </a:xfrm>
            <a:custGeom>
              <a:avLst/>
              <a:gdLst/>
              <a:ahLst/>
              <a:cxnLst/>
              <a:rect l="l" t="t" r="r" b="b"/>
              <a:pathLst>
                <a:path w="326390" h="565785">
                  <a:moveTo>
                    <a:pt x="326135" y="0"/>
                  </a:moveTo>
                  <a:lnTo>
                    <a:pt x="0" y="0"/>
                  </a:lnTo>
                  <a:lnTo>
                    <a:pt x="0" y="565404"/>
                  </a:lnTo>
                  <a:lnTo>
                    <a:pt x="326135" y="565404"/>
                  </a:lnTo>
                  <a:lnTo>
                    <a:pt x="326135" y="0"/>
                  </a:lnTo>
                  <a:close/>
                </a:path>
              </a:pathLst>
            </a:custGeom>
            <a:solidFill>
              <a:srgbClr val="3905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677912" y="4878311"/>
              <a:ext cx="1769745" cy="108585"/>
            </a:xfrm>
            <a:custGeom>
              <a:avLst/>
              <a:gdLst/>
              <a:ahLst/>
              <a:cxnLst/>
              <a:rect l="l" t="t" r="r" b="b"/>
              <a:pathLst>
                <a:path w="1769745" h="108585">
                  <a:moveTo>
                    <a:pt x="379514" y="0"/>
                  </a:moveTo>
                  <a:lnTo>
                    <a:pt x="0" y="0"/>
                  </a:lnTo>
                  <a:lnTo>
                    <a:pt x="0" y="106311"/>
                  </a:lnTo>
                  <a:lnTo>
                    <a:pt x="379514" y="106311"/>
                  </a:lnTo>
                  <a:lnTo>
                    <a:pt x="379514" y="0"/>
                  </a:lnTo>
                  <a:close/>
                </a:path>
                <a:path w="1769745" h="108585">
                  <a:moveTo>
                    <a:pt x="848525" y="0"/>
                  </a:moveTo>
                  <a:lnTo>
                    <a:pt x="469011" y="0"/>
                  </a:lnTo>
                  <a:lnTo>
                    <a:pt x="469011" y="106311"/>
                  </a:lnTo>
                  <a:lnTo>
                    <a:pt x="848525" y="106311"/>
                  </a:lnTo>
                  <a:lnTo>
                    <a:pt x="848525" y="0"/>
                  </a:lnTo>
                  <a:close/>
                </a:path>
                <a:path w="1769745" h="108585">
                  <a:moveTo>
                    <a:pt x="1317536" y="0"/>
                  </a:moveTo>
                  <a:lnTo>
                    <a:pt x="938022" y="0"/>
                  </a:lnTo>
                  <a:lnTo>
                    <a:pt x="938022" y="106311"/>
                  </a:lnTo>
                  <a:lnTo>
                    <a:pt x="1317536" y="106311"/>
                  </a:lnTo>
                  <a:lnTo>
                    <a:pt x="1317536" y="0"/>
                  </a:lnTo>
                  <a:close/>
                </a:path>
                <a:path w="1769745" h="108585">
                  <a:moveTo>
                    <a:pt x="1769402" y="1905"/>
                  </a:moveTo>
                  <a:lnTo>
                    <a:pt x="1389888" y="1905"/>
                  </a:lnTo>
                  <a:lnTo>
                    <a:pt x="1389888" y="108216"/>
                  </a:lnTo>
                  <a:lnTo>
                    <a:pt x="1769402" y="108216"/>
                  </a:lnTo>
                  <a:lnTo>
                    <a:pt x="1769402" y="1905"/>
                  </a:lnTo>
                  <a:close/>
                </a:path>
              </a:pathLst>
            </a:custGeom>
            <a:solidFill>
              <a:srgbClr val="3A0E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004047" y="5510783"/>
              <a:ext cx="196850" cy="131445"/>
            </a:xfrm>
            <a:custGeom>
              <a:avLst/>
              <a:gdLst/>
              <a:ahLst/>
              <a:cxnLst/>
              <a:rect l="l" t="t" r="r" b="b"/>
              <a:pathLst>
                <a:path w="196850" h="131445">
                  <a:moveTo>
                    <a:pt x="196596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96596" y="131063"/>
                  </a:lnTo>
                  <a:lnTo>
                    <a:pt x="196596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72043" y="5472683"/>
              <a:ext cx="198120" cy="131445"/>
            </a:xfrm>
            <a:custGeom>
              <a:avLst/>
              <a:gdLst/>
              <a:ahLst/>
              <a:cxnLst/>
              <a:rect l="l" t="t" r="r" b="b"/>
              <a:pathLst>
                <a:path w="198120" h="131445">
                  <a:moveTo>
                    <a:pt x="19812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98120" y="131063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72043" y="5472685"/>
              <a:ext cx="198120" cy="44450"/>
            </a:xfrm>
            <a:custGeom>
              <a:avLst/>
              <a:gdLst/>
              <a:ahLst/>
              <a:cxnLst/>
              <a:rect l="l" t="t" r="r" b="b"/>
              <a:pathLst>
                <a:path w="198120" h="44450">
                  <a:moveTo>
                    <a:pt x="198120" y="0"/>
                  </a:moveTo>
                  <a:lnTo>
                    <a:pt x="0" y="0"/>
                  </a:lnTo>
                  <a:lnTo>
                    <a:pt x="0" y="44194"/>
                  </a:lnTo>
                  <a:lnTo>
                    <a:pt x="198120" y="44194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868155" y="5510783"/>
              <a:ext cx="198120" cy="131445"/>
            </a:xfrm>
            <a:custGeom>
              <a:avLst/>
              <a:gdLst/>
              <a:ahLst/>
              <a:cxnLst/>
              <a:rect l="l" t="t" r="r" b="b"/>
              <a:pathLst>
                <a:path w="198120" h="131445">
                  <a:moveTo>
                    <a:pt x="19812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98120" y="131063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904731" y="5472683"/>
              <a:ext cx="198120" cy="131445"/>
            </a:xfrm>
            <a:custGeom>
              <a:avLst/>
              <a:gdLst/>
              <a:ahLst/>
              <a:cxnLst/>
              <a:rect l="l" t="t" r="r" b="b"/>
              <a:pathLst>
                <a:path w="198120" h="131445">
                  <a:moveTo>
                    <a:pt x="198120" y="0"/>
                  </a:moveTo>
                  <a:lnTo>
                    <a:pt x="0" y="0"/>
                  </a:lnTo>
                  <a:lnTo>
                    <a:pt x="0" y="131063"/>
                  </a:lnTo>
                  <a:lnTo>
                    <a:pt x="198120" y="131063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904731" y="5472685"/>
              <a:ext cx="198120" cy="44450"/>
            </a:xfrm>
            <a:custGeom>
              <a:avLst/>
              <a:gdLst/>
              <a:ahLst/>
              <a:cxnLst/>
              <a:rect l="l" t="t" r="r" b="b"/>
              <a:pathLst>
                <a:path w="198120" h="44450">
                  <a:moveTo>
                    <a:pt x="198120" y="0"/>
                  </a:moveTo>
                  <a:lnTo>
                    <a:pt x="0" y="0"/>
                  </a:lnTo>
                  <a:lnTo>
                    <a:pt x="0" y="44194"/>
                  </a:lnTo>
                  <a:lnTo>
                    <a:pt x="198120" y="44194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008620" y="5568645"/>
              <a:ext cx="1727200" cy="73660"/>
            </a:xfrm>
            <a:custGeom>
              <a:avLst/>
              <a:gdLst/>
              <a:ahLst/>
              <a:cxnLst/>
              <a:rect l="l" t="t" r="r" b="b"/>
              <a:pathLst>
                <a:path w="1727200" h="73660">
                  <a:moveTo>
                    <a:pt x="123875" y="35674"/>
                  </a:moveTo>
                  <a:lnTo>
                    <a:pt x="0" y="35674"/>
                  </a:lnTo>
                  <a:lnTo>
                    <a:pt x="0" y="73202"/>
                  </a:lnTo>
                  <a:lnTo>
                    <a:pt x="123875" y="73202"/>
                  </a:lnTo>
                  <a:lnTo>
                    <a:pt x="123875" y="35674"/>
                  </a:lnTo>
                  <a:close/>
                </a:path>
                <a:path w="1727200" h="73660">
                  <a:moveTo>
                    <a:pt x="1057706" y="35674"/>
                  </a:moveTo>
                  <a:lnTo>
                    <a:pt x="933831" y="35674"/>
                  </a:lnTo>
                  <a:lnTo>
                    <a:pt x="933831" y="73202"/>
                  </a:lnTo>
                  <a:lnTo>
                    <a:pt x="1057706" y="73202"/>
                  </a:lnTo>
                  <a:lnTo>
                    <a:pt x="1057706" y="35674"/>
                  </a:lnTo>
                  <a:close/>
                </a:path>
                <a:path w="1727200" h="73660">
                  <a:moveTo>
                    <a:pt x="1726742" y="0"/>
                  </a:moveTo>
                  <a:lnTo>
                    <a:pt x="1602867" y="0"/>
                  </a:lnTo>
                  <a:lnTo>
                    <a:pt x="1602867" y="29260"/>
                  </a:lnTo>
                  <a:lnTo>
                    <a:pt x="1726742" y="29260"/>
                  </a:lnTo>
                  <a:lnTo>
                    <a:pt x="1726742" y="0"/>
                  </a:lnTo>
                  <a:close/>
                </a:path>
              </a:pathLst>
            </a:custGeom>
            <a:solidFill>
              <a:srgbClr val="AF1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573767" y="5472685"/>
              <a:ext cx="198120" cy="96520"/>
            </a:xfrm>
            <a:custGeom>
              <a:avLst/>
              <a:gdLst/>
              <a:ahLst/>
              <a:cxnLst/>
              <a:rect l="l" t="t" r="r" b="b"/>
              <a:pathLst>
                <a:path w="198120" h="96520">
                  <a:moveTo>
                    <a:pt x="198120" y="0"/>
                  </a:moveTo>
                  <a:lnTo>
                    <a:pt x="0" y="0"/>
                  </a:lnTo>
                  <a:lnTo>
                    <a:pt x="0" y="96010"/>
                  </a:lnTo>
                  <a:lnTo>
                    <a:pt x="198120" y="9601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573767" y="5472683"/>
              <a:ext cx="198120" cy="38100"/>
            </a:xfrm>
            <a:custGeom>
              <a:avLst/>
              <a:gdLst/>
              <a:ahLst/>
              <a:cxnLst/>
              <a:rect l="l" t="t" r="r" b="b"/>
              <a:pathLst>
                <a:path w="198120" h="38100">
                  <a:moveTo>
                    <a:pt x="19812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98120" y="3810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357871" y="5568695"/>
              <a:ext cx="125095" cy="29209"/>
            </a:xfrm>
            <a:custGeom>
              <a:avLst/>
              <a:gdLst/>
              <a:ahLst/>
              <a:cxnLst/>
              <a:rect l="l" t="t" r="r" b="b"/>
              <a:pathLst>
                <a:path w="125095" h="29210">
                  <a:moveTo>
                    <a:pt x="124968" y="0"/>
                  </a:moveTo>
                  <a:lnTo>
                    <a:pt x="0" y="0"/>
                  </a:lnTo>
                  <a:lnTo>
                    <a:pt x="0" y="28955"/>
                  </a:lnTo>
                  <a:lnTo>
                    <a:pt x="124968" y="28955"/>
                  </a:lnTo>
                  <a:lnTo>
                    <a:pt x="124968" y="0"/>
                  </a:lnTo>
                  <a:close/>
                </a:path>
              </a:pathLst>
            </a:custGeom>
            <a:solidFill>
              <a:srgbClr val="AF13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321295" y="5472685"/>
              <a:ext cx="198120" cy="96520"/>
            </a:xfrm>
            <a:custGeom>
              <a:avLst/>
              <a:gdLst/>
              <a:ahLst/>
              <a:cxnLst/>
              <a:rect l="l" t="t" r="r" b="b"/>
              <a:pathLst>
                <a:path w="198120" h="96520">
                  <a:moveTo>
                    <a:pt x="198120" y="0"/>
                  </a:moveTo>
                  <a:lnTo>
                    <a:pt x="0" y="0"/>
                  </a:lnTo>
                  <a:lnTo>
                    <a:pt x="0" y="96010"/>
                  </a:lnTo>
                  <a:lnTo>
                    <a:pt x="198120" y="9601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EF57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321295" y="5472683"/>
              <a:ext cx="198120" cy="38100"/>
            </a:xfrm>
            <a:custGeom>
              <a:avLst/>
              <a:gdLst/>
              <a:ahLst/>
              <a:cxnLst/>
              <a:rect l="l" t="t" r="r" b="b"/>
              <a:pathLst>
                <a:path w="198120" h="38100">
                  <a:moveTo>
                    <a:pt x="19812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98120" y="38100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F34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343899" y="5585458"/>
              <a:ext cx="393700" cy="44450"/>
            </a:xfrm>
            <a:custGeom>
              <a:avLst/>
              <a:gdLst/>
              <a:ahLst/>
              <a:cxnLst/>
              <a:rect l="l" t="t" r="r" b="b"/>
              <a:pathLst>
                <a:path w="393700" h="44450">
                  <a:moveTo>
                    <a:pt x="393192" y="0"/>
                  </a:moveTo>
                  <a:lnTo>
                    <a:pt x="0" y="0"/>
                  </a:lnTo>
                  <a:lnTo>
                    <a:pt x="0" y="44197"/>
                  </a:lnTo>
                  <a:lnTo>
                    <a:pt x="393192" y="44197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ED4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343899" y="5628132"/>
              <a:ext cx="393700" cy="24765"/>
            </a:xfrm>
            <a:custGeom>
              <a:avLst/>
              <a:gdLst/>
              <a:ahLst/>
              <a:cxnLst/>
              <a:rect l="l" t="t" r="r" b="b"/>
              <a:pathLst>
                <a:path w="393700" h="24764">
                  <a:moveTo>
                    <a:pt x="393192" y="0"/>
                  </a:moveTo>
                  <a:lnTo>
                    <a:pt x="0" y="0"/>
                  </a:lnTo>
                  <a:lnTo>
                    <a:pt x="0" y="24383"/>
                  </a:lnTo>
                  <a:lnTo>
                    <a:pt x="393192" y="24383"/>
                  </a:lnTo>
                  <a:lnTo>
                    <a:pt x="393192" y="0"/>
                  </a:lnTo>
                  <a:close/>
                </a:path>
              </a:pathLst>
            </a:custGeom>
            <a:solidFill>
              <a:srgbClr val="78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124700" y="4628349"/>
              <a:ext cx="2708275" cy="975994"/>
            </a:xfrm>
            <a:custGeom>
              <a:avLst/>
              <a:gdLst/>
              <a:ahLst/>
              <a:cxnLst/>
              <a:rect l="l" t="t" r="r" b="b"/>
              <a:pathLst>
                <a:path w="2708275" h="975995">
                  <a:moveTo>
                    <a:pt x="23495" y="844054"/>
                  </a:moveTo>
                  <a:lnTo>
                    <a:pt x="0" y="844054"/>
                  </a:lnTo>
                  <a:lnTo>
                    <a:pt x="0" y="975398"/>
                  </a:lnTo>
                  <a:lnTo>
                    <a:pt x="23495" y="975398"/>
                  </a:lnTo>
                  <a:lnTo>
                    <a:pt x="23495" y="844054"/>
                  </a:lnTo>
                  <a:close/>
                </a:path>
                <a:path w="2708275" h="975995">
                  <a:moveTo>
                    <a:pt x="173990" y="0"/>
                  </a:moveTo>
                  <a:lnTo>
                    <a:pt x="150495" y="0"/>
                  </a:lnTo>
                  <a:lnTo>
                    <a:pt x="150495" y="131356"/>
                  </a:lnTo>
                  <a:lnTo>
                    <a:pt x="173990" y="131356"/>
                  </a:lnTo>
                  <a:lnTo>
                    <a:pt x="173990" y="0"/>
                  </a:lnTo>
                  <a:close/>
                </a:path>
                <a:path w="2708275" h="975995">
                  <a:moveTo>
                    <a:pt x="2708148" y="0"/>
                  </a:moveTo>
                  <a:lnTo>
                    <a:pt x="2684653" y="0"/>
                  </a:lnTo>
                  <a:lnTo>
                    <a:pt x="2684653" y="131356"/>
                  </a:lnTo>
                  <a:lnTo>
                    <a:pt x="2708148" y="131356"/>
                  </a:lnTo>
                  <a:lnTo>
                    <a:pt x="2708148" y="0"/>
                  </a:lnTo>
                  <a:close/>
                </a:path>
              </a:pathLst>
            </a:custGeom>
            <a:solidFill>
              <a:srgbClr val="8F1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802880" y="5472696"/>
              <a:ext cx="2171065" cy="131445"/>
            </a:xfrm>
            <a:custGeom>
              <a:avLst/>
              <a:gdLst/>
              <a:ahLst/>
              <a:cxnLst/>
              <a:rect l="l" t="t" r="r" b="b"/>
              <a:pathLst>
                <a:path w="2171065" h="131445">
                  <a:moveTo>
                    <a:pt x="23507" y="0"/>
                  </a:moveTo>
                  <a:lnTo>
                    <a:pt x="0" y="0"/>
                  </a:lnTo>
                  <a:lnTo>
                    <a:pt x="0" y="131051"/>
                  </a:lnTo>
                  <a:lnTo>
                    <a:pt x="23507" y="131051"/>
                  </a:lnTo>
                  <a:lnTo>
                    <a:pt x="23507" y="0"/>
                  </a:lnTo>
                  <a:close/>
                </a:path>
                <a:path w="2171065" h="131445">
                  <a:moveTo>
                    <a:pt x="1460881" y="0"/>
                  </a:moveTo>
                  <a:lnTo>
                    <a:pt x="1438021" y="0"/>
                  </a:lnTo>
                  <a:lnTo>
                    <a:pt x="1438021" y="131051"/>
                  </a:lnTo>
                  <a:lnTo>
                    <a:pt x="1460881" y="131051"/>
                  </a:lnTo>
                  <a:lnTo>
                    <a:pt x="1460881" y="0"/>
                  </a:lnTo>
                  <a:close/>
                </a:path>
                <a:path w="2171065" h="131445">
                  <a:moveTo>
                    <a:pt x="2171065" y="0"/>
                  </a:moveTo>
                  <a:lnTo>
                    <a:pt x="2148205" y="0"/>
                  </a:lnTo>
                  <a:lnTo>
                    <a:pt x="2148205" y="131051"/>
                  </a:lnTo>
                  <a:lnTo>
                    <a:pt x="2171065" y="131051"/>
                  </a:lnTo>
                  <a:lnTo>
                    <a:pt x="2171065" y="0"/>
                  </a:lnTo>
                  <a:close/>
                </a:path>
              </a:pathLst>
            </a:custGeom>
            <a:solidFill>
              <a:srgbClr val="460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20583" y="559765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60">
                  <a:moveTo>
                    <a:pt x="93345" y="0"/>
                  </a:moveTo>
                  <a:lnTo>
                    <a:pt x="57150" y="6985"/>
                  </a:lnTo>
                  <a:lnTo>
                    <a:pt x="27305" y="27178"/>
                  </a:lnTo>
                  <a:lnTo>
                    <a:pt x="6985" y="57023"/>
                  </a:lnTo>
                  <a:lnTo>
                    <a:pt x="0" y="93725"/>
                  </a:lnTo>
                  <a:lnTo>
                    <a:pt x="6985" y="130429"/>
                  </a:lnTo>
                  <a:lnTo>
                    <a:pt x="27305" y="160274"/>
                  </a:lnTo>
                  <a:lnTo>
                    <a:pt x="57150" y="180467"/>
                  </a:lnTo>
                  <a:lnTo>
                    <a:pt x="93345" y="187452"/>
                  </a:lnTo>
                  <a:lnTo>
                    <a:pt x="130301" y="180467"/>
                  </a:lnTo>
                  <a:lnTo>
                    <a:pt x="160147" y="160274"/>
                  </a:lnTo>
                  <a:lnTo>
                    <a:pt x="180467" y="130429"/>
                  </a:lnTo>
                  <a:lnTo>
                    <a:pt x="187451" y="93725"/>
                  </a:lnTo>
                  <a:lnTo>
                    <a:pt x="180467" y="57023"/>
                  </a:lnTo>
                  <a:lnTo>
                    <a:pt x="160147" y="27178"/>
                  </a:lnTo>
                  <a:lnTo>
                    <a:pt x="130301" y="6985"/>
                  </a:lnTo>
                  <a:lnTo>
                    <a:pt x="93345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73923" y="5597651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41148" y="0"/>
                  </a:moveTo>
                  <a:lnTo>
                    <a:pt x="25273" y="6985"/>
                  </a:lnTo>
                  <a:lnTo>
                    <a:pt x="12065" y="27178"/>
                  </a:lnTo>
                  <a:lnTo>
                    <a:pt x="3175" y="57023"/>
                  </a:lnTo>
                  <a:lnTo>
                    <a:pt x="0" y="93725"/>
                  </a:lnTo>
                  <a:lnTo>
                    <a:pt x="3175" y="130429"/>
                  </a:lnTo>
                  <a:lnTo>
                    <a:pt x="12065" y="160274"/>
                  </a:lnTo>
                  <a:lnTo>
                    <a:pt x="25273" y="180467"/>
                  </a:lnTo>
                  <a:lnTo>
                    <a:pt x="41148" y="187452"/>
                  </a:lnTo>
                  <a:lnTo>
                    <a:pt x="57023" y="180467"/>
                  </a:lnTo>
                  <a:lnTo>
                    <a:pt x="70230" y="160274"/>
                  </a:lnTo>
                  <a:lnTo>
                    <a:pt x="79121" y="130429"/>
                  </a:lnTo>
                  <a:lnTo>
                    <a:pt x="82296" y="93725"/>
                  </a:lnTo>
                  <a:lnTo>
                    <a:pt x="79121" y="57023"/>
                  </a:lnTo>
                  <a:lnTo>
                    <a:pt x="70230" y="27178"/>
                  </a:lnTo>
                  <a:lnTo>
                    <a:pt x="57023" y="6985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57715" y="5597651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60">
                  <a:moveTo>
                    <a:pt x="93725" y="0"/>
                  </a:moveTo>
                  <a:lnTo>
                    <a:pt x="57023" y="6985"/>
                  </a:lnTo>
                  <a:lnTo>
                    <a:pt x="27177" y="27178"/>
                  </a:lnTo>
                  <a:lnTo>
                    <a:pt x="7619" y="57023"/>
                  </a:lnTo>
                  <a:lnTo>
                    <a:pt x="0" y="93725"/>
                  </a:lnTo>
                  <a:lnTo>
                    <a:pt x="7619" y="130429"/>
                  </a:lnTo>
                  <a:lnTo>
                    <a:pt x="27177" y="160274"/>
                  </a:lnTo>
                  <a:lnTo>
                    <a:pt x="57023" y="180467"/>
                  </a:lnTo>
                  <a:lnTo>
                    <a:pt x="93725" y="187452"/>
                  </a:lnTo>
                  <a:lnTo>
                    <a:pt x="129793" y="180467"/>
                  </a:lnTo>
                  <a:lnTo>
                    <a:pt x="159638" y="160274"/>
                  </a:lnTo>
                  <a:lnTo>
                    <a:pt x="179831" y="130429"/>
                  </a:lnTo>
                  <a:lnTo>
                    <a:pt x="187451" y="93725"/>
                  </a:lnTo>
                  <a:lnTo>
                    <a:pt x="179831" y="57023"/>
                  </a:lnTo>
                  <a:lnTo>
                    <a:pt x="159638" y="27178"/>
                  </a:lnTo>
                  <a:lnTo>
                    <a:pt x="129793" y="6985"/>
                  </a:lnTo>
                  <a:lnTo>
                    <a:pt x="93725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211055" y="5597651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40767" y="0"/>
                  </a:moveTo>
                  <a:lnTo>
                    <a:pt x="24892" y="6985"/>
                  </a:lnTo>
                  <a:lnTo>
                    <a:pt x="12065" y="27178"/>
                  </a:lnTo>
                  <a:lnTo>
                    <a:pt x="3175" y="57023"/>
                  </a:lnTo>
                  <a:lnTo>
                    <a:pt x="0" y="93725"/>
                  </a:lnTo>
                  <a:lnTo>
                    <a:pt x="3175" y="130429"/>
                  </a:lnTo>
                  <a:lnTo>
                    <a:pt x="12065" y="160274"/>
                  </a:lnTo>
                  <a:lnTo>
                    <a:pt x="24892" y="180467"/>
                  </a:lnTo>
                  <a:lnTo>
                    <a:pt x="40767" y="187452"/>
                  </a:lnTo>
                  <a:lnTo>
                    <a:pt x="57403" y="180467"/>
                  </a:lnTo>
                  <a:lnTo>
                    <a:pt x="70230" y="160274"/>
                  </a:lnTo>
                  <a:lnTo>
                    <a:pt x="79121" y="130429"/>
                  </a:lnTo>
                  <a:lnTo>
                    <a:pt x="82296" y="93725"/>
                  </a:lnTo>
                  <a:lnTo>
                    <a:pt x="79121" y="57023"/>
                  </a:lnTo>
                  <a:lnTo>
                    <a:pt x="70230" y="27178"/>
                  </a:lnTo>
                  <a:lnTo>
                    <a:pt x="57403" y="6985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26167" y="4719827"/>
              <a:ext cx="189230" cy="187960"/>
            </a:xfrm>
            <a:custGeom>
              <a:avLst/>
              <a:gdLst/>
              <a:ahLst/>
              <a:cxnLst/>
              <a:rect l="l" t="t" r="r" b="b"/>
              <a:pathLst>
                <a:path w="189229" h="187960">
                  <a:moveTo>
                    <a:pt x="94487" y="0"/>
                  </a:moveTo>
                  <a:lnTo>
                    <a:pt x="57403" y="7620"/>
                  </a:lnTo>
                  <a:lnTo>
                    <a:pt x="27431" y="27813"/>
                  </a:lnTo>
                  <a:lnTo>
                    <a:pt x="6984" y="57404"/>
                  </a:lnTo>
                  <a:lnTo>
                    <a:pt x="0" y="93980"/>
                  </a:lnTo>
                  <a:lnTo>
                    <a:pt x="6984" y="130048"/>
                  </a:lnTo>
                  <a:lnTo>
                    <a:pt x="27431" y="160274"/>
                  </a:lnTo>
                  <a:lnTo>
                    <a:pt x="57403" y="179832"/>
                  </a:lnTo>
                  <a:lnTo>
                    <a:pt x="94487" y="187452"/>
                  </a:lnTo>
                  <a:lnTo>
                    <a:pt x="130936" y="179832"/>
                  </a:lnTo>
                  <a:lnTo>
                    <a:pt x="160908" y="160274"/>
                  </a:lnTo>
                  <a:lnTo>
                    <a:pt x="181355" y="130048"/>
                  </a:lnTo>
                  <a:lnTo>
                    <a:pt x="188975" y="93980"/>
                  </a:lnTo>
                  <a:lnTo>
                    <a:pt x="181355" y="57404"/>
                  </a:lnTo>
                  <a:lnTo>
                    <a:pt x="160908" y="27813"/>
                  </a:lnTo>
                  <a:lnTo>
                    <a:pt x="130936" y="7620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79507" y="4719827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40767" y="0"/>
                  </a:moveTo>
                  <a:lnTo>
                    <a:pt x="24892" y="7620"/>
                  </a:lnTo>
                  <a:lnTo>
                    <a:pt x="12065" y="27813"/>
                  </a:lnTo>
                  <a:lnTo>
                    <a:pt x="3175" y="57404"/>
                  </a:lnTo>
                  <a:lnTo>
                    <a:pt x="0" y="93980"/>
                  </a:lnTo>
                  <a:lnTo>
                    <a:pt x="3175" y="130048"/>
                  </a:lnTo>
                  <a:lnTo>
                    <a:pt x="12065" y="160274"/>
                  </a:lnTo>
                  <a:lnTo>
                    <a:pt x="24892" y="179832"/>
                  </a:lnTo>
                  <a:lnTo>
                    <a:pt x="40767" y="187452"/>
                  </a:lnTo>
                  <a:lnTo>
                    <a:pt x="56769" y="179832"/>
                  </a:lnTo>
                  <a:lnTo>
                    <a:pt x="70231" y="160274"/>
                  </a:lnTo>
                  <a:lnTo>
                    <a:pt x="79121" y="130048"/>
                  </a:lnTo>
                  <a:lnTo>
                    <a:pt x="82296" y="93980"/>
                  </a:lnTo>
                  <a:lnTo>
                    <a:pt x="79121" y="57404"/>
                  </a:lnTo>
                  <a:lnTo>
                    <a:pt x="70231" y="27813"/>
                  </a:lnTo>
                  <a:lnTo>
                    <a:pt x="56769" y="7620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93279" y="4741163"/>
              <a:ext cx="189230" cy="187960"/>
            </a:xfrm>
            <a:custGeom>
              <a:avLst/>
              <a:gdLst/>
              <a:ahLst/>
              <a:cxnLst/>
              <a:rect l="l" t="t" r="r" b="b"/>
              <a:pathLst>
                <a:path w="189229" h="187960">
                  <a:moveTo>
                    <a:pt x="94488" y="0"/>
                  </a:moveTo>
                  <a:lnTo>
                    <a:pt x="58039" y="7619"/>
                  </a:lnTo>
                  <a:lnTo>
                    <a:pt x="28067" y="27812"/>
                  </a:lnTo>
                  <a:lnTo>
                    <a:pt x="7620" y="57404"/>
                  </a:lnTo>
                  <a:lnTo>
                    <a:pt x="0" y="93980"/>
                  </a:lnTo>
                  <a:lnTo>
                    <a:pt x="7620" y="130048"/>
                  </a:lnTo>
                  <a:lnTo>
                    <a:pt x="28067" y="160274"/>
                  </a:lnTo>
                  <a:lnTo>
                    <a:pt x="58039" y="179831"/>
                  </a:lnTo>
                  <a:lnTo>
                    <a:pt x="94488" y="187452"/>
                  </a:lnTo>
                  <a:lnTo>
                    <a:pt x="131572" y="179831"/>
                  </a:lnTo>
                  <a:lnTo>
                    <a:pt x="161544" y="160274"/>
                  </a:lnTo>
                  <a:lnTo>
                    <a:pt x="181355" y="130048"/>
                  </a:lnTo>
                  <a:lnTo>
                    <a:pt x="188975" y="93980"/>
                  </a:lnTo>
                  <a:lnTo>
                    <a:pt x="181355" y="57404"/>
                  </a:lnTo>
                  <a:lnTo>
                    <a:pt x="161544" y="27812"/>
                  </a:lnTo>
                  <a:lnTo>
                    <a:pt x="131572" y="7619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692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7246619" y="4741163"/>
              <a:ext cx="81280" cy="187960"/>
            </a:xfrm>
            <a:custGeom>
              <a:avLst/>
              <a:gdLst/>
              <a:ahLst/>
              <a:cxnLst/>
              <a:rect l="l" t="t" r="r" b="b"/>
              <a:pathLst>
                <a:path w="81279" h="187960">
                  <a:moveTo>
                    <a:pt x="40639" y="0"/>
                  </a:moveTo>
                  <a:lnTo>
                    <a:pt x="24383" y="7619"/>
                  </a:lnTo>
                  <a:lnTo>
                    <a:pt x="11937" y="27812"/>
                  </a:lnTo>
                  <a:lnTo>
                    <a:pt x="3175" y="57404"/>
                  </a:lnTo>
                  <a:lnTo>
                    <a:pt x="0" y="93980"/>
                  </a:lnTo>
                  <a:lnTo>
                    <a:pt x="3175" y="130048"/>
                  </a:lnTo>
                  <a:lnTo>
                    <a:pt x="11937" y="160274"/>
                  </a:lnTo>
                  <a:lnTo>
                    <a:pt x="24383" y="179831"/>
                  </a:lnTo>
                  <a:lnTo>
                    <a:pt x="40639" y="187452"/>
                  </a:lnTo>
                  <a:lnTo>
                    <a:pt x="56387" y="179831"/>
                  </a:lnTo>
                  <a:lnTo>
                    <a:pt x="68833" y="160274"/>
                  </a:lnTo>
                  <a:lnTo>
                    <a:pt x="77597" y="130048"/>
                  </a:lnTo>
                  <a:lnTo>
                    <a:pt x="80772" y="93980"/>
                  </a:lnTo>
                  <a:lnTo>
                    <a:pt x="77597" y="57404"/>
                  </a:lnTo>
                  <a:lnTo>
                    <a:pt x="68833" y="27812"/>
                  </a:lnTo>
                  <a:lnTo>
                    <a:pt x="56387" y="7619"/>
                  </a:lnTo>
                  <a:lnTo>
                    <a:pt x="40639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7042403" y="5591555"/>
              <a:ext cx="189230" cy="187960"/>
            </a:xfrm>
            <a:custGeom>
              <a:avLst/>
              <a:gdLst/>
              <a:ahLst/>
              <a:cxnLst/>
              <a:rect l="l" t="t" r="r" b="b"/>
              <a:pathLst>
                <a:path w="189229" h="187960">
                  <a:moveTo>
                    <a:pt x="94488" y="0"/>
                  </a:moveTo>
                  <a:lnTo>
                    <a:pt x="57403" y="6985"/>
                  </a:lnTo>
                  <a:lnTo>
                    <a:pt x="27431" y="27178"/>
                  </a:lnTo>
                  <a:lnTo>
                    <a:pt x="6985" y="56769"/>
                  </a:lnTo>
                  <a:lnTo>
                    <a:pt x="0" y="93472"/>
                  </a:lnTo>
                  <a:lnTo>
                    <a:pt x="6985" y="130048"/>
                  </a:lnTo>
                  <a:lnTo>
                    <a:pt x="27431" y="159639"/>
                  </a:lnTo>
                  <a:lnTo>
                    <a:pt x="57403" y="179832"/>
                  </a:lnTo>
                  <a:lnTo>
                    <a:pt x="94488" y="187452"/>
                  </a:lnTo>
                  <a:lnTo>
                    <a:pt x="130937" y="179832"/>
                  </a:lnTo>
                  <a:lnTo>
                    <a:pt x="160909" y="159639"/>
                  </a:lnTo>
                  <a:lnTo>
                    <a:pt x="181355" y="130048"/>
                  </a:lnTo>
                  <a:lnTo>
                    <a:pt x="188975" y="93472"/>
                  </a:lnTo>
                  <a:lnTo>
                    <a:pt x="181355" y="56769"/>
                  </a:lnTo>
                  <a:lnTo>
                    <a:pt x="160909" y="27178"/>
                  </a:lnTo>
                  <a:lnTo>
                    <a:pt x="130937" y="6985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EB1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7095743" y="5591555"/>
              <a:ext cx="82550" cy="187960"/>
            </a:xfrm>
            <a:custGeom>
              <a:avLst/>
              <a:gdLst/>
              <a:ahLst/>
              <a:cxnLst/>
              <a:rect l="l" t="t" r="r" b="b"/>
              <a:pathLst>
                <a:path w="82550" h="187960">
                  <a:moveTo>
                    <a:pt x="41148" y="0"/>
                  </a:moveTo>
                  <a:lnTo>
                    <a:pt x="25273" y="6985"/>
                  </a:lnTo>
                  <a:lnTo>
                    <a:pt x="12064" y="27178"/>
                  </a:lnTo>
                  <a:lnTo>
                    <a:pt x="3809" y="56769"/>
                  </a:lnTo>
                  <a:lnTo>
                    <a:pt x="0" y="93472"/>
                  </a:lnTo>
                  <a:lnTo>
                    <a:pt x="3809" y="130048"/>
                  </a:lnTo>
                  <a:lnTo>
                    <a:pt x="12064" y="159639"/>
                  </a:lnTo>
                  <a:lnTo>
                    <a:pt x="25273" y="179832"/>
                  </a:lnTo>
                  <a:lnTo>
                    <a:pt x="41148" y="187452"/>
                  </a:lnTo>
                  <a:lnTo>
                    <a:pt x="57023" y="179832"/>
                  </a:lnTo>
                  <a:lnTo>
                    <a:pt x="70230" y="159639"/>
                  </a:lnTo>
                  <a:lnTo>
                    <a:pt x="79121" y="130048"/>
                  </a:lnTo>
                  <a:lnTo>
                    <a:pt x="82296" y="93472"/>
                  </a:lnTo>
                  <a:lnTo>
                    <a:pt x="79121" y="56769"/>
                  </a:lnTo>
                  <a:lnTo>
                    <a:pt x="70230" y="27178"/>
                  </a:lnTo>
                  <a:lnTo>
                    <a:pt x="57023" y="6985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860279" y="5591555"/>
              <a:ext cx="189230" cy="187960"/>
            </a:xfrm>
            <a:custGeom>
              <a:avLst/>
              <a:gdLst/>
              <a:ahLst/>
              <a:cxnLst/>
              <a:rect l="l" t="t" r="r" b="b"/>
              <a:pathLst>
                <a:path w="189229" h="187960">
                  <a:moveTo>
                    <a:pt x="94488" y="0"/>
                  </a:moveTo>
                  <a:lnTo>
                    <a:pt x="57403" y="6985"/>
                  </a:lnTo>
                  <a:lnTo>
                    <a:pt x="27431" y="27178"/>
                  </a:lnTo>
                  <a:lnTo>
                    <a:pt x="6985" y="56769"/>
                  </a:lnTo>
                  <a:lnTo>
                    <a:pt x="0" y="93472"/>
                  </a:lnTo>
                  <a:lnTo>
                    <a:pt x="6985" y="130048"/>
                  </a:lnTo>
                  <a:lnTo>
                    <a:pt x="27431" y="159639"/>
                  </a:lnTo>
                  <a:lnTo>
                    <a:pt x="57403" y="179832"/>
                  </a:lnTo>
                  <a:lnTo>
                    <a:pt x="94488" y="187452"/>
                  </a:lnTo>
                  <a:lnTo>
                    <a:pt x="130937" y="179832"/>
                  </a:lnTo>
                  <a:lnTo>
                    <a:pt x="160909" y="159639"/>
                  </a:lnTo>
                  <a:lnTo>
                    <a:pt x="181355" y="130048"/>
                  </a:lnTo>
                  <a:lnTo>
                    <a:pt x="188975" y="93472"/>
                  </a:lnTo>
                  <a:lnTo>
                    <a:pt x="181355" y="56769"/>
                  </a:lnTo>
                  <a:lnTo>
                    <a:pt x="160909" y="27178"/>
                  </a:lnTo>
                  <a:lnTo>
                    <a:pt x="130937" y="6985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EB1B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913619" y="5591555"/>
              <a:ext cx="83820" cy="187960"/>
            </a:xfrm>
            <a:custGeom>
              <a:avLst/>
              <a:gdLst/>
              <a:ahLst/>
              <a:cxnLst/>
              <a:rect l="l" t="t" r="r" b="b"/>
              <a:pathLst>
                <a:path w="83820" h="187960">
                  <a:moveTo>
                    <a:pt x="41909" y="0"/>
                  </a:moveTo>
                  <a:lnTo>
                    <a:pt x="25780" y="6985"/>
                  </a:lnTo>
                  <a:lnTo>
                    <a:pt x="12191" y="27178"/>
                  </a:lnTo>
                  <a:lnTo>
                    <a:pt x="3809" y="56769"/>
                  </a:lnTo>
                  <a:lnTo>
                    <a:pt x="0" y="93472"/>
                  </a:lnTo>
                  <a:lnTo>
                    <a:pt x="3809" y="130048"/>
                  </a:lnTo>
                  <a:lnTo>
                    <a:pt x="12191" y="159639"/>
                  </a:lnTo>
                  <a:lnTo>
                    <a:pt x="25780" y="179832"/>
                  </a:lnTo>
                  <a:lnTo>
                    <a:pt x="41909" y="187452"/>
                  </a:lnTo>
                  <a:lnTo>
                    <a:pt x="58038" y="179832"/>
                  </a:lnTo>
                  <a:lnTo>
                    <a:pt x="71627" y="159639"/>
                  </a:lnTo>
                  <a:lnTo>
                    <a:pt x="80645" y="130048"/>
                  </a:lnTo>
                  <a:lnTo>
                    <a:pt x="83820" y="93472"/>
                  </a:lnTo>
                  <a:lnTo>
                    <a:pt x="80645" y="56769"/>
                  </a:lnTo>
                  <a:lnTo>
                    <a:pt x="71627" y="27178"/>
                  </a:lnTo>
                  <a:lnTo>
                    <a:pt x="58038" y="6985"/>
                  </a:lnTo>
                  <a:lnTo>
                    <a:pt x="41909" y="0"/>
                  </a:lnTo>
                  <a:close/>
                </a:path>
              </a:pathLst>
            </a:custGeom>
            <a:solidFill>
              <a:srgbClr val="EF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287511" y="5652516"/>
              <a:ext cx="506095" cy="73660"/>
            </a:xfrm>
            <a:custGeom>
              <a:avLst/>
              <a:gdLst/>
              <a:ahLst/>
              <a:cxnLst/>
              <a:rect l="l" t="t" r="r" b="b"/>
              <a:pathLst>
                <a:path w="506095" h="73660">
                  <a:moveTo>
                    <a:pt x="505968" y="0"/>
                  </a:moveTo>
                  <a:lnTo>
                    <a:pt x="0" y="0"/>
                  </a:lnTo>
                  <a:lnTo>
                    <a:pt x="0" y="73151"/>
                  </a:lnTo>
                  <a:lnTo>
                    <a:pt x="505968" y="73151"/>
                  </a:lnTo>
                  <a:lnTo>
                    <a:pt x="505968" y="0"/>
                  </a:lnTo>
                  <a:close/>
                </a:path>
              </a:pathLst>
            </a:custGeom>
            <a:solidFill>
              <a:srgbClr val="ED40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24087" y="5725666"/>
              <a:ext cx="434340" cy="24765"/>
            </a:xfrm>
            <a:custGeom>
              <a:avLst/>
              <a:gdLst/>
              <a:ahLst/>
              <a:cxnLst/>
              <a:rect l="l" t="t" r="r" b="b"/>
              <a:pathLst>
                <a:path w="434340" h="24764">
                  <a:moveTo>
                    <a:pt x="434340" y="0"/>
                  </a:moveTo>
                  <a:lnTo>
                    <a:pt x="0" y="0"/>
                  </a:lnTo>
                  <a:lnTo>
                    <a:pt x="0" y="24385"/>
                  </a:lnTo>
                  <a:lnTo>
                    <a:pt x="434340" y="24385"/>
                  </a:lnTo>
                  <a:lnTo>
                    <a:pt x="434340" y="0"/>
                  </a:lnTo>
                  <a:close/>
                </a:path>
              </a:pathLst>
            </a:custGeom>
            <a:solidFill>
              <a:srgbClr val="B444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554468" y="3974591"/>
              <a:ext cx="1983105" cy="1390015"/>
            </a:xfrm>
            <a:custGeom>
              <a:avLst/>
              <a:gdLst/>
              <a:ahLst/>
              <a:cxnLst/>
              <a:rect l="l" t="t" r="r" b="b"/>
              <a:pathLst>
                <a:path w="1983104" h="1390014">
                  <a:moveTo>
                    <a:pt x="228727" y="1101090"/>
                  </a:moveTo>
                  <a:lnTo>
                    <a:pt x="200787" y="1101090"/>
                  </a:lnTo>
                  <a:lnTo>
                    <a:pt x="0" y="1389888"/>
                  </a:lnTo>
                  <a:lnTo>
                    <a:pt x="37465" y="1389888"/>
                  </a:lnTo>
                  <a:lnTo>
                    <a:pt x="228727" y="1101090"/>
                  </a:lnTo>
                  <a:close/>
                </a:path>
                <a:path w="1983104" h="1390014">
                  <a:moveTo>
                    <a:pt x="787146" y="1101090"/>
                  </a:moveTo>
                  <a:lnTo>
                    <a:pt x="759206" y="1101090"/>
                  </a:lnTo>
                  <a:lnTo>
                    <a:pt x="617474" y="1389888"/>
                  </a:lnTo>
                  <a:lnTo>
                    <a:pt x="654304" y="1389888"/>
                  </a:lnTo>
                  <a:lnTo>
                    <a:pt x="787146" y="1101090"/>
                  </a:lnTo>
                  <a:close/>
                </a:path>
                <a:path w="1983104" h="1390014">
                  <a:moveTo>
                    <a:pt x="1388110" y="1389888"/>
                  </a:moveTo>
                  <a:lnTo>
                    <a:pt x="1240028" y="1101090"/>
                  </a:lnTo>
                  <a:lnTo>
                    <a:pt x="1212088" y="1101090"/>
                  </a:lnTo>
                  <a:lnTo>
                    <a:pt x="1351280" y="1389888"/>
                  </a:lnTo>
                  <a:lnTo>
                    <a:pt x="1388110" y="1389888"/>
                  </a:lnTo>
                  <a:close/>
                </a:path>
                <a:path w="1983104" h="1390014">
                  <a:moveTo>
                    <a:pt x="1976374" y="1389888"/>
                  </a:moveTo>
                  <a:lnTo>
                    <a:pt x="1775587" y="1101090"/>
                  </a:lnTo>
                  <a:lnTo>
                    <a:pt x="1747647" y="1101090"/>
                  </a:lnTo>
                  <a:lnTo>
                    <a:pt x="1938909" y="1389888"/>
                  </a:lnTo>
                  <a:lnTo>
                    <a:pt x="1976374" y="1389888"/>
                  </a:lnTo>
                  <a:close/>
                </a:path>
                <a:path w="1983104" h="1390014">
                  <a:moveTo>
                    <a:pt x="1982724" y="290703"/>
                  </a:moveTo>
                  <a:lnTo>
                    <a:pt x="1858899" y="0"/>
                  </a:lnTo>
                  <a:lnTo>
                    <a:pt x="170942" y="0"/>
                  </a:lnTo>
                  <a:lnTo>
                    <a:pt x="26035" y="290703"/>
                  </a:lnTo>
                  <a:lnTo>
                    <a:pt x="304927" y="290703"/>
                  </a:lnTo>
                  <a:lnTo>
                    <a:pt x="104140" y="578739"/>
                  </a:lnTo>
                  <a:lnTo>
                    <a:pt x="141732" y="578739"/>
                  </a:lnTo>
                  <a:lnTo>
                    <a:pt x="332867" y="290703"/>
                  </a:lnTo>
                  <a:lnTo>
                    <a:pt x="788416" y="290703"/>
                  </a:lnTo>
                  <a:lnTo>
                    <a:pt x="646684" y="578739"/>
                  </a:lnTo>
                  <a:lnTo>
                    <a:pt x="683514" y="578739"/>
                  </a:lnTo>
                  <a:lnTo>
                    <a:pt x="816356" y="290703"/>
                  </a:lnTo>
                  <a:lnTo>
                    <a:pt x="1212088" y="290703"/>
                  </a:lnTo>
                  <a:lnTo>
                    <a:pt x="1351280" y="578739"/>
                  </a:lnTo>
                  <a:lnTo>
                    <a:pt x="1388110" y="578739"/>
                  </a:lnTo>
                  <a:lnTo>
                    <a:pt x="1240028" y="290703"/>
                  </a:lnTo>
                  <a:lnTo>
                    <a:pt x="1677797" y="290703"/>
                  </a:lnTo>
                  <a:lnTo>
                    <a:pt x="1869059" y="578739"/>
                  </a:lnTo>
                  <a:lnTo>
                    <a:pt x="1906524" y="578739"/>
                  </a:lnTo>
                  <a:lnTo>
                    <a:pt x="1705737" y="290703"/>
                  </a:lnTo>
                  <a:lnTo>
                    <a:pt x="1982724" y="290703"/>
                  </a:lnTo>
                  <a:close/>
                </a:path>
              </a:pathLst>
            </a:custGeom>
            <a:solidFill>
              <a:srgbClr val="4030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7178039" y="6350509"/>
              <a:ext cx="2725420" cy="121920"/>
            </a:xfrm>
            <a:custGeom>
              <a:avLst/>
              <a:gdLst/>
              <a:ahLst/>
              <a:cxnLst/>
              <a:rect l="l" t="t" r="r" b="b"/>
              <a:pathLst>
                <a:path w="2725420" h="121920">
                  <a:moveTo>
                    <a:pt x="2724911" y="0"/>
                  </a:moveTo>
                  <a:lnTo>
                    <a:pt x="0" y="0"/>
                  </a:lnTo>
                  <a:lnTo>
                    <a:pt x="0" y="121918"/>
                  </a:lnTo>
                  <a:lnTo>
                    <a:pt x="2724911" y="121918"/>
                  </a:lnTo>
                  <a:lnTo>
                    <a:pt x="2724911" y="0"/>
                  </a:lnTo>
                  <a:close/>
                </a:path>
              </a:pathLst>
            </a:custGeom>
            <a:solidFill>
              <a:srgbClr val="8081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4" name="object 6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0475975" cy="457200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59964" y="6754367"/>
            <a:ext cx="1362456" cy="74980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6230" cy="7505700"/>
            <a:chOff x="0" y="0"/>
            <a:chExt cx="1047623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75056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75285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pc="254" dirty="0"/>
              <a:t>교육자</a:t>
            </a:r>
            <a:r>
              <a:rPr dirty="0"/>
              <a:t>	</a:t>
            </a:r>
            <a:r>
              <a:rPr spc="275" dirty="0"/>
              <a:t>스크립트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68935" y="4583076"/>
            <a:ext cx="2197735" cy="795020"/>
          </a:xfrm>
          <a:prstGeom prst="rect">
            <a:avLst/>
          </a:prstGeom>
        </p:spPr>
        <p:txBody>
          <a:bodyPr vert="horz" wrap="square" lIns="0" tIns="130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750" spc="175" dirty="0">
                <a:latin typeface="Malgun Gothic"/>
                <a:cs typeface="Malgun Gothic"/>
              </a:rPr>
              <a:t>커뮤니티</a:t>
            </a:r>
            <a:r>
              <a:rPr sz="1750" spc="315" dirty="0">
                <a:latin typeface="Malgun Gothic"/>
                <a:cs typeface="Malgun Gothic"/>
              </a:rPr>
              <a:t> </a:t>
            </a:r>
            <a:r>
              <a:rPr sz="1750" spc="155" dirty="0">
                <a:latin typeface="Malgun Gothic"/>
                <a:cs typeface="Malgun Gothic"/>
              </a:rPr>
              <a:t>회원이</a:t>
            </a:r>
            <a:r>
              <a:rPr sz="1750" spc="330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</a:t>
            </a:r>
            <a:endParaRPr sz="17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22978" y="1570482"/>
            <a:ext cx="5014595" cy="6178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400" b="1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35" dirty="0">
                <a:solidFill>
                  <a:srgbClr val="082C6C"/>
                </a:solidFill>
                <a:latin typeface="Malgun Gothic"/>
                <a:cs typeface="Malgun Gothic"/>
              </a:rPr>
              <a:t>오늘</a:t>
            </a:r>
            <a:r>
              <a:rPr sz="1400" b="1" spc="4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시간을</a:t>
            </a:r>
            <a:r>
              <a:rPr sz="1400" b="1" spc="4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65" dirty="0">
                <a:solidFill>
                  <a:srgbClr val="082C6C"/>
                </a:solidFill>
                <a:latin typeface="Malgun Gothic"/>
                <a:cs typeface="Malgun Gothic"/>
              </a:rPr>
              <a:t>내어</a:t>
            </a:r>
            <a:r>
              <a:rPr sz="1400" b="1" spc="4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b="1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b="1" spc="3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400" b="1" spc="4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65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1400" b="1" spc="4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알아봐</a:t>
            </a:r>
            <a:r>
              <a:rPr sz="1400" b="1" spc="4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80" dirty="0">
                <a:solidFill>
                  <a:srgbClr val="082C6C"/>
                </a:solidFill>
                <a:latin typeface="Malgun Gothic"/>
                <a:cs typeface="Malgun Gothic"/>
              </a:rPr>
              <a:t>주셔서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sz="1400" b="1" spc="225" dirty="0">
                <a:solidFill>
                  <a:srgbClr val="082C6C"/>
                </a:solidFill>
                <a:latin typeface="Malgun Gothic"/>
                <a:cs typeface="Malgun Gothic"/>
              </a:rPr>
              <a:t>감사합니다</a:t>
            </a:r>
            <a:r>
              <a:rPr sz="1400" b="1" spc="-1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22470" y="2520188"/>
            <a:ext cx="5080000" cy="1466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solidFill>
                  <a:srgbClr val="082C6C"/>
                </a:solidFill>
                <a:latin typeface="Malgun Gothic"/>
                <a:cs typeface="Malgun Gothic"/>
              </a:rPr>
              <a:t>C</a:t>
            </a:r>
            <a:r>
              <a:rPr sz="1400" b="1" spc="-2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-20" dirty="0">
                <a:solidFill>
                  <a:srgbClr val="082C6C"/>
                </a:solidFill>
                <a:latin typeface="Malgun Gothic"/>
                <a:cs typeface="Malgun Gothic"/>
              </a:rPr>
              <a:t>D</a:t>
            </a:r>
            <a:r>
              <a:rPr sz="1400" b="1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C</a:t>
            </a:r>
            <a:r>
              <a:rPr sz="1400" b="1" spc="3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및</a:t>
            </a:r>
            <a:r>
              <a:rPr sz="1400" b="1" spc="43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b="1" spc="-2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b="1" spc="3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6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400" b="1" spc="4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재단의</a:t>
            </a:r>
            <a:r>
              <a:rPr sz="1400" b="1" spc="4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65" dirty="0">
                <a:solidFill>
                  <a:srgbClr val="082C6C"/>
                </a:solidFill>
                <a:latin typeface="Malgun Gothic"/>
                <a:cs typeface="Malgun Gothic"/>
              </a:rPr>
              <a:t>팩트</a:t>
            </a:r>
            <a:r>
              <a:rPr sz="1400" b="1" spc="4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시트를</a:t>
            </a:r>
            <a:r>
              <a:rPr sz="1400" b="1" spc="4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50" dirty="0">
                <a:solidFill>
                  <a:srgbClr val="082C6C"/>
                </a:solidFill>
                <a:latin typeface="Malgun Gothic"/>
                <a:cs typeface="Malgun Gothic"/>
              </a:rPr>
              <a:t>참조하여</a:t>
            </a:r>
            <a:r>
              <a:rPr sz="1400" b="1" spc="4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b="1" spc="-2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endParaRPr sz="1400">
              <a:latin typeface="Malgun Gothic"/>
              <a:cs typeface="Malgun Gothic"/>
            </a:endParaRPr>
          </a:p>
          <a:p>
            <a:pPr marL="12700" marR="631190">
              <a:lnSpc>
                <a:spcPts val="2900"/>
              </a:lnSpc>
              <a:spcBef>
                <a:spcPts val="170"/>
              </a:spcBef>
            </a:pP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400" b="1" spc="4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65" dirty="0">
                <a:solidFill>
                  <a:srgbClr val="082C6C"/>
                </a:solidFill>
                <a:latin typeface="Malgun Gothic"/>
                <a:cs typeface="Malgun Gothic"/>
              </a:rPr>
              <a:t>대한</a:t>
            </a:r>
            <a:r>
              <a:rPr sz="1400" b="1" spc="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자세한</a:t>
            </a:r>
            <a:r>
              <a:rPr sz="1400" b="1" spc="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정보와</a:t>
            </a:r>
            <a:r>
              <a:rPr sz="1400" b="1" spc="4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400" b="1" spc="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65" dirty="0">
                <a:solidFill>
                  <a:srgbClr val="082C6C"/>
                </a:solidFill>
                <a:latin typeface="Malgun Gothic"/>
                <a:cs typeface="Malgun Gothic"/>
              </a:rPr>
              <a:t>찾기</a:t>
            </a:r>
            <a:r>
              <a:rPr sz="1400" b="1" spc="4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30" dirty="0">
                <a:solidFill>
                  <a:srgbClr val="082C6C"/>
                </a:solidFill>
                <a:latin typeface="Malgun Gothic"/>
                <a:cs typeface="Malgun Gothic"/>
              </a:rPr>
              <a:t>위한 </a:t>
            </a:r>
            <a:r>
              <a:rPr sz="1400" b="1" spc="250" dirty="0">
                <a:solidFill>
                  <a:srgbClr val="082C6C"/>
                </a:solidFill>
                <a:latin typeface="Malgun Gothic"/>
                <a:cs typeface="Malgun Gothic"/>
              </a:rPr>
              <a:t>리소스를</a:t>
            </a:r>
            <a:r>
              <a:rPr sz="1400" b="1" spc="4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35" dirty="0">
                <a:solidFill>
                  <a:srgbClr val="082C6C"/>
                </a:solidFill>
                <a:latin typeface="Malgun Gothic"/>
                <a:cs typeface="Malgun Gothic"/>
              </a:rPr>
              <a:t>확인하십시오</a:t>
            </a:r>
            <a:r>
              <a:rPr sz="1400" b="1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(</a:t>
            </a:r>
            <a:r>
              <a:rPr sz="1400" b="1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30" dirty="0">
                <a:solidFill>
                  <a:srgbClr val="082C6C"/>
                </a:solidFill>
                <a:latin typeface="Malgun Gothic"/>
                <a:cs typeface="Malgun Gothic"/>
              </a:rPr>
              <a:t>팩트</a:t>
            </a:r>
            <a:r>
              <a:rPr sz="1400" b="1" spc="3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시트와</a:t>
            </a:r>
            <a:r>
              <a:rPr sz="1400" b="1" spc="4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테이크</a:t>
            </a:r>
            <a:r>
              <a:rPr sz="1400" b="1" spc="4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65" dirty="0">
                <a:solidFill>
                  <a:srgbClr val="082C6C"/>
                </a:solidFill>
                <a:latin typeface="Malgun Gothic"/>
                <a:cs typeface="Malgun Gothic"/>
              </a:rPr>
              <a:t>아웃</a:t>
            </a:r>
            <a:r>
              <a:rPr sz="1400" b="1" spc="4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20" dirty="0">
                <a:solidFill>
                  <a:srgbClr val="082C6C"/>
                </a:solidFill>
                <a:latin typeface="Malgun Gothic"/>
                <a:cs typeface="Malgun Gothic"/>
              </a:rPr>
              <a:t>카드를</a:t>
            </a:r>
            <a:r>
              <a:rPr sz="1400" b="1" spc="4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04" dirty="0">
                <a:solidFill>
                  <a:srgbClr val="082C6C"/>
                </a:solidFill>
                <a:latin typeface="Malgun Gothic"/>
                <a:cs typeface="Malgun Gothic"/>
              </a:rPr>
              <a:t>건네주세요</a:t>
            </a:r>
            <a:r>
              <a:rPr sz="1400" b="1" spc="-2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05" dirty="0">
                <a:solidFill>
                  <a:srgbClr val="082C6C"/>
                </a:solidFill>
                <a:latin typeface="Malgun Gothic"/>
                <a:cs typeface="Malgun Gothic"/>
              </a:rPr>
              <a:t>.) 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22978" y="4308195"/>
            <a:ext cx="4936490" cy="1048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3600"/>
              </a:lnSpc>
              <a:spcBef>
                <a:spcPts val="95"/>
              </a:spcBef>
            </a:pPr>
            <a:r>
              <a:rPr sz="1400" b="1" spc="135" dirty="0">
                <a:solidFill>
                  <a:srgbClr val="082C6C"/>
                </a:solidFill>
                <a:latin typeface="Malgun Gothic"/>
                <a:cs typeface="Malgun Gothic"/>
              </a:rPr>
              <a:t>저를</a:t>
            </a:r>
            <a:r>
              <a:rPr sz="1400" b="1" spc="35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b="1" spc="-2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b="1" spc="3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3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400" b="1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80" dirty="0">
                <a:solidFill>
                  <a:srgbClr val="082C6C"/>
                </a:solidFill>
                <a:latin typeface="Malgun Gothic"/>
                <a:cs typeface="Malgun Gothic"/>
              </a:rPr>
              <a:t>정보의</a:t>
            </a:r>
            <a:r>
              <a:rPr sz="1400" b="1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04" dirty="0">
                <a:solidFill>
                  <a:srgbClr val="082C6C"/>
                </a:solidFill>
                <a:latin typeface="Malgun Gothic"/>
                <a:cs typeface="Malgun Gothic"/>
              </a:rPr>
              <a:t>자원으로</a:t>
            </a:r>
            <a:r>
              <a:rPr sz="1400" b="1" spc="3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04" dirty="0">
                <a:solidFill>
                  <a:srgbClr val="082C6C"/>
                </a:solidFill>
                <a:latin typeface="Malgun Gothic"/>
                <a:cs typeface="Malgun Gothic"/>
              </a:rPr>
              <a:t>사용하는</a:t>
            </a:r>
            <a:r>
              <a:rPr sz="1400" b="1" spc="35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35" dirty="0">
                <a:solidFill>
                  <a:srgbClr val="082C6C"/>
                </a:solidFill>
                <a:latin typeface="Malgun Gothic"/>
                <a:cs typeface="Malgun Gothic"/>
              </a:rPr>
              <a:t>것을</a:t>
            </a:r>
            <a:r>
              <a:rPr sz="1400" b="1" spc="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00" dirty="0">
                <a:solidFill>
                  <a:srgbClr val="082C6C"/>
                </a:solidFill>
                <a:latin typeface="Malgun Gothic"/>
                <a:cs typeface="Malgun Gothic"/>
              </a:rPr>
              <a:t>잊지 </a:t>
            </a:r>
            <a:r>
              <a:rPr sz="1400" b="1" spc="140" dirty="0">
                <a:solidFill>
                  <a:srgbClr val="082C6C"/>
                </a:solidFill>
                <a:latin typeface="Malgun Gothic"/>
                <a:cs typeface="Malgun Gothic"/>
              </a:rPr>
              <a:t>마시고</a:t>
            </a:r>
            <a:r>
              <a:rPr sz="1400" b="1" spc="-2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400" b="1" spc="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35" dirty="0">
                <a:solidFill>
                  <a:srgbClr val="082C6C"/>
                </a:solidFill>
                <a:latin typeface="Malgun Gothic"/>
                <a:cs typeface="Malgun Gothic"/>
              </a:rPr>
              <a:t>다른</a:t>
            </a:r>
            <a:r>
              <a:rPr sz="1400" b="1" spc="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204" dirty="0">
                <a:solidFill>
                  <a:srgbClr val="082C6C"/>
                </a:solidFill>
                <a:latin typeface="Malgun Gothic"/>
                <a:cs typeface="Malgun Gothic"/>
              </a:rPr>
              <a:t>사람들이</a:t>
            </a:r>
            <a:r>
              <a:rPr sz="1400" b="1" spc="3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400" b="1" spc="-27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400" b="1" spc="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80" dirty="0">
                <a:solidFill>
                  <a:srgbClr val="082C6C"/>
                </a:solidFill>
                <a:latin typeface="Malgun Gothic"/>
                <a:cs typeface="Malgun Gothic"/>
              </a:rPr>
              <a:t>간염에</a:t>
            </a:r>
            <a:r>
              <a:rPr sz="1400" b="1" spc="3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35" dirty="0">
                <a:solidFill>
                  <a:srgbClr val="082C6C"/>
                </a:solidFill>
                <a:latin typeface="Malgun Gothic"/>
                <a:cs typeface="Malgun Gothic"/>
              </a:rPr>
              <a:t>대해</a:t>
            </a:r>
            <a:r>
              <a:rPr sz="1400" b="1" spc="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dirty="0">
                <a:solidFill>
                  <a:srgbClr val="082C6C"/>
                </a:solidFill>
                <a:latin typeface="Malgun Gothic"/>
                <a:cs typeface="Malgun Gothic"/>
              </a:rPr>
              <a:t>더</a:t>
            </a:r>
            <a:r>
              <a:rPr sz="1400" b="1" spc="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00" dirty="0">
                <a:solidFill>
                  <a:srgbClr val="082C6C"/>
                </a:solidFill>
                <a:latin typeface="Malgun Gothic"/>
                <a:cs typeface="Malgun Gothic"/>
              </a:rPr>
              <a:t>많이 </a:t>
            </a:r>
            <a:endParaRPr sz="14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1400" b="1" spc="204" dirty="0">
                <a:solidFill>
                  <a:srgbClr val="082C6C"/>
                </a:solidFill>
                <a:latin typeface="Malgun Gothic"/>
                <a:cs typeface="Malgun Gothic"/>
              </a:rPr>
              <a:t>알아보고</a:t>
            </a:r>
            <a:r>
              <a:rPr sz="1400" b="1" spc="3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80" dirty="0">
                <a:solidFill>
                  <a:srgbClr val="082C6C"/>
                </a:solidFill>
                <a:latin typeface="Malgun Gothic"/>
                <a:cs typeface="Malgun Gothic"/>
              </a:rPr>
              <a:t>검사를</a:t>
            </a:r>
            <a:r>
              <a:rPr sz="1400" b="1" spc="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80" dirty="0">
                <a:solidFill>
                  <a:srgbClr val="082C6C"/>
                </a:solidFill>
                <a:latin typeface="Malgun Gothic"/>
                <a:cs typeface="Malgun Gothic"/>
              </a:rPr>
              <a:t>받도록</a:t>
            </a:r>
            <a:r>
              <a:rPr sz="1400" b="1" spc="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80" dirty="0">
                <a:solidFill>
                  <a:srgbClr val="082C6C"/>
                </a:solidFill>
                <a:latin typeface="Malgun Gothic"/>
                <a:cs typeface="Malgun Gothic"/>
              </a:rPr>
              <a:t>격려해</a:t>
            </a:r>
            <a:r>
              <a:rPr sz="1400" b="1" spc="36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150" dirty="0">
                <a:solidFill>
                  <a:srgbClr val="082C6C"/>
                </a:solidFill>
                <a:latin typeface="Malgun Gothic"/>
                <a:cs typeface="Malgun Gothic"/>
              </a:rPr>
              <a:t>주십시오</a:t>
            </a:r>
            <a:r>
              <a:rPr sz="1400" b="1" spc="-28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400" b="1" spc="75" dirty="0">
                <a:solidFill>
                  <a:srgbClr val="082C6C"/>
                </a:solidFill>
                <a:latin typeface="Malgun Gothic"/>
                <a:cs typeface="Malgun Gothic"/>
              </a:rPr>
              <a:t>!" </a:t>
            </a:r>
            <a:endParaRPr sz="1400">
              <a:latin typeface="Malgun Gothic"/>
              <a:cs typeface="Malgun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0040" y="1958339"/>
            <a:ext cx="3512820" cy="2529839"/>
          </a:xfrm>
          <a:prstGeom prst="rect">
            <a:avLst/>
          </a:prstGeom>
        </p:spPr>
      </p:pic>
      <p:sp>
        <p:nvSpPr>
          <p:cNvPr id="11" name="Rectangle 1">
            <a:extLst>
              <a:ext uri="{FF2B5EF4-FFF2-40B4-BE49-F238E27FC236}">
                <a16:creationId xmlns:a16="http://schemas.microsoft.com/office/drawing/2014/main" id="{F4050454-CAD6-170E-E969-241819A111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7156355"/>
            <a:ext cx="9305433" cy="18659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4283" rIns="0" bIns="-14283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이 교육 자료는 보조금 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#5NU51PS005196-02</a:t>
            </a:r>
            <a:r>
              <a:rPr kumimoji="0" lang="ko-KR" altLang="en-US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에 따라 질병 통제 예방 센터의 자금을 사용하여 부분적으로 제작되었습니다</a:t>
            </a:r>
            <a:r>
              <a:rPr kumimoji="0" lang="en-US" altLang="ko-KR" sz="1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</a:t>
            </a:r>
            <a:r>
              <a:rPr kumimoji="0" lang="en-US" altLang="ko-KR" sz="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477500" cy="7505700"/>
            <a:chOff x="0" y="0"/>
            <a:chExt cx="10477500" cy="7505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7499" cy="75056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7499" cy="75133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1939" y="1677923"/>
              <a:ext cx="3561588" cy="25527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9544" y="1193343"/>
            <a:ext cx="1421765" cy="662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400"/>
              </a:lnSpc>
              <a:spcBef>
                <a:spcPts val="100"/>
              </a:spcBef>
            </a:pPr>
            <a:r>
              <a:rPr sz="1750" dirty="0">
                <a:latin typeface="Malgun Gothic"/>
                <a:cs typeface="Malgun Gothic"/>
              </a:rPr>
              <a:t>교육자</a:t>
            </a:r>
            <a:r>
              <a:rPr sz="1750" spc="-140" dirty="0">
                <a:latin typeface="Malgun Gothic"/>
                <a:cs typeface="Malgun Gothic"/>
              </a:rPr>
              <a:t> </a:t>
            </a:r>
            <a:r>
              <a:rPr sz="1750" spc="-25" dirty="0">
                <a:latin typeface="Malgun Gothic"/>
                <a:cs typeface="Malgun Gothic"/>
              </a:rPr>
              <a:t>스크립 </a:t>
            </a:r>
            <a:r>
              <a:rPr sz="1750" spc="-50" dirty="0">
                <a:latin typeface="Malgun Gothic"/>
                <a:cs typeface="Malgun Gothic"/>
              </a:rPr>
              <a:t>트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3260" y="4352461"/>
            <a:ext cx="2941320" cy="66230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sz="1750" dirty="0">
                <a:latin typeface="Malgun Gothic"/>
                <a:cs typeface="Malgun Gothic"/>
              </a:rPr>
              <a:t>커뮤니티</a:t>
            </a:r>
            <a:r>
              <a:rPr sz="1750" spc="-140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회원이</a:t>
            </a:r>
            <a:r>
              <a:rPr sz="1750" spc="-13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볼</a:t>
            </a:r>
            <a:r>
              <a:rPr sz="1750" spc="-125" dirty="0">
                <a:latin typeface="Malgun Gothic"/>
                <a:cs typeface="Malgun Gothic"/>
              </a:rPr>
              <a:t> </a:t>
            </a: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-140" dirty="0">
                <a:latin typeface="Malgun Gothic"/>
                <a:cs typeface="Malgun Gothic"/>
              </a:rPr>
              <a:t> </a:t>
            </a:r>
            <a:r>
              <a:rPr sz="1750" spc="-25" dirty="0">
                <a:latin typeface="Malgun Gothic"/>
                <a:cs typeface="Malgun Gothic"/>
              </a:rPr>
              <a:t>있습니</a:t>
            </a:r>
            <a:endParaRPr sz="175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405"/>
              </a:spcBef>
            </a:pPr>
            <a:r>
              <a:rPr sz="1750" spc="-25" dirty="0">
                <a:latin typeface="Malgun Gothic"/>
                <a:cs typeface="Malgun Gothic"/>
              </a:rPr>
              <a:t>다</a:t>
            </a:r>
            <a:r>
              <a:rPr sz="1750" spc="-25" dirty="0"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38269" y="961949"/>
            <a:ext cx="5673090" cy="377444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2300" spc="-50" dirty="0">
                <a:solidFill>
                  <a:srgbClr val="092D6D"/>
                </a:solidFill>
                <a:latin typeface="Arial"/>
                <a:cs typeface="Arial"/>
              </a:rPr>
              <a:t>“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ct val="115700"/>
              </a:lnSpc>
              <a:spcBef>
                <a:spcPts val="15"/>
              </a:spcBef>
            </a:pPr>
            <a:r>
              <a:rPr sz="2300" dirty="0">
                <a:solidFill>
                  <a:srgbClr val="092D6D"/>
                </a:solidFill>
                <a:latin typeface="Arial"/>
                <a:cs typeface="Arial"/>
              </a:rPr>
              <a:t>"</a:t>
            </a:r>
            <a:r>
              <a:rPr sz="2300" dirty="0">
                <a:solidFill>
                  <a:srgbClr val="092D6D"/>
                </a:solidFill>
                <a:latin typeface="Malgun Gothic"/>
                <a:cs typeface="Malgun Gothic"/>
              </a:rPr>
              <a:t>따라서</a:t>
            </a:r>
            <a:r>
              <a:rPr sz="2300" spc="1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00" dirty="0">
                <a:solidFill>
                  <a:srgbClr val="092D6D"/>
                </a:solidFill>
                <a:latin typeface="Arial"/>
                <a:cs typeface="Arial"/>
              </a:rPr>
              <a:t>“</a:t>
            </a:r>
            <a:r>
              <a:rPr sz="2300" spc="200" dirty="0">
                <a:solidFill>
                  <a:srgbClr val="092D6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300" spc="185" dirty="0">
                <a:solidFill>
                  <a:srgbClr val="092D6D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300" spc="2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00" dirty="0">
                <a:solidFill>
                  <a:srgbClr val="092D6D"/>
                </a:solidFill>
                <a:latin typeface="Malgun Gothic"/>
                <a:cs typeface="Malgun Gothic"/>
              </a:rPr>
              <a:t>간염이</a:t>
            </a:r>
            <a:r>
              <a:rPr sz="2300" spc="1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00" dirty="0">
                <a:solidFill>
                  <a:srgbClr val="092D6D"/>
                </a:solidFill>
                <a:latin typeface="Malgun Gothic"/>
                <a:cs typeface="Malgun Gothic"/>
              </a:rPr>
              <a:t>나와</a:t>
            </a:r>
            <a:r>
              <a:rPr sz="2300" spc="2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00" dirty="0">
                <a:solidFill>
                  <a:srgbClr val="092D6D"/>
                </a:solidFill>
                <a:latin typeface="Malgun Gothic"/>
                <a:cs typeface="Malgun Gothic"/>
              </a:rPr>
              <a:t>무슨</a:t>
            </a:r>
            <a:r>
              <a:rPr sz="2300" spc="1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00" dirty="0">
                <a:solidFill>
                  <a:srgbClr val="092D6D"/>
                </a:solidFill>
                <a:latin typeface="Malgun Gothic"/>
                <a:cs typeface="Malgun Gothic"/>
              </a:rPr>
              <a:t>관련이</a:t>
            </a:r>
            <a:r>
              <a:rPr sz="2300" spc="2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00" spc="-50" dirty="0">
                <a:solidFill>
                  <a:srgbClr val="092D6D"/>
                </a:solidFill>
                <a:latin typeface="Malgun Gothic"/>
                <a:cs typeface="Malgun Gothic"/>
              </a:rPr>
              <a:t>있 </a:t>
            </a:r>
            <a:r>
              <a:rPr sz="2300" spc="-25" dirty="0">
                <a:solidFill>
                  <a:srgbClr val="092D6D"/>
                </a:solidFill>
                <a:latin typeface="Malgun Gothic"/>
                <a:cs typeface="Malgun Gothic"/>
              </a:rPr>
              <a:t>나</a:t>
            </a:r>
            <a:r>
              <a:rPr sz="2300" spc="-25" dirty="0">
                <a:solidFill>
                  <a:srgbClr val="092D6D"/>
                </a:solidFill>
                <a:latin typeface="Arial"/>
                <a:cs typeface="Arial"/>
              </a:rPr>
              <a:t>?'</a:t>
            </a:r>
            <a:endParaRPr sz="2300">
              <a:latin typeface="Arial"/>
              <a:cs typeface="Arial"/>
            </a:endParaRPr>
          </a:p>
          <a:p>
            <a:pPr marL="70485" marR="123189">
              <a:lnSpc>
                <a:spcPct val="117000"/>
              </a:lnSpc>
              <a:spcBef>
                <a:spcPts val="105"/>
              </a:spcBef>
            </a:pP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간염은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세계에서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가장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흔한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전염병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50" dirty="0">
                <a:solidFill>
                  <a:srgbClr val="092D6D"/>
                </a:solidFill>
                <a:latin typeface="Malgun Gothic"/>
                <a:cs typeface="Malgun Gothic"/>
              </a:rPr>
              <a:t>중 </a:t>
            </a:r>
            <a:r>
              <a:rPr sz="2350" spc="-20" dirty="0">
                <a:solidFill>
                  <a:srgbClr val="092D6D"/>
                </a:solidFill>
                <a:latin typeface="Malgun Gothic"/>
                <a:cs typeface="Malgun Gothic"/>
              </a:rPr>
              <a:t>하나이기</a:t>
            </a:r>
            <a:endParaRPr sz="2350">
              <a:latin typeface="Malgun Gothic"/>
              <a:cs typeface="Malgun Gothic"/>
            </a:endParaRPr>
          </a:p>
          <a:p>
            <a:pPr marL="70485" marR="72390">
              <a:lnSpc>
                <a:spcPct val="117000"/>
              </a:lnSpc>
              <a:spcBef>
                <a:spcPts val="5"/>
              </a:spcBef>
              <a:tabLst>
                <a:tab pos="534035" algn="l"/>
                <a:tab pos="1893570" algn="l"/>
                <a:tab pos="2555240" algn="l"/>
                <a:tab pos="3615690" algn="l"/>
                <a:tab pos="3750310" algn="l"/>
                <a:tab pos="5108575" algn="l"/>
              </a:tabLst>
            </a:pP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때문에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간염에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대해</a:t>
            </a:r>
            <a:r>
              <a:rPr sz="2350" spc="-19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배우는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것이</a:t>
            </a:r>
            <a:r>
              <a:rPr sz="2350" spc="-17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25" dirty="0">
                <a:solidFill>
                  <a:srgbClr val="092D6D"/>
                </a:solidFill>
                <a:latin typeface="Malgun Gothic"/>
                <a:cs typeface="Malgun Gothic"/>
              </a:rPr>
              <a:t>중요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합니다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.</a:t>
            </a:r>
            <a:r>
              <a:rPr sz="2350" spc="-20" dirty="0">
                <a:solidFill>
                  <a:srgbClr val="092D6D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전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세계적으로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약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3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억</a:t>
            </a:r>
            <a:r>
              <a:rPr sz="2350" spc="-17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명의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25" dirty="0">
                <a:solidFill>
                  <a:srgbClr val="092D6D"/>
                </a:solidFill>
                <a:latin typeface="Malgun Gothic"/>
                <a:cs typeface="Malgun Gothic"/>
              </a:rPr>
              <a:t>사람들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이</a:t>
            </a:r>
            <a:r>
              <a:rPr sz="2350" spc="-19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간염을</a:t>
            </a:r>
            <a:r>
              <a:rPr sz="2350" spc="-18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앓고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25" dirty="0">
                <a:solidFill>
                  <a:srgbClr val="092D6D"/>
                </a:solidFill>
                <a:latin typeface="Malgun Gothic"/>
                <a:cs typeface="Malgun Gothic"/>
              </a:rPr>
              <a:t>있으며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		</a:t>
            </a:r>
            <a:r>
              <a:rPr sz="2350" spc="-20" dirty="0">
                <a:solidFill>
                  <a:srgbClr val="092D6D"/>
                </a:solidFill>
                <a:latin typeface="Malgun Gothic"/>
                <a:cs typeface="Malgun Gothic"/>
              </a:rPr>
              <a:t>아시아의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	</a:t>
            </a:r>
            <a:r>
              <a:rPr sz="2350" spc="-50" dirty="0">
                <a:solidFill>
                  <a:srgbClr val="092D6D"/>
                </a:solidFill>
                <a:latin typeface="Malgun Gothic"/>
                <a:cs typeface="Malgun Gothic"/>
              </a:rPr>
              <a:t>많 은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	</a:t>
            </a:r>
            <a:r>
              <a:rPr sz="2350" spc="-20" dirty="0">
                <a:solidFill>
                  <a:srgbClr val="092D6D"/>
                </a:solidFill>
                <a:latin typeface="Malgun Gothic"/>
                <a:cs typeface="Malgun Gothic"/>
              </a:rPr>
              <a:t>사람들이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	</a:t>
            </a:r>
            <a:r>
              <a:rPr sz="2350" spc="-25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350" spc="-25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	</a:t>
            </a:r>
            <a:r>
              <a:rPr sz="2350" spc="-25" dirty="0">
                <a:solidFill>
                  <a:srgbClr val="092D6D"/>
                </a:solidFill>
                <a:latin typeface="Malgun Gothic"/>
                <a:cs typeface="Malgun Gothic"/>
              </a:rPr>
              <a:t>간염을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	앓고</a:t>
            </a:r>
            <a:r>
              <a:rPr sz="2350" spc="-20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10" dirty="0">
                <a:solidFill>
                  <a:srgbClr val="092D6D"/>
                </a:solidFill>
                <a:latin typeface="Malgun Gothic"/>
                <a:cs typeface="Malgun Gothic"/>
              </a:rPr>
              <a:t>있습니다</a:t>
            </a:r>
            <a:r>
              <a:rPr sz="2350" spc="-10" dirty="0">
                <a:solidFill>
                  <a:srgbClr val="092D6D"/>
                </a:solidFill>
                <a:latin typeface="Arial"/>
                <a:cs typeface="Arial"/>
              </a:rPr>
              <a:t>.</a:t>
            </a:r>
            <a:endParaRPr sz="23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96561" y="5114721"/>
            <a:ext cx="5416550" cy="212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0170">
              <a:lnSpc>
                <a:spcPct val="117100"/>
              </a:lnSpc>
              <a:spcBef>
                <a:spcPts val="100"/>
              </a:spcBef>
            </a:pP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아시아계</a:t>
            </a:r>
            <a:r>
              <a:rPr sz="2350" spc="-19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미국인은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미국에서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25" dirty="0">
                <a:solidFill>
                  <a:srgbClr val="092D6D"/>
                </a:solidFill>
                <a:latin typeface="Malgun Gothic"/>
                <a:cs typeface="Malgun Gothic"/>
              </a:rPr>
              <a:t>간염의 부담을</a:t>
            </a:r>
            <a:endParaRPr sz="2350">
              <a:latin typeface="Malgun Gothic"/>
              <a:cs typeface="Malgun Gothic"/>
            </a:endParaRPr>
          </a:p>
          <a:p>
            <a:pPr marL="12700" marR="5080">
              <a:lnSpc>
                <a:spcPct val="117000"/>
              </a:lnSpc>
            </a:pP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가지고</a:t>
            </a:r>
            <a:r>
              <a:rPr sz="2350" spc="-18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있으며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,</a:t>
            </a:r>
            <a:r>
              <a:rPr sz="2350" spc="-15" dirty="0">
                <a:solidFill>
                  <a:srgbClr val="092D6D"/>
                </a:solidFill>
                <a:latin typeface="Arial"/>
                <a:cs typeface="Arial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이는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B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형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간염에</a:t>
            </a:r>
            <a:r>
              <a:rPr sz="2350" spc="-19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걸린</a:t>
            </a:r>
            <a:r>
              <a:rPr sz="2350" spc="-18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50" dirty="0">
                <a:solidFill>
                  <a:srgbClr val="092D6D"/>
                </a:solidFill>
                <a:latin typeface="Malgun Gothic"/>
                <a:cs typeface="Malgun Gothic"/>
              </a:rPr>
              <a:t>전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국</a:t>
            </a:r>
            <a:r>
              <a:rPr sz="2350" spc="-19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Arial"/>
                <a:cs typeface="Arial"/>
              </a:rPr>
              <a:t>240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만</a:t>
            </a:r>
            <a:r>
              <a:rPr sz="2350" spc="-17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인구의</a:t>
            </a:r>
            <a:r>
              <a:rPr sz="2350" spc="-185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절반</a:t>
            </a:r>
            <a:r>
              <a:rPr sz="2350" spc="-19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dirty="0">
                <a:solidFill>
                  <a:srgbClr val="092D6D"/>
                </a:solidFill>
                <a:latin typeface="Malgun Gothic"/>
                <a:cs typeface="Malgun Gothic"/>
              </a:rPr>
              <a:t>이상을</a:t>
            </a:r>
            <a:r>
              <a:rPr sz="2350" spc="-200" dirty="0">
                <a:solidFill>
                  <a:srgbClr val="092D6D"/>
                </a:solidFill>
                <a:latin typeface="Malgun Gothic"/>
                <a:cs typeface="Malgun Gothic"/>
              </a:rPr>
              <a:t> </a:t>
            </a:r>
            <a:r>
              <a:rPr sz="2350" spc="-10" dirty="0">
                <a:solidFill>
                  <a:srgbClr val="092D6D"/>
                </a:solidFill>
                <a:latin typeface="Malgun Gothic"/>
                <a:cs typeface="Malgun Gothic"/>
              </a:rPr>
              <a:t>차지합니다</a:t>
            </a:r>
            <a:endParaRPr sz="23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350" spc="-25" dirty="0">
                <a:solidFill>
                  <a:srgbClr val="092D6D"/>
                </a:solidFill>
                <a:latin typeface="Arial"/>
                <a:cs typeface="Arial"/>
              </a:rPr>
              <a:t>."</a:t>
            </a:r>
            <a:endParaRPr sz="23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7488" y="2173223"/>
            <a:ext cx="7958327" cy="5164836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10476230" cy="1600200"/>
            <a:chOff x="0" y="0"/>
            <a:chExt cx="10476230" cy="1600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16002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78307"/>
              <a:ext cx="10475975" cy="11049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01723" y="721994"/>
              <a:ext cx="227965" cy="278765"/>
            </a:xfrm>
            <a:custGeom>
              <a:avLst/>
              <a:gdLst/>
              <a:ahLst/>
              <a:cxnLst/>
              <a:rect l="l" t="t" r="r" b="b"/>
              <a:pathLst>
                <a:path w="227964" h="278765">
                  <a:moveTo>
                    <a:pt x="108965" y="0"/>
                  </a:moveTo>
                  <a:lnTo>
                    <a:pt x="0" y="0"/>
                  </a:lnTo>
                  <a:lnTo>
                    <a:pt x="0" y="278256"/>
                  </a:lnTo>
                  <a:lnTo>
                    <a:pt x="114173" y="278256"/>
                  </a:lnTo>
                  <a:lnTo>
                    <a:pt x="160655" y="272669"/>
                  </a:lnTo>
                  <a:lnTo>
                    <a:pt x="196723" y="255904"/>
                  </a:lnTo>
                  <a:lnTo>
                    <a:pt x="215011" y="236854"/>
                  </a:lnTo>
                  <a:lnTo>
                    <a:pt x="61975" y="236854"/>
                  </a:lnTo>
                  <a:lnTo>
                    <a:pt x="61975" y="155955"/>
                  </a:lnTo>
                  <a:lnTo>
                    <a:pt x="162432" y="155955"/>
                  </a:lnTo>
                  <a:lnTo>
                    <a:pt x="162432" y="130809"/>
                  </a:lnTo>
                  <a:lnTo>
                    <a:pt x="153669" y="129285"/>
                  </a:lnTo>
                  <a:lnTo>
                    <a:pt x="153669" y="128777"/>
                  </a:lnTo>
                  <a:lnTo>
                    <a:pt x="166750" y="124459"/>
                  </a:lnTo>
                  <a:lnTo>
                    <a:pt x="178434" y="118872"/>
                  </a:lnTo>
                  <a:lnTo>
                    <a:pt x="182778" y="114300"/>
                  </a:lnTo>
                  <a:lnTo>
                    <a:pt x="61975" y="114300"/>
                  </a:lnTo>
                  <a:lnTo>
                    <a:pt x="61975" y="41401"/>
                  </a:lnTo>
                  <a:lnTo>
                    <a:pt x="148844" y="41401"/>
                  </a:lnTo>
                  <a:lnTo>
                    <a:pt x="148844" y="3682"/>
                  </a:lnTo>
                  <a:lnTo>
                    <a:pt x="132206" y="1015"/>
                  </a:lnTo>
                  <a:lnTo>
                    <a:pt x="108965" y="0"/>
                  </a:lnTo>
                  <a:close/>
                </a:path>
                <a:path w="227964" h="278765">
                  <a:moveTo>
                    <a:pt x="162432" y="130809"/>
                  </a:moveTo>
                  <a:lnTo>
                    <a:pt x="162349" y="196214"/>
                  </a:lnTo>
                  <a:lnTo>
                    <a:pt x="161417" y="204724"/>
                  </a:lnTo>
                  <a:lnTo>
                    <a:pt x="128905" y="234060"/>
                  </a:lnTo>
                  <a:lnTo>
                    <a:pt x="104520" y="236854"/>
                  </a:lnTo>
                  <a:lnTo>
                    <a:pt x="215011" y="236854"/>
                  </a:lnTo>
                  <a:lnTo>
                    <a:pt x="219837" y="229870"/>
                  </a:lnTo>
                  <a:lnTo>
                    <a:pt x="225678" y="213995"/>
                  </a:lnTo>
                  <a:lnTo>
                    <a:pt x="227583" y="196214"/>
                  </a:lnTo>
                  <a:lnTo>
                    <a:pt x="226313" y="183387"/>
                  </a:lnTo>
                  <a:lnTo>
                    <a:pt x="222631" y="171576"/>
                  </a:lnTo>
                  <a:lnTo>
                    <a:pt x="216407" y="160781"/>
                  </a:lnTo>
                  <a:lnTo>
                    <a:pt x="211836" y="155955"/>
                  </a:lnTo>
                  <a:lnTo>
                    <a:pt x="207644" y="151256"/>
                  </a:lnTo>
                  <a:lnTo>
                    <a:pt x="196723" y="143001"/>
                  </a:lnTo>
                  <a:lnTo>
                    <a:pt x="184150" y="136651"/>
                  </a:lnTo>
                  <a:lnTo>
                    <a:pt x="169799" y="132079"/>
                  </a:lnTo>
                  <a:lnTo>
                    <a:pt x="162432" y="130809"/>
                  </a:lnTo>
                  <a:close/>
                </a:path>
                <a:path w="227964" h="278765">
                  <a:moveTo>
                    <a:pt x="162432" y="155955"/>
                  </a:moveTo>
                  <a:lnTo>
                    <a:pt x="102362" y="155955"/>
                  </a:lnTo>
                  <a:lnTo>
                    <a:pt x="128650" y="158369"/>
                  </a:lnTo>
                  <a:lnTo>
                    <a:pt x="147319" y="165861"/>
                  </a:lnTo>
                  <a:lnTo>
                    <a:pt x="158623" y="178180"/>
                  </a:lnTo>
                  <a:lnTo>
                    <a:pt x="162432" y="195452"/>
                  </a:lnTo>
                  <a:lnTo>
                    <a:pt x="162432" y="155955"/>
                  </a:lnTo>
                  <a:close/>
                </a:path>
                <a:path w="227964" h="278765">
                  <a:moveTo>
                    <a:pt x="148844" y="3682"/>
                  </a:moveTo>
                  <a:lnTo>
                    <a:pt x="148844" y="75056"/>
                  </a:lnTo>
                  <a:lnTo>
                    <a:pt x="147955" y="83820"/>
                  </a:lnTo>
                  <a:lnTo>
                    <a:pt x="117982" y="111759"/>
                  </a:lnTo>
                  <a:lnTo>
                    <a:pt x="95631" y="114300"/>
                  </a:lnTo>
                  <a:lnTo>
                    <a:pt x="182778" y="114300"/>
                  </a:lnTo>
                  <a:lnTo>
                    <a:pt x="209803" y="85851"/>
                  </a:lnTo>
                  <a:lnTo>
                    <a:pt x="213868" y="64770"/>
                  </a:lnTo>
                  <a:lnTo>
                    <a:pt x="212217" y="50291"/>
                  </a:lnTo>
                  <a:lnTo>
                    <a:pt x="186055" y="17018"/>
                  </a:lnTo>
                  <a:lnTo>
                    <a:pt x="148844" y="3682"/>
                  </a:lnTo>
                  <a:close/>
                </a:path>
                <a:path w="227964" h="278765">
                  <a:moveTo>
                    <a:pt x="148844" y="41401"/>
                  </a:moveTo>
                  <a:lnTo>
                    <a:pt x="93725" y="41401"/>
                  </a:lnTo>
                  <a:lnTo>
                    <a:pt x="117856" y="43433"/>
                  </a:lnTo>
                  <a:lnTo>
                    <a:pt x="135127" y="49783"/>
                  </a:lnTo>
                  <a:lnTo>
                    <a:pt x="145414" y="60325"/>
                  </a:lnTo>
                  <a:lnTo>
                    <a:pt x="148844" y="75056"/>
                  </a:lnTo>
                  <a:lnTo>
                    <a:pt x="148844" y="41401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98523" y="752729"/>
              <a:ext cx="209931" cy="13182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878203" y="664209"/>
              <a:ext cx="360045" cy="370205"/>
            </a:xfrm>
            <a:custGeom>
              <a:avLst/>
              <a:gdLst/>
              <a:ahLst/>
              <a:cxnLst/>
              <a:rect l="l" t="t" r="r" b="b"/>
              <a:pathLst>
                <a:path w="360044" h="370205">
                  <a:moveTo>
                    <a:pt x="257048" y="38100"/>
                  </a:moveTo>
                  <a:lnTo>
                    <a:pt x="155956" y="38100"/>
                  </a:lnTo>
                  <a:lnTo>
                    <a:pt x="155956" y="0"/>
                  </a:lnTo>
                  <a:lnTo>
                    <a:pt x="101092" y="0"/>
                  </a:lnTo>
                  <a:lnTo>
                    <a:pt x="101092" y="38100"/>
                  </a:lnTo>
                  <a:lnTo>
                    <a:pt x="0" y="38100"/>
                  </a:lnTo>
                  <a:lnTo>
                    <a:pt x="0" y="76200"/>
                  </a:lnTo>
                  <a:lnTo>
                    <a:pt x="257048" y="76200"/>
                  </a:lnTo>
                  <a:lnTo>
                    <a:pt x="257048" y="38100"/>
                  </a:lnTo>
                  <a:close/>
                </a:path>
                <a:path w="360044" h="370205">
                  <a:moveTo>
                    <a:pt x="354203" y="5080"/>
                  </a:moveTo>
                  <a:lnTo>
                    <a:pt x="299847" y="5080"/>
                  </a:lnTo>
                  <a:lnTo>
                    <a:pt x="299847" y="93980"/>
                  </a:lnTo>
                  <a:lnTo>
                    <a:pt x="239649" y="93980"/>
                  </a:lnTo>
                  <a:lnTo>
                    <a:pt x="239649" y="132080"/>
                  </a:lnTo>
                  <a:lnTo>
                    <a:pt x="299847" y="132080"/>
                  </a:lnTo>
                  <a:lnTo>
                    <a:pt x="299847" y="160020"/>
                  </a:lnTo>
                  <a:lnTo>
                    <a:pt x="239649" y="160020"/>
                  </a:lnTo>
                  <a:lnTo>
                    <a:pt x="239649" y="198120"/>
                  </a:lnTo>
                  <a:lnTo>
                    <a:pt x="299847" y="198120"/>
                  </a:lnTo>
                  <a:lnTo>
                    <a:pt x="299847" y="229870"/>
                  </a:lnTo>
                  <a:lnTo>
                    <a:pt x="354203" y="229870"/>
                  </a:lnTo>
                  <a:lnTo>
                    <a:pt x="354203" y="198120"/>
                  </a:lnTo>
                  <a:lnTo>
                    <a:pt x="354203" y="160020"/>
                  </a:lnTo>
                  <a:lnTo>
                    <a:pt x="354203" y="132080"/>
                  </a:lnTo>
                  <a:lnTo>
                    <a:pt x="354203" y="93980"/>
                  </a:lnTo>
                  <a:lnTo>
                    <a:pt x="354203" y="5080"/>
                  </a:lnTo>
                  <a:close/>
                </a:path>
                <a:path w="360044" h="370205">
                  <a:moveTo>
                    <a:pt x="359791" y="298843"/>
                  </a:moveTo>
                  <a:lnTo>
                    <a:pt x="357505" y="283718"/>
                  </a:lnTo>
                  <a:lnTo>
                    <a:pt x="350393" y="270141"/>
                  </a:lnTo>
                  <a:lnTo>
                    <a:pt x="346964" y="266700"/>
                  </a:lnTo>
                  <a:lnTo>
                    <a:pt x="338455" y="257937"/>
                  </a:lnTo>
                  <a:lnTo>
                    <a:pt x="321945" y="247396"/>
                  </a:lnTo>
                  <a:lnTo>
                    <a:pt x="304165" y="240042"/>
                  </a:lnTo>
                  <a:lnTo>
                    <a:pt x="304165" y="298843"/>
                  </a:lnTo>
                  <a:lnTo>
                    <a:pt x="302768" y="305943"/>
                  </a:lnTo>
                  <a:lnTo>
                    <a:pt x="269875" y="326136"/>
                  </a:lnTo>
                  <a:lnTo>
                    <a:pt x="217805" y="330962"/>
                  </a:lnTo>
                  <a:lnTo>
                    <a:pt x="197866" y="330466"/>
                  </a:lnTo>
                  <a:lnTo>
                    <a:pt x="153162" y="322326"/>
                  </a:lnTo>
                  <a:lnTo>
                    <a:pt x="130937" y="298843"/>
                  </a:lnTo>
                  <a:lnTo>
                    <a:pt x="132334" y="291973"/>
                  </a:lnTo>
                  <a:lnTo>
                    <a:pt x="164973" y="271665"/>
                  </a:lnTo>
                  <a:lnTo>
                    <a:pt x="217805" y="266700"/>
                  </a:lnTo>
                  <a:lnTo>
                    <a:pt x="237998" y="267220"/>
                  </a:lnTo>
                  <a:lnTo>
                    <a:pt x="282448" y="275463"/>
                  </a:lnTo>
                  <a:lnTo>
                    <a:pt x="304165" y="298843"/>
                  </a:lnTo>
                  <a:lnTo>
                    <a:pt x="304165" y="240042"/>
                  </a:lnTo>
                  <a:lnTo>
                    <a:pt x="301117" y="238760"/>
                  </a:lnTo>
                  <a:lnTo>
                    <a:pt x="276860" y="232664"/>
                  </a:lnTo>
                  <a:lnTo>
                    <a:pt x="249174" y="228993"/>
                  </a:lnTo>
                  <a:lnTo>
                    <a:pt x="217805" y="227711"/>
                  </a:lnTo>
                  <a:lnTo>
                    <a:pt x="186309" y="228993"/>
                  </a:lnTo>
                  <a:lnTo>
                    <a:pt x="134112" y="238645"/>
                  </a:lnTo>
                  <a:lnTo>
                    <a:pt x="96647" y="257695"/>
                  </a:lnTo>
                  <a:lnTo>
                    <a:pt x="75311" y="298843"/>
                  </a:lnTo>
                  <a:lnTo>
                    <a:pt x="77597" y="314198"/>
                  </a:lnTo>
                  <a:lnTo>
                    <a:pt x="112903" y="350393"/>
                  </a:lnTo>
                  <a:lnTo>
                    <a:pt x="157861" y="364871"/>
                  </a:lnTo>
                  <a:lnTo>
                    <a:pt x="217805" y="369697"/>
                  </a:lnTo>
                  <a:lnTo>
                    <a:pt x="249555" y="368554"/>
                  </a:lnTo>
                  <a:lnTo>
                    <a:pt x="301879" y="358775"/>
                  </a:lnTo>
                  <a:lnTo>
                    <a:pt x="338836" y="339725"/>
                  </a:lnTo>
                  <a:lnTo>
                    <a:pt x="347218" y="330962"/>
                  </a:lnTo>
                  <a:lnTo>
                    <a:pt x="350520" y="327660"/>
                  </a:lnTo>
                  <a:lnTo>
                    <a:pt x="357505" y="314071"/>
                  </a:lnTo>
                  <a:lnTo>
                    <a:pt x="359791" y="298843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476245" y="693166"/>
              <a:ext cx="226568" cy="20104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553208" y="669289"/>
              <a:ext cx="729615" cy="356870"/>
            </a:xfrm>
            <a:custGeom>
              <a:avLst/>
              <a:gdLst/>
              <a:ahLst/>
              <a:cxnLst/>
              <a:rect l="l" t="t" r="r" b="b"/>
              <a:pathLst>
                <a:path w="729614" h="356869">
                  <a:moveTo>
                    <a:pt x="273939" y="312420"/>
                  </a:moveTo>
                  <a:lnTo>
                    <a:pt x="54737" y="312420"/>
                  </a:lnTo>
                  <a:lnTo>
                    <a:pt x="54737" y="232410"/>
                  </a:lnTo>
                  <a:lnTo>
                    <a:pt x="0" y="232410"/>
                  </a:lnTo>
                  <a:lnTo>
                    <a:pt x="0" y="312420"/>
                  </a:lnTo>
                  <a:lnTo>
                    <a:pt x="0" y="351790"/>
                  </a:lnTo>
                  <a:lnTo>
                    <a:pt x="273939" y="351790"/>
                  </a:lnTo>
                  <a:lnTo>
                    <a:pt x="273939" y="312420"/>
                  </a:lnTo>
                  <a:close/>
                </a:path>
                <a:path w="729614" h="356869">
                  <a:moveTo>
                    <a:pt x="326263" y="109220"/>
                  </a:moveTo>
                  <a:lnTo>
                    <a:pt x="262128" y="109220"/>
                  </a:lnTo>
                  <a:lnTo>
                    <a:pt x="262128" y="0"/>
                  </a:lnTo>
                  <a:lnTo>
                    <a:pt x="208026" y="0"/>
                  </a:lnTo>
                  <a:lnTo>
                    <a:pt x="208026" y="109220"/>
                  </a:lnTo>
                  <a:lnTo>
                    <a:pt x="208026" y="148590"/>
                  </a:lnTo>
                  <a:lnTo>
                    <a:pt x="208026" y="262890"/>
                  </a:lnTo>
                  <a:lnTo>
                    <a:pt x="262128" y="262890"/>
                  </a:lnTo>
                  <a:lnTo>
                    <a:pt x="262128" y="148590"/>
                  </a:lnTo>
                  <a:lnTo>
                    <a:pt x="326263" y="148590"/>
                  </a:lnTo>
                  <a:lnTo>
                    <a:pt x="326263" y="109220"/>
                  </a:lnTo>
                  <a:close/>
                </a:path>
                <a:path w="729614" h="356869">
                  <a:moveTo>
                    <a:pt x="728726" y="254"/>
                  </a:moveTo>
                  <a:lnTo>
                    <a:pt x="674878" y="254"/>
                  </a:lnTo>
                  <a:lnTo>
                    <a:pt x="674878" y="47244"/>
                  </a:lnTo>
                  <a:lnTo>
                    <a:pt x="674878" y="85598"/>
                  </a:lnTo>
                  <a:lnTo>
                    <a:pt x="674878" y="129286"/>
                  </a:lnTo>
                  <a:lnTo>
                    <a:pt x="602615" y="129286"/>
                  </a:lnTo>
                  <a:lnTo>
                    <a:pt x="604266" y="122809"/>
                  </a:lnTo>
                  <a:lnTo>
                    <a:pt x="605409" y="116332"/>
                  </a:lnTo>
                  <a:lnTo>
                    <a:pt x="606171" y="109855"/>
                  </a:lnTo>
                  <a:lnTo>
                    <a:pt x="606298" y="97155"/>
                  </a:lnTo>
                  <a:lnTo>
                    <a:pt x="605663" y="91186"/>
                  </a:lnTo>
                  <a:lnTo>
                    <a:pt x="604393" y="85598"/>
                  </a:lnTo>
                  <a:lnTo>
                    <a:pt x="674878" y="85598"/>
                  </a:lnTo>
                  <a:lnTo>
                    <a:pt x="674878" y="47244"/>
                  </a:lnTo>
                  <a:lnTo>
                    <a:pt x="586994" y="47244"/>
                  </a:lnTo>
                  <a:lnTo>
                    <a:pt x="568960" y="29845"/>
                  </a:lnTo>
                  <a:lnTo>
                    <a:pt x="552831" y="20701"/>
                  </a:lnTo>
                  <a:lnTo>
                    <a:pt x="552831" y="103378"/>
                  </a:lnTo>
                  <a:lnTo>
                    <a:pt x="551815" y="115697"/>
                  </a:lnTo>
                  <a:lnTo>
                    <a:pt x="527939" y="151003"/>
                  </a:lnTo>
                  <a:lnTo>
                    <a:pt x="493903" y="159512"/>
                  </a:lnTo>
                  <a:lnTo>
                    <a:pt x="481457" y="158496"/>
                  </a:lnTo>
                  <a:lnTo>
                    <a:pt x="444373" y="136271"/>
                  </a:lnTo>
                  <a:lnTo>
                    <a:pt x="435229" y="103378"/>
                  </a:lnTo>
                  <a:lnTo>
                    <a:pt x="436245" y="91186"/>
                  </a:lnTo>
                  <a:lnTo>
                    <a:pt x="460248" y="55372"/>
                  </a:lnTo>
                  <a:lnTo>
                    <a:pt x="493903" y="46863"/>
                  </a:lnTo>
                  <a:lnTo>
                    <a:pt x="506603" y="47752"/>
                  </a:lnTo>
                  <a:lnTo>
                    <a:pt x="543814" y="70104"/>
                  </a:lnTo>
                  <a:lnTo>
                    <a:pt x="552831" y="103378"/>
                  </a:lnTo>
                  <a:lnTo>
                    <a:pt x="552831" y="20701"/>
                  </a:lnTo>
                  <a:lnTo>
                    <a:pt x="547497" y="17526"/>
                  </a:lnTo>
                  <a:lnTo>
                    <a:pt x="522478" y="10160"/>
                  </a:lnTo>
                  <a:lnTo>
                    <a:pt x="493903" y="7620"/>
                  </a:lnTo>
                  <a:lnTo>
                    <a:pt x="470662" y="9271"/>
                  </a:lnTo>
                  <a:lnTo>
                    <a:pt x="430276" y="22733"/>
                  </a:lnTo>
                  <a:lnTo>
                    <a:pt x="399288" y="48768"/>
                  </a:lnTo>
                  <a:lnTo>
                    <a:pt x="381381" y="103378"/>
                  </a:lnTo>
                  <a:lnTo>
                    <a:pt x="383413" y="123698"/>
                  </a:lnTo>
                  <a:lnTo>
                    <a:pt x="399542" y="158242"/>
                  </a:lnTo>
                  <a:lnTo>
                    <a:pt x="430784" y="184162"/>
                  </a:lnTo>
                  <a:lnTo>
                    <a:pt x="470916" y="197358"/>
                  </a:lnTo>
                  <a:lnTo>
                    <a:pt x="493903" y="199009"/>
                  </a:lnTo>
                  <a:lnTo>
                    <a:pt x="519303" y="197104"/>
                  </a:lnTo>
                  <a:lnTo>
                    <a:pt x="542036" y="191135"/>
                  </a:lnTo>
                  <a:lnTo>
                    <a:pt x="562229" y="181356"/>
                  </a:lnTo>
                  <a:lnTo>
                    <a:pt x="580009" y="167640"/>
                  </a:lnTo>
                  <a:lnTo>
                    <a:pt x="674878" y="167640"/>
                  </a:lnTo>
                  <a:lnTo>
                    <a:pt x="674878" y="212090"/>
                  </a:lnTo>
                  <a:lnTo>
                    <a:pt x="728726" y="212090"/>
                  </a:lnTo>
                  <a:lnTo>
                    <a:pt x="728726" y="167640"/>
                  </a:lnTo>
                  <a:lnTo>
                    <a:pt x="728726" y="159512"/>
                  </a:lnTo>
                  <a:lnTo>
                    <a:pt x="728726" y="129286"/>
                  </a:lnTo>
                  <a:lnTo>
                    <a:pt x="728726" y="254"/>
                  </a:lnTo>
                  <a:close/>
                </a:path>
                <a:path w="729614" h="356869">
                  <a:moveTo>
                    <a:pt x="729221" y="227215"/>
                  </a:moveTo>
                  <a:lnTo>
                    <a:pt x="675640" y="227215"/>
                  </a:lnTo>
                  <a:lnTo>
                    <a:pt x="675640" y="266700"/>
                  </a:lnTo>
                  <a:lnTo>
                    <a:pt x="675640" y="317500"/>
                  </a:lnTo>
                  <a:lnTo>
                    <a:pt x="520319" y="317500"/>
                  </a:lnTo>
                  <a:lnTo>
                    <a:pt x="520319" y="266700"/>
                  </a:lnTo>
                  <a:lnTo>
                    <a:pt x="675640" y="266700"/>
                  </a:lnTo>
                  <a:lnTo>
                    <a:pt x="675640" y="227330"/>
                  </a:lnTo>
                  <a:lnTo>
                    <a:pt x="466852" y="227330"/>
                  </a:lnTo>
                  <a:lnTo>
                    <a:pt x="466852" y="266700"/>
                  </a:lnTo>
                  <a:lnTo>
                    <a:pt x="466852" y="317500"/>
                  </a:lnTo>
                  <a:lnTo>
                    <a:pt x="466852" y="356870"/>
                  </a:lnTo>
                  <a:lnTo>
                    <a:pt x="729221" y="356870"/>
                  </a:lnTo>
                  <a:lnTo>
                    <a:pt x="729221" y="317754"/>
                  </a:lnTo>
                  <a:lnTo>
                    <a:pt x="729221" y="317500"/>
                  </a:lnTo>
                  <a:lnTo>
                    <a:pt x="729221" y="227215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3661" y="692784"/>
              <a:ext cx="220217" cy="25285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667125" y="665479"/>
              <a:ext cx="693420" cy="368935"/>
            </a:xfrm>
            <a:custGeom>
              <a:avLst/>
              <a:gdLst/>
              <a:ahLst/>
              <a:cxnLst/>
              <a:rect l="l" t="t" r="r" b="b"/>
              <a:pathLst>
                <a:path w="693420" h="368934">
                  <a:moveTo>
                    <a:pt x="53911" y="4076"/>
                  </a:moveTo>
                  <a:lnTo>
                    <a:pt x="0" y="4076"/>
                  </a:lnTo>
                  <a:lnTo>
                    <a:pt x="0" y="368808"/>
                  </a:lnTo>
                  <a:lnTo>
                    <a:pt x="53911" y="368808"/>
                  </a:lnTo>
                  <a:lnTo>
                    <a:pt x="53911" y="4076"/>
                  </a:lnTo>
                  <a:close/>
                </a:path>
                <a:path w="693420" h="368934">
                  <a:moveTo>
                    <a:pt x="637667" y="135255"/>
                  </a:moveTo>
                  <a:lnTo>
                    <a:pt x="630428" y="115316"/>
                  </a:lnTo>
                  <a:lnTo>
                    <a:pt x="628904" y="111379"/>
                  </a:lnTo>
                  <a:lnTo>
                    <a:pt x="602869" y="94361"/>
                  </a:lnTo>
                  <a:lnTo>
                    <a:pt x="582041" y="89408"/>
                  </a:lnTo>
                  <a:lnTo>
                    <a:pt x="582041" y="135255"/>
                  </a:lnTo>
                  <a:lnTo>
                    <a:pt x="576834" y="144018"/>
                  </a:lnTo>
                  <a:lnTo>
                    <a:pt x="561086" y="150241"/>
                  </a:lnTo>
                  <a:lnTo>
                    <a:pt x="534924" y="153924"/>
                  </a:lnTo>
                  <a:lnTo>
                    <a:pt x="498348" y="155194"/>
                  </a:lnTo>
                  <a:lnTo>
                    <a:pt x="461518" y="153924"/>
                  </a:lnTo>
                  <a:lnTo>
                    <a:pt x="435229" y="150241"/>
                  </a:lnTo>
                  <a:lnTo>
                    <a:pt x="419481" y="144018"/>
                  </a:lnTo>
                  <a:lnTo>
                    <a:pt x="414147" y="135255"/>
                  </a:lnTo>
                  <a:lnTo>
                    <a:pt x="419481" y="126492"/>
                  </a:lnTo>
                  <a:lnTo>
                    <a:pt x="435229" y="120269"/>
                  </a:lnTo>
                  <a:lnTo>
                    <a:pt x="461518" y="116586"/>
                  </a:lnTo>
                  <a:lnTo>
                    <a:pt x="498348" y="115316"/>
                  </a:lnTo>
                  <a:lnTo>
                    <a:pt x="534924" y="116586"/>
                  </a:lnTo>
                  <a:lnTo>
                    <a:pt x="561086" y="120269"/>
                  </a:lnTo>
                  <a:lnTo>
                    <a:pt x="576834" y="126492"/>
                  </a:lnTo>
                  <a:lnTo>
                    <a:pt x="582041" y="135255"/>
                  </a:lnTo>
                  <a:lnTo>
                    <a:pt x="582041" y="89408"/>
                  </a:lnTo>
                  <a:lnTo>
                    <a:pt x="559308" y="84074"/>
                  </a:lnTo>
                  <a:lnTo>
                    <a:pt x="498348" y="80645"/>
                  </a:lnTo>
                  <a:lnTo>
                    <a:pt x="437134" y="84074"/>
                  </a:lnTo>
                  <a:lnTo>
                    <a:pt x="393446" y="94361"/>
                  </a:lnTo>
                  <a:lnTo>
                    <a:pt x="367284" y="111379"/>
                  </a:lnTo>
                  <a:lnTo>
                    <a:pt x="358521" y="135255"/>
                  </a:lnTo>
                  <a:lnTo>
                    <a:pt x="367284" y="159004"/>
                  </a:lnTo>
                  <a:lnTo>
                    <a:pt x="393446" y="176022"/>
                  </a:lnTo>
                  <a:lnTo>
                    <a:pt x="437134" y="186182"/>
                  </a:lnTo>
                  <a:lnTo>
                    <a:pt x="498348" y="189623"/>
                  </a:lnTo>
                  <a:lnTo>
                    <a:pt x="559308" y="186182"/>
                  </a:lnTo>
                  <a:lnTo>
                    <a:pt x="602869" y="176022"/>
                  </a:lnTo>
                  <a:lnTo>
                    <a:pt x="628904" y="159004"/>
                  </a:lnTo>
                  <a:lnTo>
                    <a:pt x="630428" y="155194"/>
                  </a:lnTo>
                  <a:lnTo>
                    <a:pt x="637667" y="135255"/>
                  </a:lnTo>
                  <a:close/>
                </a:path>
                <a:path w="693420" h="368934">
                  <a:moveTo>
                    <a:pt x="645287" y="321310"/>
                  </a:moveTo>
                  <a:lnTo>
                    <a:pt x="413385" y="321310"/>
                  </a:lnTo>
                  <a:lnTo>
                    <a:pt x="413385" y="266700"/>
                  </a:lnTo>
                  <a:lnTo>
                    <a:pt x="359029" y="266700"/>
                  </a:lnTo>
                  <a:lnTo>
                    <a:pt x="359029" y="321310"/>
                  </a:lnTo>
                  <a:lnTo>
                    <a:pt x="359029" y="359410"/>
                  </a:lnTo>
                  <a:lnTo>
                    <a:pt x="645287" y="359410"/>
                  </a:lnTo>
                  <a:lnTo>
                    <a:pt x="645287" y="321310"/>
                  </a:lnTo>
                  <a:close/>
                </a:path>
                <a:path w="693420" h="368934">
                  <a:moveTo>
                    <a:pt x="658114" y="31750"/>
                  </a:moveTo>
                  <a:lnTo>
                    <a:pt x="525018" y="31750"/>
                  </a:lnTo>
                  <a:lnTo>
                    <a:pt x="525018" y="0"/>
                  </a:lnTo>
                  <a:lnTo>
                    <a:pt x="471170" y="0"/>
                  </a:lnTo>
                  <a:lnTo>
                    <a:pt x="471170" y="31750"/>
                  </a:lnTo>
                  <a:lnTo>
                    <a:pt x="338582" y="31750"/>
                  </a:lnTo>
                  <a:lnTo>
                    <a:pt x="338582" y="68580"/>
                  </a:lnTo>
                  <a:lnTo>
                    <a:pt x="658114" y="68580"/>
                  </a:lnTo>
                  <a:lnTo>
                    <a:pt x="658114" y="31750"/>
                  </a:lnTo>
                  <a:close/>
                </a:path>
                <a:path w="693420" h="368934">
                  <a:moveTo>
                    <a:pt x="692899" y="210604"/>
                  </a:moveTo>
                  <a:lnTo>
                    <a:pt x="303784" y="210604"/>
                  </a:lnTo>
                  <a:lnTo>
                    <a:pt x="303784" y="249555"/>
                  </a:lnTo>
                  <a:lnTo>
                    <a:pt x="692899" y="249555"/>
                  </a:lnTo>
                  <a:lnTo>
                    <a:pt x="692899" y="210604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40808" y="760094"/>
              <a:ext cx="217169" cy="13830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419727" y="664209"/>
              <a:ext cx="398780" cy="358140"/>
            </a:xfrm>
            <a:custGeom>
              <a:avLst/>
              <a:gdLst/>
              <a:ahLst/>
              <a:cxnLst/>
              <a:rect l="l" t="t" r="r" b="b"/>
              <a:pathLst>
                <a:path w="398779" h="358140">
                  <a:moveTo>
                    <a:pt x="256921" y="41910"/>
                  </a:moveTo>
                  <a:lnTo>
                    <a:pt x="155829" y="41910"/>
                  </a:lnTo>
                  <a:lnTo>
                    <a:pt x="155829" y="0"/>
                  </a:lnTo>
                  <a:lnTo>
                    <a:pt x="101092" y="0"/>
                  </a:lnTo>
                  <a:lnTo>
                    <a:pt x="101092" y="41910"/>
                  </a:lnTo>
                  <a:lnTo>
                    <a:pt x="0" y="41910"/>
                  </a:lnTo>
                  <a:lnTo>
                    <a:pt x="0" y="78740"/>
                  </a:lnTo>
                  <a:lnTo>
                    <a:pt x="256921" y="78740"/>
                  </a:lnTo>
                  <a:lnTo>
                    <a:pt x="256921" y="41910"/>
                  </a:lnTo>
                  <a:close/>
                </a:path>
                <a:path w="398779" h="358140">
                  <a:moveTo>
                    <a:pt x="346075" y="318770"/>
                  </a:moveTo>
                  <a:lnTo>
                    <a:pt x="119761" y="318770"/>
                  </a:lnTo>
                  <a:lnTo>
                    <a:pt x="119761" y="251460"/>
                  </a:lnTo>
                  <a:lnTo>
                    <a:pt x="65024" y="251460"/>
                  </a:lnTo>
                  <a:lnTo>
                    <a:pt x="65024" y="318770"/>
                  </a:lnTo>
                  <a:lnTo>
                    <a:pt x="65024" y="358140"/>
                  </a:lnTo>
                  <a:lnTo>
                    <a:pt x="346075" y="358140"/>
                  </a:lnTo>
                  <a:lnTo>
                    <a:pt x="346075" y="318770"/>
                  </a:lnTo>
                  <a:close/>
                </a:path>
                <a:path w="398779" h="358140">
                  <a:moveTo>
                    <a:pt x="398526" y="125730"/>
                  </a:moveTo>
                  <a:lnTo>
                    <a:pt x="334391" y="125730"/>
                  </a:lnTo>
                  <a:lnTo>
                    <a:pt x="334391" y="5080"/>
                  </a:lnTo>
                  <a:lnTo>
                    <a:pt x="280289" y="5080"/>
                  </a:lnTo>
                  <a:lnTo>
                    <a:pt x="280289" y="125730"/>
                  </a:lnTo>
                  <a:lnTo>
                    <a:pt x="280289" y="165100"/>
                  </a:lnTo>
                  <a:lnTo>
                    <a:pt x="280289" y="270510"/>
                  </a:lnTo>
                  <a:lnTo>
                    <a:pt x="334391" y="270510"/>
                  </a:lnTo>
                  <a:lnTo>
                    <a:pt x="334391" y="165100"/>
                  </a:lnTo>
                  <a:lnTo>
                    <a:pt x="398526" y="165100"/>
                  </a:lnTo>
                  <a:lnTo>
                    <a:pt x="398526" y="12573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3518" y="692784"/>
              <a:ext cx="220218" cy="25285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316982" y="669543"/>
              <a:ext cx="2022475" cy="365125"/>
            </a:xfrm>
            <a:custGeom>
              <a:avLst/>
              <a:gdLst/>
              <a:ahLst/>
              <a:cxnLst/>
              <a:rect l="l" t="t" r="r" b="b"/>
              <a:pathLst>
                <a:path w="2022475" h="365125">
                  <a:moveTo>
                    <a:pt x="53911" y="12"/>
                  </a:moveTo>
                  <a:lnTo>
                    <a:pt x="0" y="12"/>
                  </a:lnTo>
                  <a:lnTo>
                    <a:pt x="0" y="364744"/>
                  </a:lnTo>
                  <a:lnTo>
                    <a:pt x="53911" y="364744"/>
                  </a:lnTo>
                  <a:lnTo>
                    <a:pt x="53911" y="12"/>
                  </a:lnTo>
                  <a:close/>
                </a:path>
                <a:path w="2022475" h="365125">
                  <a:moveTo>
                    <a:pt x="481076" y="87884"/>
                  </a:moveTo>
                  <a:lnTo>
                    <a:pt x="462153" y="43688"/>
                  </a:lnTo>
                  <a:lnTo>
                    <a:pt x="424561" y="19177"/>
                  </a:lnTo>
                  <a:lnTo>
                    <a:pt x="424561" y="87884"/>
                  </a:lnTo>
                  <a:lnTo>
                    <a:pt x="423164" y="97028"/>
                  </a:lnTo>
                  <a:lnTo>
                    <a:pt x="390144" y="124968"/>
                  </a:lnTo>
                  <a:lnTo>
                    <a:pt x="341249" y="131953"/>
                  </a:lnTo>
                  <a:lnTo>
                    <a:pt x="322834" y="131191"/>
                  </a:lnTo>
                  <a:lnTo>
                    <a:pt x="280162" y="119507"/>
                  </a:lnTo>
                  <a:lnTo>
                    <a:pt x="257937" y="87884"/>
                  </a:lnTo>
                  <a:lnTo>
                    <a:pt x="259334" y="78740"/>
                  </a:lnTo>
                  <a:lnTo>
                    <a:pt x="291846" y="50673"/>
                  </a:lnTo>
                  <a:lnTo>
                    <a:pt x="341249" y="43688"/>
                  </a:lnTo>
                  <a:lnTo>
                    <a:pt x="359664" y="44450"/>
                  </a:lnTo>
                  <a:lnTo>
                    <a:pt x="402209" y="56007"/>
                  </a:lnTo>
                  <a:lnTo>
                    <a:pt x="424561" y="87884"/>
                  </a:lnTo>
                  <a:lnTo>
                    <a:pt x="424561" y="19177"/>
                  </a:lnTo>
                  <a:lnTo>
                    <a:pt x="422529" y="18161"/>
                  </a:lnTo>
                  <a:lnTo>
                    <a:pt x="398653" y="10922"/>
                  </a:lnTo>
                  <a:lnTo>
                    <a:pt x="371602" y="6604"/>
                  </a:lnTo>
                  <a:lnTo>
                    <a:pt x="341249" y="5080"/>
                  </a:lnTo>
                  <a:lnTo>
                    <a:pt x="311277" y="6604"/>
                  </a:lnTo>
                  <a:lnTo>
                    <a:pt x="260858" y="18161"/>
                  </a:lnTo>
                  <a:lnTo>
                    <a:pt x="223647" y="40894"/>
                  </a:lnTo>
                  <a:lnTo>
                    <a:pt x="202311" y="87884"/>
                  </a:lnTo>
                  <a:lnTo>
                    <a:pt x="204724" y="105537"/>
                  </a:lnTo>
                  <a:lnTo>
                    <a:pt x="240538" y="148844"/>
                  </a:lnTo>
                  <a:lnTo>
                    <a:pt x="284988" y="167005"/>
                  </a:lnTo>
                  <a:lnTo>
                    <a:pt x="342138" y="172974"/>
                  </a:lnTo>
                  <a:lnTo>
                    <a:pt x="371475" y="171450"/>
                  </a:lnTo>
                  <a:lnTo>
                    <a:pt x="421640" y="159131"/>
                  </a:lnTo>
                  <a:lnTo>
                    <a:pt x="459359" y="135382"/>
                  </a:lnTo>
                  <a:lnTo>
                    <a:pt x="462153" y="131953"/>
                  </a:lnTo>
                  <a:lnTo>
                    <a:pt x="471424" y="120904"/>
                  </a:lnTo>
                  <a:lnTo>
                    <a:pt x="478663" y="105156"/>
                  </a:lnTo>
                  <a:lnTo>
                    <a:pt x="481076" y="87884"/>
                  </a:lnTo>
                  <a:close/>
                </a:path>
                <a:path w="2022475" h="365125">
                  <a:moveTo>
                    <a:pt x="536702" y="204216"/>
                  </a:moveTo>
                  <a:lnTo>
                    <a:pt x="147574" y="204216"/>
                  </a:lnTo>
                  <a:lnTo>
                    <a:pt x="147574" y="243586"/>
                  </a:lnTo>
                  <a:lnTo>
                    <a:pt x="245999" y="243586"/>
                  </a:lnTo>
                  <a:lnTo>
                    <a:pt x="245999" y="364236"/>
                  </a:lnTo>
                  <a:lnTo>
                    <a:pt x="300228" y="364236"/>
                  </a:lnTo>
                  <a:lnTo>
                    <a:pt x="300228" y="243586"/>
                  </a:lnTo>
                  <a:lnTo>
                    <a:pt x="384048" y="243586"/>
                  </a:lnTo>
                  <a:lnTo>
                    <a:pt x="384048" y="364236"/>
                  </a:lnTo>
                  <a:lnTo>
                    <a:pt x="438150" y="364236"/>
                  </a:lnTo>
                  <a:lnTo>
                    <a:pt x="438150" y="243586"/>
                  </a:lnTo>
                  <a:lnTo>
                    <a:pt x="536702" y="243586"/>
                  </a:lnTo>
                  <a:lnTo>
                    <a:pt x="536702" y="204216"/>
                  </a:lnTo>
                  <a:close/>
                </a:path>
                <a:path w="2022475" h="365125">
                  <a:moveTo>
                    <a:pt x="929005" y="96266"/>
                  </a:moveTo>
                  <a:lnTo>
                    <a:pt x="707263" y="96266"/>
                  </a:lnTo>
                  <a:lnTo>
                    <a:pt x="707263" y="18796"/>
                  </a:lnTo>
                  <a:lnTo>
                    <a:pt x="652526" y="18796"/>
                  </a:lnTo>
                  <a:lnTo>
                    <a:pt x="652526" y="96266"/>
                  </a:lnTo>
                  <a:lnTo>
                    <a:pt x="652526" y="136906"/>
                  </a:lnTo>
                  <a:lnTo>
                    <a:pt x="929005" y="136906"/>
                  </a:lnTo>
                  <a:lnTo>
                    <a:pt x="929005" y="96266"/>
                  </a:lnTo>
                  <a:close/>
                </a:path>
                <a:path w="2022475" h="365125">
                  <a:moveTo>
                    <a:pt x="930783" y="309626"/>
                  </a:moveTo>
                  <a:lnTo>
                    <a:pt x="705104" y="309626"/>
                  </a:lnTo>
                  <a:lnTo>
                    <a:pt x="705104" y="241046"/>
                  </a:lnTo>
                  <a:lnTo>
                    <a:pt x="650367" y="241046"/>
                  </a:lnTo>
                  <a:lnTo>
                    <a:pt x="650367" y="309626"/>
                  </a:lnTo>
                  <a:lnTo>
                    <a:pt x="650367" y="348996"/>
                  </a:lnTo>
                  <a:lnTo>
                    <a:pt x="930783" y="348996"/>
                  </a:lnTo>
                  <a:lnTo>
                    <a:pt x="930783" y="309626"/>
                  </a:lnTo>
                  <a:close/>
                </a:path>
                <a:path w="2022475" h="365125">
                  <a:moveTo>
                    <a:pt x="982459" y="175501"/>
                  </a:moveTo>
                  <a:lnTo>
                    <a:pt x="593344" y="175501"/>
                  </a:lnTo>
                  <a:lnTo>
                    <a:pt x="593344" y="215392"/>
                  </a:lnTo>
                  <a:lnTo>
                    <a:pt x="982459" y="215392"/>
                  </a:lnTo>
                  <a:lnTo>
                    <a:pt x="982459" y="175501"/>
                  </a:lnTo>
                  <a:close/>
                </a:path>
                <a:path w="2022475" h="365125">
                  <a:moveTo>
                    <a:pt x="1523492" y="13208"/>
                  </a:moveTo>
                  <a:lnTo>
                    <a:pt x="1469263" y="13208"/>
                  </a:lnTo>
                  <a:lnTo>
                    <a:pt x="1469263" y="13716"/>
                  </a:lnTo>
                  <a:lnTo>
                    <a:pt x="1469263" y="53086"/>
                  </a:lnTo>
                  <a:lnTo>
                    <a:pt x="1469263" y="117856"/>
                  </a:lnTo>
                  <a:lnTo>
                    <a:pt x="1310132" y="117856"/>
                  </a:lnTo>
                  <a:lnTo>
                    <a:pt x="1310132" y="53086"/>
                  </a:lnTo>
                  <a:lnTo>
                    <a:pt x="1469263" y="53086"/>
                  </a:lnTo>
                  <a:lnTo>
                    <a:pt x="1469263" y="13716"/>
                  </a:lnTo>
                  <a:lnTo>
                    <a:pt x="1255649" y="13716"/>
                  </a:lnTo>
                  <a:lnTo>
                    <a:pt x="1255649" y="53086"/>
                  </a:lnTo>
                  <a:lnTo>
                    <a:pt x="1255649" y="117856"/>
                  </a:lnTo>
                  <a:lnTo>
                    <a:pt x="1255649" y="157226"/>
                  </a:lnTo>
                  <a:lnTo>
                    <a:pt x="1523492" y="157226"/>
                  </a:lnTo>
                  <a:lnTo>
                    <a:pt x="1523492" y="118237"/>
                  </a:lnTo>
                  <a:lnTo>
                    <a:pt x="1523492" y="117856"/>
                  </a:lnTo>
                  <a:lnTo>
                    <a:pt x="1523492" y="13208"/>
                  </a:lnTo>
                  <a:close/>
                </a:path>
                <a:path w="2022475" h="365125">
                  <a:moveTo>
                    <a:pt x="1584579" y="199136"/>
                  </a:moveTo>
                  <a:lnTo>
                    <a:pt x="1195438" y="199136"/>
                  </a:lnTo>
                  <a:lnTo>
                    <a:pt x="1195438" y="239776"/>
                  </a:lnTo>
                  <a:lnTo>
                    <a:pt x="1362329" y="239776"/>
                  </a:lnTo>
                  <a:lnTo>
                    <a:pt x="1362329" y="364236"/>
                  </a:lnTo>
                  <a:lnTo>
                    <a:pt x="1417193" y="364236"/>
                  </a:lnTo>
                  <a:lnTo>
                    <a:pt x="1417193" y="239776"/>
                  </a:lnTo>
                  <a:lnTo>
                    <a:pt x="1584579" y="239776"/>
                  </a:lnTo>
                  <a:lnTo>
                    <a:pt x="1584579" y="199136"/>
                  </a:lnTo>
                  <a:close/>
                </a:path>
                <a:path w="2022475" h="365125">
                  <a:moveTo>
                    <a:pt x="2000123" y="0"/>
                  </a:moveTo>
                  <a:lnTo>
                    <a:pt x="1946656" y="0"/>
                  </a:lnTo>
                  <a:lnTo>
                    <a:pt x="1946656" y="90170"/>
                  </a:lnTo>
                  <a:lnTo>
                    <a:pt x="1879854" y="90170"/>
                  </a:lnTo>
                  <a:lnTo>
                    <a:pt x="1861185" y="50292"/>
                  </a:lnTo>
                  <a:lnTo>
                    <a:pt x="1827784" y="23876"/>
                  </a:lnTo>
                  <a:lnTo>
                    <a:pt x="1827784" y="107950"/>
                  </a:lnTo>
                  <a:lnTo>
                    <a:pt x="1826641" y="120777"/>
                  </a:lnTo>
                  <a:lnTo>
                    <a:pt x="1802257" y="157353"/>
                  </a:lnTo>
                  <a:lnTo>
                    <a:pt x="1768221" y="166243"/>
                  </a:lnTo>
                  <a:lnTo>
                    <a:pt x="1755267" y="165227"/>
                  </a:lnTo>
                  <a:lnTo>
                    <a:pt x="1716913" y="141859"/>
                  </a:lnTo>
                  <a:lnTo>
                    <a:pt x="1707515" y="107950"/>
                  </a:lnTo>
                  <a:lnTo>
                    <a:pt x="1708531" y="95631"/>
                  </a:lnTo>
                  <a:lnTo>
                    <a:pt x="1733550" y="59182"/>
                  </a:lnTo>
                  <a:lnTo>
                    <a:pt x="1768221" y="50292"/>
                  </a:lnTo>
                  <a:lnTo>
                    <a:pt x="1780794" y="51308"/>
                  </a:lnTo>
                  <a:lnTo>
                    <a:pt x="1818386" y="74549"/>
                  </a:lnTo>
                  <a:lnTo>
                    <a:pt x="1827784" y="107950"/>
                  </a:lnTo>
                  <a:lnTo>
                    <a:pt x="1827784" y="23876"/>
                  </a:lnTo>
                  <a:lnTo>
                    <a:pt x="1825752" y="22733"/>
                  </a:lnTo>
                  <a:lnTo>
                    <a:pt x="1808099" y="15875"/>
                  </a:lnTo>
                  <a:lnTo>
                    <a:pt x="1788795" y="11811"/>
                  </a:lnTo>
                  <a:lnTo>
                    <a:pt x="1768221" y="10414"/>
                  </a:lnTo>
                  <a:lnTo>
                    <a:pt x="1744853" y="12192"/>
                  </a:lnTo>
                  <a:lnTo>
                    <a:pt x="1703959" y="25908"/>
                  </a:lnTo>
                  <a:lnTo>
                    <a:pt x="1672082" y="52578"/>
                  </a:lnTo>
                  <a:lnTo>
                    <a:pt x="1655699" y="87630"/>
                  </a:lnTo>
                  <a:lnTo>
                    <a:pt x="1653540" y="107950"/>
                  </a:lnTo>
                  <a:lnTo>
                    <a:pt x="1655699" y="128397"/>
                  </a:lnTo>
                  <a:lnTo>
                    <a:pt x="1671955" y="163449"/>
                  </a:lnTo>
                  <a:lnTo>
                    <a:pt x="1703705" y="190500"/>
                  </a:lnTo>
                  <a:lnTo>
                    <a:pt x="1744599" y="204343"/>
                  </a:lnTo>
                  <a:lnTo>
                    <a:pt x="1768221" y="206133"/>
                  </a:lnTo>
                  <a:lnTo>
                    <a:pt x="1788033" y="204851"/>
                  </a:lnTo>
                  <a:lnTo>
                    <a:pt x="1839722" y="185686"/>
                  </a:lnTo>
                  <a:lnTo>
                    <a:pt x="1873250" y="146939"/>
                  </a:lnTo>
                  <a:lnTo>
                    <a:pt x="1879092" y="130429"/>
                  </a:lnTo>
                  <a:lnTo>
                    <a:pt x="1946656" y="130429"/>
                  </a:lnTo>
                  <a:lnTo>
                    <a:pt x="1946656" y="231267"/>
                  </a:lnTo>
                  <a:lnTo>
                    <a:pt x="2000123" y="231267"/>
                  </a:lnTo>
                  <a:lnTo>
                    <a:pt x="2000123" y="130429"/>
                  </a:lnTo>
                  <a:lnTo>
                    <a:pt x="2000123" y="90170"/>
                  </a:lnTo>
                  <a:lnTo>
                    <a:pt x="2000123" y="0"/>
                  </a:lnTo>
                  <a:close/>
                </a:path>
                <a:path w="2022475" h="365125">
                  <a:moveTo>
                    <a:pt x="2022348" y="328041"/>
                  </a:moveTo>
                  <a:lnTo>
                    <a:pt x="1964563" y="315087"/>
                  </a:lnTo>
                  <a:lnTo>
                    <a:pt x="1918081" y="291338"/>
                  </a:lnTo>
                  <a:lnTo>
                    <a:pt x="1887347" y="262382"/>
                  </a:lnTo>
                  <a:lnTo>
                    <a:pt x="1877060" y="215392"/>
                  </a:lnTo>
                  <a:lnTo>
                    <a:pt x="1822958" y="215392"/>
                  </a:lnTo>
                  <a:lnTo>
                    <a:pt x="1822958" y="233553"/>
                  </a:lnTo>
                  <a:lnTo>
                    <a:pt x="1820418" y="248285"/>
                  </a:lnTo>
                  <a:lnTo>
                    <a:pt x="1781810" y="291858"/>
                  </a:lnTo>
                  <a:lnTo>
                    <a:pt x="1735455" y="315214"/>
                  </a:lnTo>
                  <a:lnTo>
                    <a:pt x="1678178" y="327660"/>
                  </a:lnTo>
                  <a:lnTo>
                    <a:pt x="1711198" y="365125"/>
                  </a:lnTo>
                  <a:lnTo>
                    <a:pt x="1752219" y="353441"/>
                  </a:lnTo>
                  <a:lnTo>
                    <a:pt x="1793748" y="334264"/>
                  </a:lnTo>
                  <a:lnTo>
                    <a:pt x="1828673" y="311658"/>
                  </a:lnTo>
                  <a:lnTo>
                    <a:pt x="1850136" y="289687"/>
                  </a:lnTo>
                  <a:lnTo>
                    <a:pt x="1860677" y="301625"/>
                  </a:lnTo>
                  <a:lnTo>
                    <a:pt x="1890903" y="325132"/>
                  </a:lnTo>
                  <a:lnTo>
                    <a:pt x="1931543" y="347218"/>
                  </a:lnTo>
                  <a:lnTo>
                    <a:pt x="1972310" y="361442"/>
                  </a:lnTo>
                  <a:lnTo>
                    <a:pt x="1992122" y="365125"/>
                  </a:lnTo>
                  <a:lnTo>
                    <a:pt x="2022348" y="328041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20102" y="673354"/>
              <a:ext cx="220852" cy="18326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486015" y="669619"/>
              <a:ext cx="270510" cy="356870"/>
            </a:xfrm>
            <a:custGeom>
              <a:avLst/>
              <a:gdLst/>
              <a:ahLst/>
              <a:cxnLst/>
              <a:rect l="l" t="t" r="r" b="b"/>
              <a:pathLst>
                <a:path w="270509" h="356869">
                  <a:moveTo>
                    <a:pt x="270129" y="211378"/>
                  </a:moveTo>
                  <a:lnTo>
                    <a:pt x="217043" y="211378"/>
                  </a:lnTo>
                  <a:lnTo>
                    <a:pt x="217043" y="248589"/>
                  </a:lnTo>
                  <a:lnTo>
                    <a:pt x="53467" y="248589"/>
                  </a:lnTo>
                  <a:lnTo>
                    <a:pt x="53467" y="211759"/>
                  </a:lnTo>
                  <a:lnTo>
                    <a:pt x="0" y="211759"/>
                  </a:lnTo>
                  <a:lnTo>
                    <a:pt x="0" y="248589"/>
                  </a:lnTo>
                  <a:lnTo>
                    <a:pt x="0" y="287959"/>
                  </a:lnTo>
                  <a:lnTo>
                    <a:pt x="0" y="318439"/>
                  </a:lnTo>
                  <a:lnTo>
                    <a:pt x="0" y="356539"/>
                  </a:lnTo>
                  <a:lnTo>
                    <a:pt x="270129" y="356539"/>
                  </a:lnTo>
                  <a:lnTo>
                    <a:pt x="270129" y="318439"/>
                  </a:lnTo>
                  <a:lnTo>
                    <a:pt x="53467" y="318439"/>
                  </a:lnTo>
                  <a:lnTo>
                    <a:pt x="53467" y="287959"/>
                  </a:lnTo>
                  <a:lnTo>
                    <a:pt x="217043" y="287959"/>
                  </a:lnTo>
                  <a:lnTo>
                    <a:pt x="217043" y="318185"/>
                  </a:lnTo>
                  <a:lnTo>
                    <a:pt x="270129" y="318185"/>
                  </a:lnTo>
                  <a:lnTo>
                    <a:pt x="270129" y="211378"/>
                  </a:lnTo>
                  <a:close/>
                </a:path>
                <a:path w="270509" h="356869">
                  <a:moveTo>
                    <a:pt x="270510" y="0"/>
                  </a:moveTo>
                  <a:lnTo>
                    <a:pt x="217043" y="0"/>
                  </a:lnTo>
                  <a:lnTo>
                    <a:pt x="217043" y="195884"/>
                  </a:lnTo>
                  <a:lnTo>
                    <a:pt x="270510" y="195884"/>
                  </a:lnTo>
                  <a:lnTo>
                    <a:pt x="270510" y="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879588" y="695833"/>
              <a:ext cx="237362" cy="2313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41969" y="669556"/>
              <a:ext cx="53975" cy="365125"/>
            </a:xfrm>
            <a:custGeom>
              <a:avLst/>
              <a:gdLst/>
              <a:ahLst/>
              <a:cxnLst/>
              <a:rect l="l" t="t" r="r" b="b"/>
              <a:pathLst>
                <a:path w="53975" h="365125">
                  <a:moveTo>
                    <a:pt x="53687" y="0"/>
                  </a:moveTo>
                  <a:lnTo>
                    <a:pt x="0" y="0"/>
                  </a:lnTo>
                  <a:lnTo>
                    <a:pt x="0" y="364731"/>
                  </a:lnTo>
                  <a:lnTo>
                    <a:pt x="53687" y="364731"/>
                  </a:lnTo>
                  <a:lnTo>
                    <a:pt x="53687" y="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92973" y="700531"/>
              <a:ext cx="132206" cy="23888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410829" y="669289"/>
              <a:ext cx="430530" cy="364490"/>
            </a:xfrm>
            <a:custGeom>
              <a:avLst/>
              <a:gdLst/>
              <a:ahLst/>
              <a:cxnLst/>
              <a:rect l="l" t="t" r="r" b="b"/>
              <a:pathLst>
                <a:path w="430529" h="364490">
                  <a:moveTo>
                    <a:pt x="135382" y="31242"/>
                  </a:moveTo>
                  <a:lnTo>
                    <a:pt x="28067" y="31242"/>
                  </a:lnTo>
                  <a:lnTo>
                    <a:pt x="28067" y="71247"/>
                  </a:lnTo>
                  <a:lnTo>
                    <a:pt x="82423" y="71247"/>
                  </a:lnTo>
                  <a:lnTo>
                    <a:pt x="79883" y="103251"/>
                  </a:lnTo>
                  <a:lnTo>
                    <a:pt x="67183" y="164973"/>
                  </a:lnTo>
                  <a:lnTo>
                    <a:pt x="44577" y="222262"/>
                  </a:lnTo>
                  <a:lnTo>
                    <a:pt x="16129" y="267589"/>
                  </a:lnTo>
                  <a:lnTo>
                    <a:pt x="0" y="285242"/>
                  </a:lnTo>
                  <a:lnTo>
                    <a:pt x="52197" y="306197"/>
                  </a:lnTo>
                  <a:lnTo>
                    <a:pt x="86233" y="251714"/>
                  </a:lnTo>
                  <a:lnTo>
                    <a:pt x="112776" y="187464"/>
                  </a:lnTo>
                  <a:lnTo>
                    <a:pt x="129794" y="119634"/>
                  </a:lnTo>
                  <a:lnTo>
                    <a:pt x="135382" y="54483"/>
                  </a:lnTo>
                  <a:lnTo>
                    <a:pt x="135382" y="31242"/>
                  </a:lnTo>
                  <a:close/>
                </a:path>
                <a:path w="430529" h="364490">
                  <a:moveTo>
                    <a:pt x="288290" y="140970"/>
                  </a:moveTo>
                  <a:lnTo>
                    <a:pt x="227203" y="140970"/>
                  </a:lnTo>
                  <a:lnTo>
                    <a:pt x="227203" y="0"/>
                  </a:lnTo>
                  <a:lnTo>
                    <a:pt x="172847" y="0"/>
                  </a:lnTo>
                  <a:lnTo>
                    <a:pt x="172847" y="140970"/>
                  </a:lnTo>
                  <a:lnTo>
                    <a:pt x="172847" y="180340"/>
                  </a:lnTo>
                  <a:lnTo>
                    <a:pt x="172847" y="364490"/>
                  </a:lnTo>
                  <a:lnTo>
                    <a:pt x="227203" y="364490"/>
                  </a:lnTo>
                  <a:lnTo>
                    <a:pt x="227203" y="180340"/>
                  </a:lnTo>
                  <a:lnTo>
                    <a:pt x="288290" y="180340"/>
                  </a:lnTo>
                  <a:lnTo>
                    <a:pt x="288290" y="140970"/>
                  </a:lnTo>
                  <a:close/>
                </a:path>
                <a:path w="430529" h="364490">
                  <a:moveTo>
                    <a:pt x="430276" y="298196"/>
                  </a:moveTo>
                  <a:lnTo>
                    <a:pt x="394335" y="277241"/>
                  </a:lnTo>
                  <a:lnTo>
                    <a:pt x="386842" y="277888"/>
                  </a:lnTo>
                  <a:lnTo>
                    <a:pt x="357632" y="314210"/>
                  </a:lnTo>
                  <a:lnTo>
                    <a:pt x="361188" y="320929"/>
                  </a:lnTo>
                  <a:lnTo>
                    <a:pt x="396621" y="335153"/>
                  </a:lnTo>
                  <a:lnTo>
                    <a:pt x="405511" y="335153"/>
                  </a:lnTo>
                  <a:lnTo>
                    <a:pt x="413385" y="332359"/>
                  </a:lnTo>
                  <a:lnTo>
                    <a:pt x="426847" y="321310"/>
                  </a:lnTo>
                  <a:lnTo>
                    <a:pt x="430276" y="314464"/>
                  </a:lnTo>
                  <a:lnTo>
                    <a:pt x="430276" y="298196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731123" y="717423"/>
              <a:ext cx="170179" cy="203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305305"/>
            <a:ext cx="20421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1750" spc="254" dirty="0">
                <a:latin typeface="Malgun Gothic"/>
                <a:cs typeface="Malgun Gothic"/>
              </a:rPr>
              <a:t>교육자</a:t>
            </a:r>
            <a:r>
              <a:rPr sz="1750" dirty="0">
                <a:latin typeface="Malgun Gothic"/>
                <a:cs typeface="Malgun Gothic"/>
              </a:rPr>
              <a:t>	</a:t>
            </a:r>
            <a:r>
              <a:rPr sz="1750" spc="275" dirty="0">
                <a:latin typeface="Malgun Gothic"/>
                <a:cs typeface="Malgun Gothic"/>
              </a:rPr>
              <a:t>스크립트 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469181"/>
            <a:ext cx="219773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sz="1750" spc="180" dirty="0">
                <a:latin typeface="Malgun Gothic"/>
                <a:cs typeface="Malgun Gothic"/>
              </a:rPr>
              <a:t>커뮤니티</a:t>
            </a:r>
            <a:r>
              <a:rPr sz="1750" spc="305" dirty="0">
                <a:latin typeface="Malgun Gothic"/>
                <a:cs typeface="Malgun Gothic"/>
              </a:rPr>
              <a:t> </a:t>
            </a:r>
            <a:r>
              <a:rPr sz="1750" spc="160" dirty="0">
                <a:latin typeface="Malgun Gothic"/>
                <a:cs typeface="Malgun Gothic"/>
              </a:rPr>
              <a:t>회원이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 </a:t>
            </a: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3685" y="1486661"/>
            <a:ext cx="2583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0790" algn="l"/>
              </a:tabLst>
            </a:pP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이유는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50" dirty="0">
                <a:solidFill>
                  <a:srgbClr val="082C6C"/>
                </a:solidFill>
                <a:latin typeface="Malgun Gothic"/>
                <a:cs typeface="Malgun Gothic"/>
              </a:rPr>
              <a:t>무엇인가</a:t>
            </a:r>
            <a:r>
              <a:rPr sz="18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140" dirty="0">
                <a:solidFill>
                  <a:srgbClr val="082C6C"/>
                </a:solidFill>
                <a:latin typeface="Malgun Gothic"/>
                <a:cs typeface="Malgun Gothic"/>
              </a:rPr>
              <a:t>?' 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3986" y="1486661"/>
            <a:ext cx="282257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8540" algn="l"/>
                <a:tab pos="2248535" algn="l"/>
              </a:tabLst>
            </a:pPr>
            <a:r>
              <a:rPr sz="1800" spc="-10" dirty="0">
                <a:solidFill>
                  <a:srgbClr val="082C6C"/>
                </a:solidFill>
                <a:latin typeface="Malgun Gothic"/>
                <a:cs typeface="Malgun Gothic"/>
              </a:rPr>
              <a:t>"</a:t>
            </a:r>
            <a:r>
              <a:rPr sz="1800" spc="-42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'</a:t>
            </a:r>
            <a:r>
              <a:rPr sz="1800" spc="-4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800" spc="-4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간염이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흔한 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800" spc="330" dirty="0">
                <a:solidFill>
                  <a:srgbClr val="082C6C"/>
                </a:solidFill>
                <a:latin typeface="Malgun Gothic"/>
                <a:cs typeface="Malgun Gothic"/>
              </a:rPr>
              <a:t>궁금하시겠습니다</a:t>
            </a:r>
            <a:r>
              <a:rPr sz="1800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4240" y="2550667"/>
            <a:ext cx="5764530" cy="1351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6100"/>
              </a:lnSpc>
              <a:spcBef>
                <a:spcPts val="100"/>
              </a:spcBef>
              <a:tabLst>
                <a:tab pos="609600" algn="l"/>
                <a:tab pos="1094740" algn="l"/>
                <a:tab pos="1612900" algn="l"/>
                <a:tab pos="2329180" algn="l"/>
                <a:tab pos="2461895" algn="l"/>
                <a:tab pos="2760980" algn="l"/>
                <a:tab pos="3477260" algn="l"/>
                <a:tab pos="3543935" algn="l"/>
                <a:tab pos="3906520" algn="l"/>
                <a:tab pos="4338320" algn="l"/>
                <a:tab pos="4909820" algn="l"/>
              </a:tabLst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800" spc="-3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간염은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수천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60" dirty="0">
                <a:solidFill>
                  <a:srgbClr val="082C6C"/>
                </a:solidFill>
                <a:latin typeface="Malgun Gothic"/>
                <a:cs typeface="Malgun Gothic"/>
              </a:rPr>
              <a:t>동안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세계에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존재해 왔으며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95" dirty="0">
                <a:solidFill>
                  <a:srgbClr val="082C6C"/>
                </a:solidFill>
                <a:latin typeface="Malgun Gothic"/>
                <a:cs typeface="Malgun Gothic"/>
              </a:rPr>
              <a:t>계속해서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수백만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명의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25" dirty="0">
                <a:solidFill>
                  <a:srgbClr val="082C6C"/>
                </a:solidFill>
                <a:latin typeface="Malgun Gothic"/>
                <a:cs typeface="Malgun Gothic"/>
              </a:rPr>
              <a:t>사람들에게 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535"/>
              </a:spcBef>
              <a:tabLst>
                <a:tab pos="965200" algn="l"/>
                <a:tab pos="1918970" algn="l"/>
              </a:tabLst>
            </a:pP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영향을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미치고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54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800" spc="-2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4240" y="4396485"/>
            <a:ext cx="5768975" cy="77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9600" algn="l"/>
                <a:tab pos="1326515" algn="l"/>
                <a:tab pos="2329180" algn="l"/>
                <a:tab pos="3045460" algn="l"/>
                <a:tab pos="4046854" algn="l"/>
                <a:tab pos="4765040" algn="l"/>
                <a:tab pos="5194935" algn="l"/>
              </a:tabLst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B</a:t>
            </a:r>
            <a:r>
              <a:rPr sz="1800" spc="-3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80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백신은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모든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곳에서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구할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있는 </a:t>
            </a:r>
            <a:endParaRPr sz="1800">
              <a:latin typeface="Malgun Gothic"/>
              <a:cs typeface="Malgun Gothic"/>
            </a:endParaRPr>
          </a:p>
          <a:p>
            <a:pPr marL="13335">
              <a:lnSpc>
                <a:spcPct val="100000"/>
              </a:lnSpc>
              <a:spcBef>
                <a:spcPts val="1580"/>
              </a:spcBef>
              <a:tabLst>
                <a:tab pos="5193665" algn="l"/>
              </a:tabLst>
            </a:pP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것이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방식 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4876" y="4871466"/>
            <a:ext cx="5762625" cy="77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  <a:tabLst>
                <a:tab pos="1150620" algn="l"/>
                <a:tab pos="2874645" algn="l"/>
              </a:tabLst>
            </a:pP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아니며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25" dirty="0">
                <a:solidFill>
                  <a:srgbClr val="082C6C"/>
                </a:solidFill>
                <a:latin typeface="Malgun Gothic"/>
                <a:cs typeface="Malgun Gothic"/>
              </a:rPr>
              <a:t>바이러스가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80" dirty="0">
                <a:solidFill>
                  <a:srgbClr val="082C6C"/>
                </a:solidFill>
                <a:latin typeface="Malgun Gothic"/>
                <a:cs typeface="Malgun Gothic"/>
              </a:rPr>
              <a:t>전염되는 </a:t>
            </a:r>
            <a:endParaRPr sz="18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605"/>
              </a:spcBef>
              <a:tabLst>
                <a:tab pos="1138555" algn="l"/>
                <a:tab pos="1990089" algn="l"/>
                <a:tab pos="3191510" algn="l"/>
                <a:tab pos="4328160" algn="l"/>
                <a:tab pos="4895850" algn="l"/>
              </a:tabLst>
            </a:pP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때문에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70" dirty="0">
                <a:solidFill>
                  <a:srgbClr val="082C6C"/>
                </a:solidFill>
                <a:latin typeface="Malgun Gothic"/>
                <a:cs typeface="Malgun Gothic"/>
              </a:rPr>
              <a:t>많은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10" dirty="0">
                <a:solidFill>
                  <a:srgbClr val="082C6C"/>
                </a:solidFill>
                <a:latin typeface="Malgun Gothic"/>
                <a:cs typeface="Malgun Gothic"/>
              </a:rPr>
              <a:t>영유아</a:t>
            </a:r>
            <a:r>
              <a:rPr sz="18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어린이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및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5" dirty="0">
                <a:solidFill>
                  <a:srgbClr val="082C6C"/>
                </a:solidFill>
                <a:latin typeface="Malgun Gothic"/>
                <a:cs typeface="Malgun Gothic"/>
              </a:rPr>
              <a:t>성인이 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4621" y="5820283"/>
            <a:ext cx="4472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  <a:tab pos="2204085" algn="l"/>
                <a:tab pos="3156585" algn="l"/>
              </a:tabLst>
            </a:pPr>
            <a:r>
              <a:rPr sz="1800" spc="330" dirty="0">
                <a:solidFill>
                  <a:srgbClr val="082C6C"/>
                </a:solidFill>
                <a:latin typeface="Malgun Gothic"/>
                <a:cs typeface="Malgun Gothic"/>
              </a:rPr>
              <a:t>감염되거나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90" dirty="0">
                <a:solidFill>
                  <a:srgbClr val="082C6C"/>
                </a:solidFill>
                <a:latin typeface="Malgun Gothic"/>
                <a:cs typeface="Malgun Gothic"/>
              </a:rPr>
              <a:t>감염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위기가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0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800" spc="-3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130" dirty="0">
                <a:solidFill>
                  <a:srgbClr val="082C6C"/>
                </a:solidFill>
                <a:latin typeface="Malgun Gothic"/>
                <a:cs typeface="Malgun Gothic"/>
              </a:rPr>
              <a:t>." 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7284" y="1898904"/>
            <a:ext cx="3569208" cy="25587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6755" y="2221251"/>
            <a:ext cx="2683510" cy="3138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36195">
              <a:lnSpc>
                <a:spcPct val="132200"/>
              </a:lnSpc>
              <a:spcBef>
                <a:spcPts val="90"/>
              </a:spcBef>
              <a:tabLst>
                <a:tab pos="1517015" algn="l"/>
              </a:tabLst>
            </a:pPr>
            <a:r>
              <a:rPr sz="3450" i="1" spc="-310" dirty="0">
                <a:solidFill>
                  <a:srgbClr val="082C6C"/>
                </a:solidFill>
                <a:latin typeface="Malgun Gothic"/>
                <a:cs typeface="Malgun Gothic"/>
              </a:rPr>
              <a:t>B형</a:t>
            </a:r>
            <a:r>
              <a:rPr sz="3450" i="1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3450" i="1" spc="-560" dirty="0">
                <a:solidFill>
                  <a:srgbClr val="082C6C"/>
                </a:solidFill>
                <a:latin typeface="Malgun Gothic"/>
                <a:cs typeface="Malgun Gothic"/>
              </a:rPr>
              <a:t>간염은 </a:t>
            </a:r>
            <a:r>
              <a:rPr sz="3450" i="1" spc="-535" dirty="0">
                <a:solidFill>
                  <a:srgbClr val="082C6C"/>
                </a:solidFill>
                <a:latin typeface="Malgun Gothic"/>
                <a:cs typeface="Malgun Gothic"/>
              </a:rPr>
              <a:t>질환뿐만아니라</a:t>
            </a:r>
            <a:endParaRPr sz="34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2195"/>
              </a:spcBef>
              <a:tabLst>
                <a:tab pos="1873250" algn="l"/>
              </a:tabLst>
            </a:pPr>
            <a:r>
              <a:rPr sz="3450" i="1" spc="-440" dirty="0">
                <a:solidFill>
                  <a:srgbClr val="082C6C"/>
                </a:solidFill>
                <a:latin typeface="Malgun Gothic"/>
                <a:cs typeface="Malgun Gothic"/>
              </a:rPr>
              <a:t>유발할</a:t>
            </a:r>
            <a:r>
              <a:rPr sz="3450" i="1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3450" i="1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endParaRPr sz="345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3090"/>
              </a:spcBef>
            </a:pPr>
            <a:r>
              <a:rPr sz="3450" i="1" spc="-415" dirty="0">
                <a:solidFill>
                  <a:srgbClr val="082C6C"/>
                </a:solidFill>
                <a:latin typeface="Malgun Gothic"/>
                <a:cs typeface="Malgun Gothic"/>
              </a:rPr>
              <a:t>감염입니다.</a:t>
            </a:r>
            <a:endParaRPr sz="34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14361" y="2108556"/>
            <a:ext cx="2848610" cy="16408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63855">
              <a:lnSpc>
                <a:spcPct val="153600"/>
              </a:lnSpc>
              <a:spcBef>
                <a:spcPts val="90"/>
              </a:spcBef>
              <a:tabLst>
                <a:tab pos="1666239" algn="l"/>
                <a:tab pos="2416175" algn="l"/>
              </a:tabLst>
            </a:pPr>
            <a:r>
              <a:rPr sz="3450" i="1" spc="-440" dirty="0">
                <a:solidFill>
                  <a:srgbClr val="082C6C"/>
                </a:solidFill>
                <a:latin typeface="Malgun Gothic"/>
                <a:cs typeface="Malgun Gothic"/>
              </a:rPr>
              <a:t>심각한</a:t>
            </a:r>
            <a:r>
              <a:rPr sz="3450" i="1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3450" i="1" spc="-185" dirty="0">
                <a:solidFill>
                  <a:srgbClr val="082C6C"/>
                </a:solidFill>
                <a:latin typeface="Malgun Gothic"/>
                <a:cs typeface="Malgun Gothic"/>
              </a:rPr>
              <a:t>간 </a:t>
            </a:r>
            <a:r>
              <a:rPr sz="3450" i="1" spc="-445" dirty="0">
                <a:solidFill>
                  <a:srgbClr val="082C6C"/>
                </a:solidFill>
                <a:latin typeface="Malgun Gothic"/>
                <a:cs typeface="Malgun Gothic"/>
              </a:rPr>
              <a:t>심지어</a:t>
            </a:r>
            <a:r>
              <a:rPr sz="3450" i="1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3450" i="1" spc="-565" dirty="0">
                <a:solidFill>
                  <a:srgbClr val="082C6C"/>
                </a:solidFill>
                <a:latin typeface="Malgun Gothic"/>
                <a:cs typeface="Malgun Gothic"/>
              </a:rPr>
              <a:t>간암을</a:t>
            </a:r>
            <a:endParaRPr sz="34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81190" y="3999932"/>
            <a:ext cx="3035300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495425" algn="l"/>
              </a:tabLst>
            </a:pPr>
            <a:r>
              <a:rPr sz="3450" i="1" spc="-380" dirty="0">
                <a:solidFill>
                  <a:srgbClr val="082C6C"/>
                </a:solidFill>
                <a:latin typeface="Malgun Gothic"/>
                <a:cs typeface="Malgun Gothic"/>
              </a:rPr>
              <a:t>있는</a:t>
            </a:r>
            <a:r>
              <a:rPr sz="3450" i="1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3450" i="1" spc="-555" dirty="0">
                <a:solidFill>
                  <a:srgbClr val="082C6C"/>
                </a:solidFill>
                <a:latin typeface="Malgun Gothic"/>
                <a:cs typeface="Malgun Gothic"/>
              </a:rPr>
              <a:t>바이러스</a:t>
            </a:r>
            <a:endParaRPr sz="345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6755" y="6171276"/>
            <a:ext cx="5066665" cy="5556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450" i="1" spc="-340" dirty="0">
                <a:solidFill>
                  <a:srgbClr val="082C6C"/>
                </a:solidFill>
                <a:latin typeface="Malgun Gothic"/>
                <a:cs typeface="Malgun Gothic"/>
              </a:rPr>
              <a:t>간은</a:t>
            </a:r>
            <a:r>
              <a:rPr sz="3450" i="1" spc="-4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3450" i="1" spc="-400" dirty="0">
                <a:solidFill>
                  <a:srgbClr val="082C6C"/>
                </a:solidFill>
                <a:latin typeface="Malgun Gothic"/>
                <a:cs typeface="Malgun Gothic"/>
              </a:rPr>
              <a:t>건강에</a:t>
            </a:r>
            <a:r>
              <a:rPr sz="3450" i="1" spc="-4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3450" i="1" spc="-345" dirty="0">
                <a:solidFill>
                  <a:srgbClr val="082C6C"/>
                </a:solidFill>
                <a:latin typeface="Malgun Gothic"/>
                <a:cs typeface="Malgun Gothic"/>
              </a:rPr>
              <a:t>매우</a:t>
            </a:r>
            <a:r>
              <a:rPr sz="3450" i="1" spc="-49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3450" i="1" spc="-409" dirty="0">
                <a:solidFill>
                  <a:srgbClr val="082C6C"/>
                </a:solidFill>
                <a:latin typeface="Malgun Gothic"/>
                <a:cs typeface="Malgun Gothic"/>
              </a:rPr>
              <a:t>중요합니다.</a:t>
            </a:r>
            <a:endParaRPr sz="3450">
              <a:latin typeface="Malgun Gothic"/>
              <a:cs typeface="Malgun Gothic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0476230" cy="1169035"/>
            <a:chOff x="0" y="0"/>
            <a:chExt cx="10476230" cy="11690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0475975" cy="116890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0475975" cy="85191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7683" y="332359"/>
              <a:ext cx="272415" cy="332740"/>
            </a:xfrm>
            <a:custGeom>
              <a:avLst/>
              <a:gdLst/>
              <a:ahLst/>
              <a:cxnLst/>
              <a:rect l="l" t="t" r="r" b="b"/>
              <a:pathLst>
                <a:path w="272414" h="332740">
                  <a:moveTo>
                    <a:pt x="130301" y="0"/>
                  </a:moveTo>
                  <a:lnTo>
                    <a:pt x="0" y="0"/>
                  </a:lnTo>
                  <a:lnTo>
                    <a:pt x="0" y="332486"/>
                  </a:lnTo>
                  <a:lnTo>
                    <a:pt x="136525" y="332486"/>
                  </a:lnTo>
                  <a:lnTo>
                    <a:pt x="192277" y="325755"/>
                  </a:lnTo>
                  <a:lnTo>
                    <a:pt x="235457" y="305816"/>
                  </a:lnTo>
                  <a:lnTo>
                    <a:pt x="257428" y="282956"/>
                  </a:lnTo>
                  <a:lnTo>
                    <a:pt x="74167" y="282956"/>
                  </a:lnTo>
                  <a:lnTo>
                    <a:pt x="74167" y="186309"/>
                  </a:lnTo>
                  <a:lnTo>
                    <a:pt x="194310" y="186309"/>
                  </a:lnTo>
                  <a:lnTo>
                    <a:pt x="194310" y="156337"/>
                  </a:lnTo>
                  <a:lnTo>
                    <a:pt x="183895" y="154432"/>
                  </a:lnTo>
                  <a:lnTo>
                    <a:pt x="183895" y="153797"/>
                  </a:lnTo>
                  <a:lnTo>
                    <a:pt x="199643" y="148717"/>
                  </a:lnTo>
                  <a:lnTo>
                    <a:pt x="213613" y="142113"/>
                  </a:lnTo>
                  <a:lnTo>
                    <a:pt x="221890" y="136651"/>
                  </a:lnTo>
                  <a:lnTo>
                    <a:pt x="74167" y="136651"/>
                  </a:lnTo>
                  <a:lnTo>
                    <a:pt x="74167" y="49402"/>
                  </a:lnTo>
                  <a:lnTo>
                    <a:pt x="178180" y="49402"/>
                  </a:lnTo>
                  <a:lnTo>
                    <a:pt x="178180" y="4318"/>
                  </a:lnTo>
                  <a:lnTo>
                    <a:pt x="158241" y="1270"/>
                  </a:lnTo>
                  <a:lnTo>
                    <a:pt x="130301" y="0"/>
                  </a:lnTo>
                  <a:close/>
                </a:path>
                <a:path w="272414" h="332740">
                  <a:moveTo>
                    <a:pt x="194310" y="156337"/>
                  </a:moveTo>
                  <a:lnTo>
                    <a:pt x="194216" y="234442"/>
                  </a:lnTo>
                  <a:lnTo>
                    <a:pt x="193166" y="244475"/>
                  </a:lnTo>
                  <a:lnTo>
                    <a:pt x="166115" y="275590"/>
                  </a:lnTo>
                  <a:lnTo>
                    <a:pt x="125094" y="282956"/>
                  </a:lnTo>
                  <a:lnTo>
                    <a:pt x="257428" y="282956"/>
                  </a:lnTo>
                  <a:lnTo>
                    <a:pt x="263143" y="274700"/>
                  </a:lnTo>
                  <a:lnTo>
                    <a:pt x="270128" y="255650"/>
                  </a:lnTo>
                  <a:lnTo>
                    <a:pt x="272414" y="234442"/>
                  </a:lnTo>
                  <a:lnTo>
                    <a:pt x="258952" y="192150"/>
                  </a:lnTo>
                  <a:lnTo>
                    <a:pt x="220344" y="163322"/>
                  </a:lnTo>
                  <a:lnTo>
                    <a:pt x="194310" y="156337"/>
                  </a:lnTo>
                  <a:close/>
                </a:path>
                <a:path w="272414" h="332740">
                  <a:moveTo>
                    <a:pt x="194310" y="186309"/>
                  </a:moveTo>
                  <a:lnTo>
                    <a:pt x="122554" y="186309"/>
                  </a:lnTo>
                  <a:lnTo>
                    <a:pt x="153924" y="189230"/>
                  </a:lnTo>
                  <a:lnTo>
                    <a:pt x="176402" y="198120"/>
                  </a:lnTo>
                  <a:lnTo>
                    <a:pt x="189864" y="212851"/>
                  </a:lnTo>
                  <a:lnTo>
                    <a:pt x="194310" y="233552"/>
                  </a:lnTo>
                  <a:lnTo>
                    <a:pt x="194310" y="186309"/>
                  </a:lnTo>
                  <a:close/>
                </a:path>
                <a:path w="272414" h="332740">
                  <a:moveTo>
                    <a:pt x="178180" y="4318"/>
                  </a:moveTo>
                  <a:lnTo>
                    <a:pt x="178107" y="90424"/>
                  </a:lnTo>
                  <a:lnTo>
                    <a:pt x="177164" y="100202"/>
                  </a:lnTo>
                  <a:lnTo>
                    <a:pt x="152018" y="129667"/>
                  </a:lnTo>
                  <a:lnTo>
                    <a:pt x="114426" y="136651"/>
                  </a:lnTo>
                  <a:lnTo>
                    <a:pt x="221890" y="136651"/>
                  </a:lnTo>
                  <a:lnTo>
                    <a:pt x="251078" y="102489"/>
                  </a:lnTo>
                  <a:lnTo>
                    <a:pt x="256031" y="77470"/>
                  </a:lnTo>
                  <a:lnTo>
                    <a:pt x="253873" y="60198"/>
                  </a:lnTo>
                  <a:lnTo>
                    <a:pt x="222630" y="20447"/>
                  </a:lnTo>
                  <a:lnTo>
                    <a:pt x="183006" y="5080"/>
                  </a:lnTo>
                  <a:lnTo>
                    <a:pt x="178180" y="4318"/>
                  </a:lnTo>
                  <a:close/>
                </a:path>
                <a:path w="272414" h="332740">
                  <a:moveTo>
                    <a:pt x="178180" y="49402"/>
                  </a:moveTo>
                  <a:lnTo>
                    <a:pt x="112140" y="49402"/>
                  </a:lnTo>
                  <a:lnTo>
                    <a:pt x="140969" y="51943"/>
                  </a:lnTo>
                  <a:lnTo>
                    <a:pt x="161670" y="59436"/>
                  </a:lnTo>
                  <a:lnTo>
                    <a:pt x="174116" y="72009"/>
                  </a:lnTo>
                  <a:lnTo>
                    <a:pt x="178180" y="89662"/>
                  </a:lnTo>
                  <a:lnTo>
                    <a:pt x="178180" y="49402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23411" y="369188"/>
              <a:ext cx="251333" cy="15735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899154" y="264159"/>
              <a:ext cx="2795270" cy="441325"/>
            </a:xfrm>
            <a:custGeom>
              <a:avLst/>
              <a:gdLst/>
              <a:ahLst/>
              <a:cxnLst/>
              <a:rect l="l" t="t" r="r" b="b"/>
              <a:pathLst>
                <a:path w="2795270" h="441325">
                  <a:moveTo>
                    <a:pt x="307594" y="44450"/>
                  </a:moveTo>
                  <a:lnTo>
                    <a:pt x="186563" y="44450"/>
                  </a:lnTo>
                  <a:lnTo>
                    <a:pt x="186563" y="0"/>
                  </a:lnTo>
                  <a:lnTo>
                    <a:pt x="121031" y="0"/>
                  </a:lnTo>
                  <a:lnTo>
                    <a:pt x="121031" y="44450"/>
                  </a:lnTo>
                  <a:lnTo>
                    <a:pt x="0" y="44450"/>
                  </a:lnTo>
                  <a:lnTo>
                    <a:pt x="0" y="88900"/>
                  </a:lnTo>
                  <a:lnTo>
                    <a:pt x="307594" y="88900"/>
                  </a:lnTo>
                  <a:lnTo>
                    <a:pt x="307594" y="44450"/>
                  </a:lnTo>
                  <a:close/>
                </a:path>
                <a:path w="2795270" h="441325">
                  <a:moveTo>
                    <a:pt x="423799" y="5080"/>
                  </a:moveTo>
                  <a:lnTo>
                    <a:pt x="358775" y="5080"/>
                  </a:lnTo>
                  <a:lnTo>
                    <a:pt x="358775" y="111760"/>
                  </a:lnTo>
                  <a:lnTo>
                    <a:pt x="286766" y="111760"/>
                  </a:lnTo>
                  <a:lnTo>
                    <a:pt x="286766" y="157480"/>
                  </a:lnTo>
                  <a:lnTo>
                    <a:pt x="358775" y="157480"/>
                  </a:lnTo>
                  <a:lnTo>
                    <a:pt x="358775" y="190500"/>
                  </a:lnTo>
                  <a:lnTo>
                    <a:pt x="286766" y="190500"/>
                  </a:lnTo>
                  <a:lnTo>
                    <a:pt x="286766" y="236220"/>
                  </a:lnTo>
                  <a:lnTo>
                    <a:pt x="358775" y="236220"/>
                  </a:lnTo>
                  <a:lnTo>
                    <a:pt x="358775" y="274320"/>
                  </a:lnTo>
                  <a:lnTo>
                    <a:pt x="423799" y="274320"/>
                  </a:lnTo>
                  <a:lnTo>
                    <a:pt x="423799" y="236220"/>
                  </a:lnTo>
                  <a:lnTo>
                    <a:pt x="423799" y="190500"/>
                  </a:lnTo>
                  <a:lnTo>
                    <a:pt x="423799" y="157480"/>
                  </a:lnTo>
                  <a:lnTo>
                    <a:pt x="423799" y="111760"/>
                  </a:lnTo>
                  <a:lnTo>
                    <a:pt x="423799" y="5080"/>
                  </a:lnTo>
                  <a:close/>
                </a:path>
                <a:path w="2795270" h="441325">
                  <a:moveTo>
                    <a:pt x="430530" y="356235"/>
                  </a:moveTo>
                  <a:lnTo>
                    <a:pt x="415290" y="317754"/>
                  </a:lnTo>
                  <a:lnTo>
                    <a:pt x="363982" y="286004"/>
                  </a:lnTo>
                  <a:lnTo>
                    <a:pt x="363982" y="356235"/>
                  </a:lnTo>
                  <a:lnTo>
                    <a:pt x="362331" y="364744"/>
                  </a:lnTo>
                  <a:lnTo>
                    <a:pt x="322834" y="388874"/>
                  </a:lnTo>
                  <a:lnTo>
                    <a:pt x="284480" y="393954"/>
                  </a:lnTo>
                  <a:lnTo>
                    <a:pt x="260731" y="394589"/>
                  </a:lnTo>
                  <a:lnTo>
                    <a:pt x="236855" y="393954"/>
                  </a:lnTo>
                  <a:lnTo>
                    <a:pt x="198120" y="388747"/>
                  </a:lnTo>
                  <a:lnTo>
                    <a:pt x="163322" y="372110"/>
                  </a:lnTo>
                  <a:lnTo>
                    <a:pt x="156718" y="356235"/>
                  </a:lnTo>
                  <a:lnTo>
                    <a:pt x="158242" y="347980"/>
                  </a:lnTo>
                  <a:lnTo>
                    <a:pt x="197485" y="323723"/>
                  </a:lnTo>
                  <a:lnTo>
                    <a:pt x="236474" y="318389"/>
                  </a:lnTo>
                  <a:lnTo>
                    <a:pt x="260731" y="317754"/>
                  </a:lnTo>
                  <a:lnTo>
                    <a:pt x="284861" y="318389"/>
                  </a:lnTo>
                  <a:lnTo>
                    <a:pt x="323342" y="323723"/>
                  </a:lnTo>
                  <a:lnTo>
                    <a:pt x="362331" y="347853"/>
                  </a:lnTo>
                  <a:lnTo>
                    <a:pt x="363982" y="356235"/>
                  </a:lnTo>
                  <a:lnTo>
                    <a:pt x="363982" y="286004"/>
                  </a:lnTo>
                  <a:lnTo>
                    <a:pt x="360426" y="284480"/>
                  </a:lnTo>
                  <a:lnTo>
                    <a:pt x="331343" y="277114"/>
                  </a:lnTo>
                  <a:lnTo>
                    <a:pt x="298196" y="272669"/>
                  </a:lnTo>
                  <a:lnTo>
                    <a:pt x="260731" y="271272"/>
                  </a:lnTo>
                  <a:lnTo>
                    <a:pt x="222885" y="272669"/>
                  </a:lnTo>
                  <a:lnTo>
                    <a:pt x="160528" y="284353"/>
                  </a:lnTo>
                  <a:lnTo>
                    <a:pt x="115697" y="307086"/>
                  </a:lnTo>
                  <a:lnTo>
                    <a:pt x="92964" y="337947"/>
                  </a:lnTo>
                  <a:lnTo>
                    <a:pt x="90043" y="356235"/>
                  </a:lnTo>
                  <a:lnTo>
                    <a:pt x="92837" y="374523"/>
                  </a:lnTo>
                  <a:lnTo>
                    <a:pt x="115316" y="405384"/>
                  </a:lnTo>
                  <a:lnTo>
                    <a:pt x="159766" y="427863"/>
                  </a:lnTo>
                  <a:lnTo>
                    <a:pt x="222631" y="439420"/>
                  </a:lnTo>
                  <a:lnTo>
                    <a:pt x="260731" y="440944"/>
                  </a:lnTo>
                  <a:lnTo>
                    <a:pt x="298704" y="439420"/>
                  </a:lnTo>
                  <a:lnTo>
                    <a:pt x="361188" y="427736"/>
                  </a:lnTo>
                  <a:lnTo>
                    <a:pt x="405384" y="405003"/>
                  </a:lnTo>
                  <a:lnTo>
                    <a:pt x="427736" y="374269"/>
                  </a:lnTo>
                  <a:lnTo>
                    <a:pt x="430530" y="356235"/>
                  </a:lnTo>
                  <a:close/>
                </a:path>
                <a:path w="2795270" h="441325">
                  <a:moveTo>
                    <a:pt x="985520" y="33782"/>
                  </a:moveTo>
                  <a:lnTo>
                    <a:pt x="747395" y="33782"/>
                  </a:lnTo>
                  <a:lnTo>
                    <a:pt x="747395" y="81534"/>
                  </a:lnTo>
                  <a:lnTo>
                    <a:pt x="905129" y="81534"/>
                  </a:lnTo>
                  <a:lnTo>
                    <a:pt x="894715" y="105283"/>
                  </a:lnTo>
                  <a:lnTo>
                    <a:pt x="859790" y="150495"/>
                  </a:lnTo>
                  <a:lnTo>
                    <a:pt x="807466" y="191389"/>
                  </a:lnTo>
                  <a:lnTo>
                    <a:pt x="747014" y="220091"/>
                  </a:lnTo>
                  <a:lnTo>
                    <a:pt x="714375" y="229489"/>
                  </a:lnTo>
                  <a:lnTo>
                    <a:pt x="761746" y="273939"/>
                  </a:lnTo>
                  <a:lnTo>
                    <a:pt x="815086" y="250952"/>
                  </a:lnTo>
                  <a:lnTo>
                    <a:pt x="861314" y="224155"/>
                  </a:lnTo>
                  <a:lnTo>
                    <a:pt x="900430" y="193675"/>
                  </a:lnTo>
                  <a:lnTo>
                    <a:pt x="932434" y="159385"/>
                  </a:lnTo>
                  <a:lnTo>
                    <a:pt x="957199" y="121285"/>
                  </a:lnTo>
                  <a:lnTo>
                    <a:pt x="974852" y="79375"/>
                  </a:lnTo>
                  <a:lnTo>
                    <a:pt x="985520" y="33782"/>
                  </a:lnTo>
                  <a:close/>
                </a:path>
                <a:path w="2795270" h="441325">
                  <a:moveTo>
                    <a:pt x="1134237" y="378460"/>
                  </a:moveTo>
                  <a:lnTo>
                    <a:pt x="871982" y="378460"/>
                  </a:lnTo>
                  <a:lnTo>
                    <a:pt x="871982" y="281940"/>
                  </a:lnTo>
                  <a:lnTo>
                    <a:pt x="806450" y="281940"/>
                  </a:lnTo>
                  <a:lnTo>
                    <a:pt x="806450" y="378460"/>
                  </a:lnTo>
                  <a:lnTo>
                    <a:pt x="806450" y="426720"/>
                  </a:lnTo>
                  <a:lnTo>
                    <a:pt x="1134237" y="426720"/>
                  </a:lnTo>
                  <a:lnTo>
                    <a:pt x="1134237" y="378460"/>
                  </a:lnTo>
                  <a:close/>
                </a:path>
                <a:path w="2795270" h="441325">
                  <a:moveTo>
                    <a:pt x="1196975" y="134620"/>
                  </a:moveTo>
                  <a:lnTo>
                    <a:pt x="1120267" y="134620"/>
                  </a:lnTo>
                  <a:lnTo>
                    <a:pt x="1120267" y="5080"/>
                  </a:lnTo>
                  <a:lnTo>
                    <a:pt x="1055370" y="5080"/>
                  </a:lnTo>
                  <a:lnTo>
                    <a:pt x="1055370" y="134620"/>
                  </a:lnTo>
                  <a:lnTo>
                    <a:pt x="1055370" y="182880"/>
                  </a:lnTo>
                  <a:lnTo>
                    <a:pt x="1055370" y="320040"/>
                  </a:lnTo>
                  <a:lnTo>
                    <a:pt x="1120267" y="320040"/>
                  </a:lnTo>
                  <a:lnTo>
                    <a:pt x="1120267" y="182880"/>
                  </a:lnTo>
                  <a:lnTo>
                    <a:pt x="1196975" y="182880"/>
                  </a:lnTo>
                  <a:lnTo>
                    <a:pt x="1196975" y="134620"/>
                  </a:lnTo>
                  <a:close/>
                </a:path>
                <a:path w="2795270" h="441325">
                  <a:moveTo>
                    <a:pt x="1678559" y="5588"/>
                  </a:moveTo>
                  <a:lnTo>
                    <a:pt x="1614043" y="5588"/>
                  </a:lnTo>
                  <a:lnTo>
                    <a:pt x="1614043" y="61595"/>
                  </a:lnTo>
                  <a:lnTo>
                    <a:pt x="1614043" y="107442"/>
                  </a:lnTo>
                  <a:lnTo>
                    <a:pt x="1614043" y="159639"/>
                  </a:lnTo>
                  <a:lnTo>
                    <a:pt x="1527683" y="159639"/>
                  </a:lnTo>
                  <a:lnTo>
                    <a:pt x="1529588" y="151892"/>
                  </a:lnTo>
                  <a:lnTo>
                    <a:pt x="1530985" y="144272"/>
                  </a:lnTo>
                  <a:lnTo>
                    <a:pt x="1531874" y="136525"/>
                  </a:lnTo>
                  <a:lnTo>
                    <a:pt x="1532128" y="128651"/>
                  </a:lnTo>
                  <a:lnTo>
                    <a:pt x="1532128" y="121285"/>
                  </a:lnTo>
                  <a:lnTo>
                    <a:pt x="1531366" y="114173"/>
                  </a:lnTo>
                  <a:lnTo>
                    <a:pt x="1529842" y="107442"/>
                  </a:lnTo>
                  <a:lnTo>
                    <a:pt x="1614043" y="107442"/>
                  </a:lnTo>
                  <a:lnTo>
                    <a:pt x="1614043" y="61595"/>
                  </a:lnTo>
                  <a:lnTo>
                    <a:pt x="1509014" y="61595"/>
                  </a:lnTo>
                  <a:lnTo>
                    <a:pt x="1508506" y="61087"/>
                  </a:lnTo>
                  <a:lnTo>
                    <a:pt x="1487424" y="41021"/>
                  </a:lnTo>
                  <a:lnTo>
                    <a:pt x="1468120" y="29972"/>
                  </a:lnTo>
                  <a:lnTo>
                    <a:pt x="1468120" y="128651"/>
                  </a:lnTo>
                  <a:lnTo>
                    <a:pt x="1466850" y="143510"/>
                  </a:lnTo>
                  <a:lnTo>
                    <a:pt x="1448689" y="177800"/>
                  </a:lnTo>
                  <a:lnTo>
                    <a:pt x="1412748" y="194691"/>
                  </a:lnTo>
                  <a:lnTo>
                    <a:pt x="1397635" y="195834"/>
                  </a:lnTo>
                  <a:lnTo>
                    <a:pt x="1382649" y="194691"/>
                  </a:lnTo>
                  <a:lnTo>
                    <a:pt x="1346835" y="177800"/>
                  </a:lnTo>
                  <a:lnTo>
                    <a:pt x="1328547" y="143510"/>
                  </a:lnTo>
                  <a:lnTo>
                    <a:pt x="1327404" y="128651"/>
                  </a:lnTo>
                  <a:lnTo>
                    <a:pt x="1328547" y="114173"/>
                  </a:lnTo>
                  <a:lnTo>
                    <a:pt x="1346835" y="79248"/>
                  </a:lnTo>
                  <a:lnTo>
                    <a:pt x="1382649" y="62230"/>
                  </a:lnTo>
                  <a:lnTo>
                    <a:pt x="1397635" y="61087"/>
                  </a:lnTo>
                  <a:lnTo>
                    <a:pt x="1412748" y="62230"/>
                  </a:lnTo>
                  <a:lnTo>
                    <a:pt x="1448689" y="79121"/>
                  </a:lnTo>
                  <a:lnTo>
                    <a:pt x="1466850" y="113792"/>
                  </a:lnTo>
                  <a:lnTo>
                    <a:pt x="1468120" y="128651"/>
                  </a:lnTo>
                  <a:lnTo>
                    <a:pt x="1468120" y="29972"/>
                  </a:lnTo>
                  <a:lnTo>
                    <a:pt x="1461643" y="26162"/>
                  </a:lnTo>
                  <a:lnTo>
                    <a:pt x="1431671" y="17399"/>
                  </a:lnTo>
                  <a:lnTo>
                    <a:pt x="1397635" y="14351"/>
                  </a:lnTo>
                  <a:lnTo>
                    <a:pt x="1369695" y="16383"/>
                  </a:lnTo>
                  <a:lnTo>
                    <a:pt x="1321435" y="32385"/>
                  </a:lnTo>
                  <a:lnTo>
                    <a:pt x="1284351" y="63500"/>
                  </a:lnTo>
                  <a:lnTo>
                    <a:pt x="1265301" y="104648"/>
                  </a:lnTo>
                  <a:lnTo>
                    <a:pt x="1262888" y="128651"/>
                  </a:lnTo>
                  <a:lnTo>
                    <a:pt x="1265301" y="153035"/>
                  </a:lnTo>
                  <a:lnTo>
                    <a:pt x="1284605" y="194310"/>
                  </a:lnTo>
                  <a:lnTo>
                    <a:pt x="1322070" y="225171"/>
                  </a:lnTo>
                  <a:lnTo>
                    <a:pt x="1370076" y="241046"/>
                  </a:lnTo>
                  <a:lnTo>
                    <a:pt x="1397635" y="242951"/>
                  </a:lnTo>
                  <a:lnTo>
                    <a:pt x="1427861" y="240665"/>
                  </a:lnTo>
                  <a:lnTo>
                    <a:pt x="1455166" y="233680"/>
                  </a:lnTo>
                  <a:lnTo>
                    <a:pt x="1479423" y="221869"/>
                  </a:lnTo>
                  <a:lnTo>
                    <a:pt x="1500632" y="205486"/>
                  </a:lnTo>
                  <a:lnTo>
                    <a:pt x="1614043" y="205486"/>
                  </a:lnTo>
                  <a:lnTo>
                    <a:pt x="1614043" y="258572"/>
                  </a:lnTo>
                  <a:lnTo>
                    <a:pt x="1678559" y="258572"/>
                  </a:lnTo>
                  <a:lnTo>
                    <a:pt x="1678559" y="205486"/>
                  </a:lnTo>
                  <a:lnTo>
                    <a:pt x="1678559" y="195834"/>
                  </a:lnTo>
                  <a:lnTo>
                    <a:pt x="1678559" y="159639"/>
                  </a:lnTo>
                  <a:lnTo>
                    <a:pt x="1678559" y="5588"/>
                  </a:lnTo>
                  <a:close/>
                </a:path>
                <a:path w="2795270" h="441325">
                  <a:moveTo>
                    <a:pt x="1679067" y="276606"/>
                  </a:moveTo>
                  <a:lnTo>
                    <a:pt x="1615059" y="276606"/>
                  </a:lnTo>
                  <a:lnTo>
                    <a:pt x="1615059" y="276860"/>
                  </a:lnTo>
                  <a:lnTo>
                    <a:pt x="1615059" y="323850"/>
                  </a:lnTo>
                  <a:lnTo>
                    <a:pt x="1615059" y="384810"/>
                  </a:lnTo>
                  <a:lnTo>
                    <a:pt x="1429131" y="384810"/>
                  </a:lnTo>
                  <a:lnTo>
                    <a:pt x="1429131" y="323850"/>
                  </a:lnTo>
                  <a:lnTo>
                    <a:pt x="1615059" y="323850"/>
                  </a:lnTo>
                  <a:lnTo>
                    <a:pt x="1615059" y="276860"/>
                  </a:lnTo>
                  <a:lnTo>
                    <a:pt x="1365123" y="276860"/>
                  </a:lnTo>
                  <a:lnTo>
                    <a:pt x="1365123" y="323850"/>
                  </a:lnTo>
                  <a:lnTo>
                    <a:pt x="1365123" y="384810"/>
                  </a:lnTo>
                  <a:lnTo>
                    <a:pt x="1365123" y="431800"/>
                  </a:lnTo>
                  <a:lnTo>
                    <a:pt x="1679067" y="431800"/>
                  </a:lnTo>
                  <a:lnTo>
                    <a:pt x="1679067" y="384810"/>
                  </a:lnTo>
                  <a:lnTo>
                    <a:pt x="1679067" y="276606"/>
                  </a:lnTo>
                  <a:close/>
                </a:path>
                <a:path w="2795270" h="441325">
                  <a:moveTo>
                    <a:pt x="2062861" y="184277"/>
                  </a:moveTo>
                  <a:lnTo>
                    <a:pt x="2053971" y="121793"/>
                  </a:lnTo>
                  <a:lnTo>
                    <a:pt x="2032508" y="81534"/>
                  </a:lnTo>
                  <a:lnTo>
                    <a:pt x="1999742" y="51689"/>
                  </a:lnTo>
                  <a:lnTo>
                    <a:pt x="1999742" y="184658"/>
                  </a:lnTo>
                  <a:lnTo>
                    <a:pt x="1998472" y="207264"/>
                  </a:lnTo>
                  <a:lnTo>
                    <a:pt x="1988566" y="244983"/>
                  </a:lnTo>
                  <a:lnTo>
                    <a:pt x="1957959" y="280797"/>
                  </a:lnTo>
                  <a:lnTo>
                    <a:pt x="1931543" y="287782"/>
                  </a:lnTo>
                  <a:lnTo>
                    <a:pt x="1917700" y="286004"/>
                  </a:lnTo>
                  <a:lnTo>
                    <a:pt x="1882902" y="259715"/>
                  </a:lnTo>
                  <a:lnTo>
                    <a:pt x="1864360" y="207010"/>
                  </a:lnTo>
                  <a:lnTo>
                    <a:pt x="1863090" y="184658"/>
                  </a:lnTo>
                  <a:lnTo>
                    <a:pt x="1864360" y="162179"/>
                  </a:lnTo>
                  <a:lnTo>
                    <a:pt x="1874012" y="124460"/>
                  </a:lnTo>
                  <a:lnTo>
                    <a:pt x="1904238" y="88392"/>
                  </a:lnTo>
                  <a:lnTo>
                    <a:pt x="1931543" y="81534"/>
                  </a:lnTo>
                  <a:lnTo>
                    <a:pt x="1945894" y="83185"/>
                  </a:lnTo>
                  <a:lnTo>
                    <a:pt x="1980565" y="109220"/>
                  </a:lnTo>
                  <a:lnTo>
                    <a:pt x="1998472" y="162179"/>
                  </a:lnTo>
                  <a:lnTo>
                    <a:pt x="1999742" y="184658"/>
                  </a:lnTo>
                  <a:lnTo>
                    <a:pt x="1999742" y="51689"/>
                  </a:lnTo>
                  <a:lnTo>
                    <a:pt x="1985391" y="43561"/>
                  </a:lnTo>
                  <a:lnTo>
                    <a:pt x="1959991" y="35941"/>
                  </a:lnTo>
                  <a:lnTo>
                    <a:pt x="1931543" y="33401"/>
                  </a:lnTo>
                  <a:lnTo>
                    <a:pt x="1902968" y="35941"/>
                  </a:lnTo>
                  <a:lnTo>
                    <a:pt x="1854962" y="56007"/>
                  </a:lnTo>
                  <a:lnTo>
                    <a:pt x="1819656" y="95631"/>
                  </a:lnTo>
                  <a:lnTo>
                    <a:pt x="1801622" y="150876"/>
                  </a:lnTo>
                  <a:lnTo>
                    <a:pt x="1799336" y="184277"/>
                  </a:lnTo>
                  <a:lnTo>
                    <a:pt x="1801622" y="217170"/>
                  </a:lnTo>
                  <a:lnTo>
                    <a:pt x="1819783" y="272288"/>
                  </a:lnTo>
                  <a:lnTo>
                    <a:pt x="1855089" y="312420"/>
                  </a:lnTo>
                  <a:lnTo>
                    <a:pt x="1903095" y="332867"/>
                  </a:lnTo>
                  <a:lnTo>
                    <a:pt x="1931543" y="335407"/>
                  </a:lnTo>
                  <a:lnTo>
                    <a:pt x="1960118" y="332867"/>
                  </a:lnTo>
                  <a:lnTo>
                    <a:pt x="1985518" y="325247"/>
                  </a:lnTo>
                  <a:lnTo>
                    <a:pt x="2007997" y="312547"/>
                  </a:lnTo>
                  <a:lnTo>
                    <a:pt x="2027301" y="294894"/>
                  </a:lnTo>
                  <a:lnTo>
                    <a:pt x="2032254" y="287782"/>
                  </a:lnTo>
                  <a:lnTo>
                    <a:pt x="2042922" y="272669"/>
                  </a:lnTo>
                  <a:lnTo>
                    <a:pt x="2053971" y="246888"/>
                  </a:lnTo>
                  <a:lnTo>
                    <a:pt x="2060702" y="217424"/>
                  </a:lnTo>
                  <a:lnTo>
                    <a:pt x="2062861" y="184277"/>
                  </a:lnTo>
                  <a:close/>
                </a:path>
                <a:path w="2795270" h="441325">
                  <a:moveTo>
                    <a:pt x="2203183" y="5575"/>
                  </a:moveTo>
                  <a:lnTo>
                    <a:pt x="2138680" y="5575"/>
                  </a:lnTo>
                  <a:lnTo>
                    <a:pt x="2138680" y="441325"/>
                  </a:lnTo>
                  <a:lnTo>
                    <a:pt x="2203183" y="441325"/>
                  </a:lnTo>
                  <a:lnTo>
                    <a:pt x="2203183" y="5575"/>
                  </a:lnTo>
                  <a:close/>
                </a:path>
                <a:path w="2795270" h="441325">
                  <a:moveTo>
                    <a:pt x="2628519" y="250190"/>
                  </a:moveTo>
                  <a:lnTo>
                    <a:pt x="2621788" y="204089"/>
                  </a:lnTo>
                  <a:lnTo>
                    <a:pt x="2592578" y="207899"/>
                  </a:lnTo>
                  <a:lnTo>
                    <a:pt x="2555748" y="210566"/>
                  </a:lnTo>
                  <a:lnTo>
                    <a:pt x="2511552" y="212217"/>
                  </a:lnTo>
                  <a:lnTo>
                    <a:pt x="2459736" y="212725"/>
                  </a:lnTo>
                  <a:lnTo>
                    <a:pt x="2401697" y="212725"/>
                  </a:lnTo>
                  <a:lnTo>
                    <a:pt x="2401697" y="164211"/>
                  </a:lnTo>
                  <a:lnTo>
                    <a:pt x="2577592" y="164211"/>
                  </a:lnTo>
                  <a:lnTo>
                    <a:pt x="2577592" y="27686"/>
                  </a:lnTo>
                  <a:lnTo>
                    <a:pt x="2336673" y="27686"/>
                  </a:lnTo>
                  <a:lnTo>
                    <a:pt x="2336673" y="75438"/>
                  </a:lnTo>
                  <a:lnTo>
                    <a:pt x="2512568" y="75438"/>
                  </a:lnTo>
                  <a:lnTo>
                    <a:pt x="2512568" y="118999"/>
                  </a:lnTo>
                  <a:lnTo>
                    <a:pt x="2336673" y="118999"/>
                  </a:lnTo>
                  <a:lnTo>
                    <a:pt x="2336673" y="259969"/>
                  </a:lnTo>
                  <a:lnTo>
                    <a:pt x="2433701" y="259969"/>
                  </a:lnTo>
                  <a:lnTo>
                    <a:pt x="2494915" y="259334"/>
                  </a:lnTo>
                  <a:lnTo>
                    <a:pt x="2547874" y="257556"/>
                  </a:lnTo>
                  <a:lnTo>
                    <a:pt x="2592451" y="254508"/>
                  </a:lnTo>
                  <a:lnTo>
                    <a:pt x="2628519" y="250190"/>
                  </a:lnTo>
                  <a:close/>
                </a:path>
                <a:path w="2795270" h="441325">
                  <a:moveTo>
                    <a:pt x="2732151" y="378460"/>
                  </a:moveTo>
                  <a:lnTo>
                    <a:pt x="2469896" y="378460"/>
                  </a:lnTo>
                  <a:lnTo>
                    <a:pt x="2469896" y="287020"/>
                  </a:lnTo>
                  <a:lnTo>
                    <a:pt x="2404364" y="287020"/>
                  </a:lnTo>
                  <a:lnTo>
                    <a:pt x="2404364" y="378460"/>
                  </a:lnTo>
                  <a:lnTo>
                    <a:pt x="2404364" y="426720"/>
                  </a:lnTo>
                  <a:lnTo>
                    <a:pt x="2732151" y="426720"/>
                  </a:lnTo>
                  <a:lnTo>
                    <a:pt x="2732151" y="378460"/>
                  </a:lnTo>
                  <a:close/>
                </a:path>
                <a:path w="2795270" h="441325">
                  <a:moveTo>
                    <a:pt x="2794762" y="138430"/>
                  </a:moveTo>
                  <a:lnTo>
                    <a:pt x="2718041" y="138430"/>
                  </a:lnTo>
                  <a:lnTo>
                    <a:pt x="2718041" y="5080"/>
                  </a:lnTo>
                  <a:lnTo>
                    <a:pt x="2653284" y="5080"/>
                  </a:lnTo>
                  <a:lnTo>
                    <a:pt x="2653284" y="138430"/>
                  </a:lnTo>
                  <a:lnTo>
                    <a:pt x="2653284" y="185420"/>
                  </a:lnTo>
                  <a:lnTo>
                    <a:pt x="2653284" y="320040"/>
                  </a:lnTo>
                  <a:lnTo>
                    <a:pt x="2718041" y="320040"/>
                  </a:lnTo>
                  <a:lnTo>
                    <a:pt x="2718041" y="185420"/>
                  </a:lnTo>
                  <a:lnTo>
                    <a:pt x="2794762" y="185420"/>
                  </a:lnTo>
                  <a:lnTo>
                    <a:pt x="2794762" y="138430"/>
                  </a:lnTo>
                  <a:close/>
                </a:path>
              </a:pathLst>
            </a:custGeom>
            <a:solidFill>
              <a:srgbClr val="082C6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79387" y="600709"/>
              <a:ext cx="86868" cy="6908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34682" y="326897"/>
              <a:ext cx="203708" cy="242824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333756" y="1360932"/>
            <a:ext cx="3581400" cy="5828030"/>
            <a:chOff x="333756" y="1360932"/>
            <a:chExt cx="3581400" cy="5828030"/>
          </a:xfrm>
        </p:grpSpPr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3756" y="1360932"/>
              <a:ext cx="3581400" cy="58277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629156" y="3130296"/>
              <a:ext cx="1814195" cy="1272540"/>
            </a:xfrm>
            <a:custGeom>
              <a:avLst/>
              <a:gdLst/>
              <a:ahLst/>
              <a:cxnLst/>
              <a:rect l="l" t="t" r="r" b="b"/>
              <a:pathLst>
                <a:path w="1814195" h="1272539">
                  <a:moveTo>
                    <a:pt x="676020" y="0"/>
                  </a:moveTo>
                  <a:lnTo>
                    <a:pt x="621919" y="634"/>
                  </a:lnTo>
                  <a:lnTo>
                    <a:pt x="567944" y="3809"/>
                  </a:lnTo>
                  <a:lnTo>
                    <a:pt x="515238" y="8889"/>
                  </a:lnTo>
                  <a:lnTo>
                    <a:pt x="463169" y="16509"/>
                  </a:lnTo>
                  <a:lnTo>
                    <a:pt x="412369" y="26034"/>
                  </a:lnTo>
                  <a:lnTo>
                    <a:pt x="363981" y="38100"/>
                  </a:lnTo>
                  <a:lnTo>
                    <a:pt x="318262" y="52704"/>
                  </a:lnTo>
                  <a:lnTo>
                    <a:pt x="275081" y="69214"/>
                  </a:lnTo>
                  <a:lnTo>
                    <a:pt x="235712" y="87629"/>
                  </a:lnTo>
                  <a:lnTo>
                    <a:pt x="199517" y="109219"/>
                  </a:lnTo>
                  <a:lnTo>
                    <a:pt x="168401" y="132587"/>
                  </a:lnTo>
                  <a:lnTo>
                    <a:pt x="118110" y="187198"/>
                  </a:lnTo>
                  <a:lnTo>
                    <a:pt x="97155" y="220217"/>
                  </a:lnTo>
                  <a:lnTo>
                    <a:pt x="78105" y="255777"/>
                  </a:lnTo>
                  <a:lnTo>
                    <a:pt x="61594" y="295148"/>
                  </a:lnTo>
                  <a:lnTo>
                    <a:pt x="46989" y="337057"/>
                  </a:lnTo>
                  <a:lnTo>
                    <a:pt x="34289" y="380873"/>
                  </a:lnTo>
                  <a:lnTo>
                    <a:pt x="24130" y="427100"/>
                  </a:lnTo>
                  <a:lnTo>
                    <a:pt x="15239" y="474725"/>
                  </a:lnTo>
                  <a:lnTo>
                    <a:pt x="8889" y="523620"/>
                  </a:lnTo>
                  <a:lnTo>
                    <a:pt x="3810" y="573786"/>
                  </a:lnTo>
                  <a:lnTo>
                    <a:pt x="1269" y="624586"/>
                  </a:lnTo>
                  <a:lnTo>
                    <a:pt x="0" y="675893"/>
                  </a:lnTo>
                  <a:lnTo>
                    <a:pt x="635" y="727328"/>
                  </a:lnTo>
                  <a:lnTo>
                    <a:pt x="3175" y="778128"/>
                  </a:lnTo>
                  <a:lnTo>
                    <a:pt x="7619" y="828293"/>
                  </a:lnTo>
                  <a:lnTo>
                    <a:pt x="13335" y="877188"/>
                  </a:lnTo>
                  <a:lnTo>
                    <a:pt x="20955" y="924687"/>
                  </a:lnTo>
                  <a:lnTo>
                    <a:pt x="29844" y="971041"/>
                  </a:lnTo>
                  <a:lnTo>
                    <a:pt x="40005" y="1015491"/>
                  </a:lnTo>
                  <a:lnTo>
                    <a:pt x="52069" y="1057402"/>
                  </a:lnTo>
                  <a:lnTo>
                    <a:pt x="66039" y="1096137"/>
                  </a:lnTo>
                  <a:lnTo>
                    <a:pt x="97155" y="1165224"/>
                  </a:lnTo>
                  <a:lnTo>
                    <a:pt x="134112" y="1219199"/>
                  </a:lnTo>
                  <a:lnTo>
                    <a:pt x="176656" y="1256029"/>
                  </a:lnTo>
                  <a:lnTo>
                    <a:pt x="223012" y="1272539"/>
                  </a:lnTo>
                  <a:lnTo>
                    <a:pt x="248412" y="1272539"/>
                  </a:lnTo>
                  <a:lnTo>
                    <a:pt x="303656" y="1262379"/>
                  </a:lnTo>
                  <a:lnTo>
                    <a:pt x="351281" y="1247139"/>
                  </a:lnTo>
                  <a:lnTo>
                    <a:pt x="391413" y="1227454"/>
                  </a:lnTo>
                  <a:lnTo>
                    <a:pt x="425704" y="1203959"/>
                  </a:lnTo>
                  <a:lnTo>
                    <a:pt x="454913" y="1177289"/>
                  </a:lnTo>
                  <a:lnTo>
                    <a:pt x="501269" y="1117727"/>
                  </a:lnTo>
                  <a:lnTo>
                    <a:pt x="540004" y="1055496"/>
                  </a:lnTo>
                  <a:lnTo>
                    <a:pt x="577469" y="995806"/>
                  </a:lnTo>
                  <a:lnTo>
                    <a:pt x="622554" y="945641"/>
                  </a:lnTo>
                  <a:lnTo>
                    <a:pt x="683641" y="910716"/>
                  </a:lnTo>
                  <a:lnTo>
                    <a:pt x="735076" y="894206"/>
                  </a:lnTo>
                  <a:lnTo>
                    <a:pt x="782701" y="882268"/>
                  </a:lnTo>
                  <a:lnTo>
                    <a:pt x="827151" y="872108"/>
                  </a:lnTo>
                  <a:lnTo>
                    <a:pt x="868426" y="863218"/>
                  </a:lnTo>
                  <a:lnTo>
                    <a:pt x="907161" y="853058"/>
                  </a:lnTo>
                  <a:lnTo>
                    <a:pt x="944752" y="840358"/>
                  </a:lnTo>
                  <a:lnTo>
                    <a:pt x="980313" y="823213"/>
                  </a:lnTo>
                  <a:lnTo>
                    <a:pt x="1015238" y="799083"/>
                  </a:lnTo>
                  <a:lnTo>
                    <a:pt x="1048893" y="767333"/>
                  </a:lnTo>
                  <a:lnTo>
                    <a:pt x="1083183" y="726058"/>
                  </a:lnTo>
                  <a:lnTo>
                    <a:pt x="1142873" y="735583"/>
                  </a:lnTo>
                  <a:lnTo>
                    <a:pt x="1200150" y="738124"/>
                  </a:lnTo>
                  <a:lnTo>
                    <a:pt x="1256030" y="735583"/>
                  </a:lnTo>
                  <a:lnTo>
                    <a:pt x="1308100" y="727963"/>
                  </a:lnTo>
                  <a:lnTo>
                    <a:pt x="1357630" y="716533"/>
                  </a:lnTo>
                  <a:lnTo>
                    <a:pt x="1403350" y="701293"/>
                  </a:lnTo>
                  <a:lnTo>
                    <a:pt x="1444752" y="682878"/>
                  </a:lnTo>
                  <a:lnTo>
                    <a:pt x="1482217" y="663193"/>
                  </a:lnTo>
                  <a:lnTo>
                    <a:pt x="1540637" y="620140"/>
                  </a:lnTo>
                  <a:lnTo>
                    <a:pt x="1596517" y="556640"/>
                  </a:lnTo>
                  <a:lnTo>
                    <a:pt x="1636521" y="512190"/>
                  </a:lnTo>
                  <a:lnTo>
                    <a:pt x="1679067" y="467105"/>
                  </a:lnTo>
                  <a:lnTo>
                    <a:pt x="1720469" y="425195"/>
                  </a:lnTo>
                  <a:lnTo>
                    <a:pt x="1757933" y="390270"/>
                  </a:lnTo>
                  <a:lnTo>
                    <a:pt x="1789048" y="364363"/>
                  </a:lnTo>
                  <a:lnTo>
                    <a:pt x="1813814" y="337692"/>
                  </a:lnTo>
                  <a:lnTo>
                    <a:pt x="1798573" y="242442"/>
                  </a:lnTo>
                  <a:lnTo>
                    <a:pt x="1769998" y="213232"/>
                  </a:lnTo>
                  <a:lnTo>
                    <a:pt x="1732533" y="189737"/>
                  </a:lnTo>
                  <a:lnTo>
                    <a:pt x="1653667" y="164973"/>
                  </a:lnTo>
                  <a:lnTo>
                    <a:pt x="1612392" y="157352"/>
                  </a:lnTo>
                  <a:lnTo>
                    <a:pt x="1565402" y="150367"/>
                  </a:lnTo>
                  <a:lnTo>
                    <a:pt x="1513967" y="144652"/>
                  </a:lnTo>
                  <a:lnTo>
                    <a:pt x="1458721" y="139573"/>
                  </a:lnTo>
                  <a:lnTo>
                    <a:pt x="1401445" y="135762"/>
                  </a:lnTo>
                  <a:lnTo>
                    <a:pt x="1341755" y="132587"/>
                  </a:lnTo>
                  <a:lnTo>
                    <a:pt x="1281430" y="130682"/>
                  </a:lnTo>
                  <a:lnTo>
                    <a:pt x="1221105" y="130048"/>
                  </a:lnTo>
                  <a:lnTo>
                    <a:pt x="1161288" y="130048"/>
                  </a:lnTo>
                  <a:lnTo>
                    <a:pt x="1101598" y="87629"/>
                  </a:lnTo>
                  <a:lnTo>
                    <a:pt x="1065402" y="69850"/>
                  </a:lnTo>
                  <a:lnTo>
                    <a:pt x="1024763" y="53975"/>
                  </a:lnTo>
                  <a:lnTo>
                    <a:pt x="981582" y="39369"/>
                  </a:lnTo>
                  <a:lnTo>
                    <a:pt x="935227" y="27939"/>
                  </a:lnTo>
                  <a:lnTo>
                    <a:pt x="886206" y="17779"/>
                  </a:lnTo>
                  <a:lnTo>
                    <a:pt x="835406" y="10159"/>
                  </a:lnTo>
                  <a:lnTo>
                    <a:pt x="783336" y="4444"/>
                  </a:lnTo>
                  <a:lnTo>
                    <a:pt x="729995" y="1269"/>
                  </a:lnTo>
                  <a:lnTo>
                    <a:pt x="676020" y="0"/>
                  </a:lnTo>
                  <a:close/>
                </a:path>
              </a:pathLst>
            </a:custGeom>
            <a:solidFill>
              <a:srgbClr val="9023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31264" y="3220211"/>
              <a:ext cx="1588135" cy="650875"/>
            </a:xfrm>
            <a:custGeom>
              <a:avLst/>
              <a:gdLst/>
              <a:ahLst/>
              <a:cxnLst/>
              <a:rect l="l" t="t" r="r" b="b"/>
              <a:pathLst>
                <a:path w="1588135" h="650875">
                  <a:moveTo>
                    <a:pt x="523240" y="48260"/>
                  </a:moveTo>
                  <a:lnTo>
                    <a:pt x="521335" y="31115"/>
                  </a:lnTo>
                  <a:lnTo>
                    <a:pt x="513080" y="16510"/>
                  </a:lnTo>
                  <a:lnTo>
                    <a:pt x="500380" y="5715"/>
                  </a:lnTo>
                  <a:lnTo>
                    <a:pt x="483235" y="635"/>
                  </a:lnTo>
                  <a:lnTo>
                    <a:pt x="476250" y="635"/>
                  </a:lnTo>
                  <a:lnTo>
                    <a:pt x="469900" y="0"/>
                  </a:lnTo>
                  <a:lnTo>
                    <a:pt x="442595" y="0"/>
                  </a:lnTo>
                  <a:lnTo>
                    <a:pt x="406400" y="2540"/>
                  </a:lnTo>
                  <a:lnTo>
                    <a:pt x="347980" y="14605"/>
                  </a:lnTo>
                  <a:lnTo>
                    <a:pt x="295275" y="32385"/>
                  </a:lnTo>
                  <a:lnTo>
                    <a:pt x="244475" y="57785"/>
                  </a:lnTo>
                  <a:lnTo>
                    <a:pt x="196215" y="90805"/>
                  </a:lnTo>
                  <a:lnTo>
                    <a:pt x="152400" y="129540"/>
                  </a:lnTo>
                  <a:lnTo>
                    <a:pt x="113665" y="173990"/>
                  </a:lnTo>
                  <a:lnTo>
                    <a:pt x="81280" y="222250"/>
                  </a:lnTo>
                  <a:lnTo>
                    <a:pt x="55880" y="273685"/>
                  </a:lnTo>
                  <a:lnTo>
                    <a:pt x="43815" y="304800"/>
                  </a:lnTo>
                  <a:lnTo>
                    <a:pt x="41910" y="308610"/>
                  </a:lnTo>
                  <a:lnTo>
                    <a:pt x="36195" y="326263"/>
                  </a:lnTo>
                  <a:lnTo>
                    <a:pt x="31750" y="338963"/>
                  </a:lnTo>
                  <a:lnTo>
                    <a:pt x="28575" y="352298"/>
                  </a:lnTo>
                  <a:lnTo>
                    <a:pt x="24765" y="365633"/>
                  </a:lnTo>
                  <a:lnTo>
                    <a:pt x="23495" y="371983"/>
                  </a:lnTo>
                  <a:lnTo>
                    <a:pt x="21590" y="378968"/>
                  </a:lnTo>
                  <a:lnTo>
                    <a:pt x="12065" y="431038"/>
                  </a:lnTo>
                  <a:lnTo>
                    <a:pt x="5715" y="482473"/>
                  </a:lnTo>
                  <a:lnTo>
                    <a:pt x="1905" y="533273"/>
                  </a:lnTo>
                  <a:lnTo>
                    <a:pt x="0" y="608838"/>
                  </a:lnTo>
                  <a:lnTo>
                    <a:pt x="1905" y="620903"/>
                  </a:lnTo>
                  <a:lnTo>
                    <a:pt x="7620" y="631698"/>
                  </a:lnTo>
                  <a:lnTo>
                    <a:pt x="15875" y="641223"/>
                  </a:lnTo>
                  <a:lnTo>
                    <a:pt x="26670" y="647573"/>
                  </a:lnTo>
                  <a:lnTo>
                    <a:pt x="43180" y="650748"/>
                  </a:lnTo>
                  <a:lnTo>
                    <a:pt x="59690" y="647573"/>
                  </a:lnTo>
                  <a:lnTo>
                    <a:pt x="100330" y="577088"/>
                  </a:lnTo>
                  <a:lnTo>
                    <a:pt x="116840" y="530098"/>
                  </a:lnTo>
                  <a:lnTo>
                    <a:pt x="132080" y="485013"/>
                  </a:lnTo>
                  <a:lnTo>
                    <a:pt x="151765" y="429768"/>
                  </a:lnTo>
                  <a:lnTo>
                    <a:pt x="156210" y="419608"/>
                  </a:lnTo>
                  <a:lnTo>
                    <a:pt x="160020" y="408813"/>
                  </a:lnTo>
                  <a:lnTo>
                    <a:pt x="168910" y="388493"/>
                  </a:lnTo>
                  <a:lnTo>
                    <a:pt x="176530" y="371983"/>
                  </a:lnTo>
                  <a:lnTo>
                    <a:pt x="180340" y="365633"/>
                  </a:lnTo>
                  <a:lnTo>
                    <a:pt x="182880" y="359283"/>
                  </a:lnTo>
                  <a:lnTo>
                    <a:pt x="215265" y="304800"/>
                  </a:lnTo>
                  <a:lnTo>
                    <a:pt x="239395" y="272415"/>
                  </a:lnTo>
                  <a:lnTo>
                    <a:pt x="266700" y="242570"/>
                  </a:lnTo>
                  <a:lnTo>
                    <a:pt x="297180" y="215900"/>
                  </a:lnTo>
                  <a:lnTo>
                    <a:pt x="329565" y="190500"/>
                  </a:lnTo>
                  <a:lnTo>
                    <a:pt x="364490" y="167005"/>
                  </a:lnTo>
                  <a:lnTo>
                    <a:pt x="401955" y="143510"/>
                  </a:lnTo>
                  <a:lnTo>
                    <a:pt x="421005" y="131445"/>
                  </a:lnTo>
                  <a:lnTo>
                    <a:pt x="440690" y="119380"/>
                  </a:lnTo>
                  <a:lnTo>
                    <a:pt x="461010" y="107950"/>
                  </a:lnTo>
                  <a:lnTo>
                    <a:pt x="481965" y="95250"/>
                  </a:lnTo>
                  <a:lnTo>
                    <a:pt x="502920" y="81915"/>
                  </a:lnTo>
                  <a:lnTo>
                    <a:pt x="504190" y="80645"/>
                  </a:lnTo>
                  <a:lnTo>
                    <a:pt x="511810" y="74295"/>
                  </a:lnTo>
                  <a:lnTo>
                    <a:pt x="517525" y="66675"/>
                  </a:lnTo>
                  <a:lnTo>
                    <a:pt x="521335" y="57785"/>
                  </a:lnTo>
                  <a:lnTo>
                    <a:pt x="523240" y="48260"/>
                  </a:lnTo>
                  <a:close/>
                </a:path>
                <a:path w="1588135" h="650875">
                  <a:moveTo>
                    <a:pt x="1080643" y="39370"/>
                  </a:moveTo>
                  <a:lnTo>
                    <a:pt x="1073658" y="40005"/>
                  </a:lnTo>
                  <a:lnTo>
                    <a:pt x="1059053" y="40005"/>
                  </a:lnTo>
                  <a:lnTo>
                    <a:pt x="1057783" y="78740"/>
                  </a:lnTo>
                  <a:lnTo>
                    <a:pt x="1055243" y="121920"/>
                  </a:lnTo>
                  <a:lnTo>
                    <a:pt x="1052068" y="168910"/>
                  </a:lnTo>
                  <a:lnTo>
                    <a:pt x="1047623" y="218440"/>
                  </a:lnTo>
                  <a:lnTo>
                    <a:pt x="1042543" y="270510"/>
                  </a:lnTo>
                  <a:lnTo>
                    <a:pt x="1036828" y="323723"/>
                  </a:lnTo>
                  <a:lnTo>
                    <a:pt x="1030478" y="378333"/>
                  </a:lnTo>
                  <a:lnTo>
                    <a:pt x="1013968" y="486283"/>
                  </a:lnTo>
                  <a:lnTo>
                    <a:pt x="1003808" y="538353"/>
                  </a:lnTo>
                  <a:lnTo>
                    <a:pt x="993013" y="588518"/>
                  </a:lnTo>
                  <a:lnTo>
                    <a:pt x="980948" y="636143"/>
                  </a:lnTo>
                  <a:lnTo>
                    <a:pt x="994283" y="639318"/>
                  </a:lnTo>
                  <a:lnTo>
                    <a:pt x="1006983" y="641223"/>
                  </a:lnTo>
                  <a:lnTo>
                    <a:pt x="1020318" y="643763"/>
                  </a:lnTo>
                  <a:lnTo>
                    <a:pt x="1033653" y="645033"/>
                  </a:lnTo>
                  <a:lnTo>
                    <a:pt x="1043813" y="582803"/>
                  </a:lnTo>
                  <a:lnTo>
                    <a:pt x="1052703" y="518033"/>
                  </a:lnTo>
                  <a:lnTo>
                    <a:pt x="1059688" y="451993"/>
                  </a:lnTo>
                  <a:lnTo>
                    <a:pt x="1065403" y="385953"/>
                  </a:lnTo>
                  <a:lnTo>
                    <a:pt x="1069848" y="321945"/>
                  </a:lnTo>
                  <a:lnTo>
                    <a:pt x="1073658" y="260985"/>
                  </a:lnTo>
                  <a:lnTo>
                    <a:pt x="1076198" y="204470"/>
                  </a:lnTo>
                  <a:lnTo>
                    <a:pt x="1078103" y="153670"/>
                  </a:lnTo>
                  <a:lnTo>
                    <a:pt x="1079373" y="110490"/>
                  </a:lnTo>
                  <a:lnTo>
                    <a:pt x="1080643" y="52070"/>
                  </a:lnTo>
                  <a:lnTo>
                    <a:pt x="1080643" y="39370"/>
                  </a:lnTo>
                  <a:close/>
                </a:path>
                <a:path w="1588135" h="650875">
                  <a:moveTo>
                    <a:pt x="1588008" y="146050"/>
                  </a:moveTo>
                  <a:lnTo>
                    <a:pt x="1557515" y="127000"/>
                  </a:lnTo>
                  <a:lnTo>
                    <a:pt x="1553083" y="125730"/>
                  </a:lnTo>
                  <a:lnTo>
                    <a:pt x="1548638" y="125095"/>
                  </a:lnTo>
                  <a:lnTo>
                    <a:pt x="1541018" y="123190"/>
                  </a:lnTo>
                  <a:lnTo>
                    <a:pt x="1532763" y="121920"/>
                  </a:lnTo>
                  <a:lnTo>
                    <a:pt x="1524508" y="120015"/>
                  </a:lnTo>
                  <a:lnTo>
                    <a:pt x="1464183" y="110490"/>
                  </a:lnTo>
                  <a:lnTo>
                    <a:pt x="1452118" y="109220"/>
                  </a:lnTo>
                  <a:lnTo>
                    <a:pt x="1440053" y="107315"/>
                  </a:lnTo>
                  <a:lnTo>
                    <a:pt x="1415288" y="104775"/>
                  </a:lnTo>
                  <a:lnTo>
                    <a:pt x="1403223" y="102870"/>
                  </a:lnTo>
                  <a:lnTo>
                    <a:pt x="1367028" y="99060"/>
                  </a:lnTo>
                  <a:lnTo>
                    <a:pt x="1318768" y="94615"/>
                  </a:lnTo>
                  <a:lnTo>
                    <a:pt x="1257808" y="90170"/>
                  </a:lnTo>
                  <a:lnTo>
                    <a:pt x="1233678" y="89535"/>
                  </a:lnTo>
                  <a:lnTo>
                    <a:pt x="1184148" y="94615"/>
                  </a:lnTo>
                  <a:lnTo>
                    <a:pt x="1158113" y="120015"/>
                  </a:lnTo>
                  <a:lnTo>
                    <a:pt x="1158113" y="133985"/>
                  </a:lnTo>
                  <a:lnTo>
                    <a:pt x="1208278" y="163830"/>
                  </a:lnTo>
                  <a:lnTo>
                    <a:pt x="1255903" y="166370"/>
                  </a:lnTo>
                  <a:lnTo>
                    <a:pt x="1524165" y="165849"/>
                  </a:lnTo>
                  <a:lnTo>
                    <a:pt x="1544193" y="166370"/>
                  </a:lnTo>
                  <a:lnTo>
                    <a:pt x="1560068" y="166370"/>
                  </a:lnTo>
                  <a:lnTo>
                    <a:pt x="1563243" y="167005"/>
                  </a:lnTo>
                  <a:lnTo>
                    <a:pt x="1568958" y="167005"/>
                  </a:lnTo>
                  <a:lnTo>
                    <a:pt x="1577213" y="167640"/>
                  </a:lnTo>
                  <a:lnTo>
                    <a:pt x="1579118" y="165735"/>
                  </a:lnTo>
                  <a:lnTo>
                    <a:pt x="1585468" y="161290"/>
                  </a:lnTo>
                  <a:lnTo>
                    <a:pt x="1587373" y="153035"/>
                  </a:lnTo>
                  <a:lnTo>
                    <a:pt x="1588008" y="146050"/>
                  </a:lnTo>
                  <a:close/>
                </a:path>
              </a:pathLst>
            </a:custGeom>
            <a:solidFill>
              <a:srgbClr val="C64E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35" y="1493266"/>
            <a:ext cx="204216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1750" spc="254" dirty="0">
                <a:latin typeface="Malgun Gothic"/>
                <a:cs typeface="Malgun Gothic"/>
              </a:rPr>
              <a:t>교육자</a:t>
            </a:r>
            <a:r>
              <a:rPr sz="1750" dirty="0">
                <a:latin typeface="Malgun Gothic"/>
                <a:cs typeface="Malgun Gothic"/>
              </a:rPr>
              <a:t>	</a:t>
            </a:r>
            <a:r>
              <a:rPr sz="1750" spc="275" dirty="0">
                <a:latin typeface="Malgun Gothic"/>
                <a:cs typeface="Malgun Gothic"/>
              </a:rPr>
              <a:t>스크립트 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8935" y="4469181"/>
            <a:ext cx="2197735" cy="794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4100"/>
              </a:lnSpc>
              <a:spcBef>
                <a:spcPts val="100"/>
              </a:spcBef>
            </a:pPr>
            <a:r>
              <a:rPr sz="1750" spc="180" dirty="0">
                <a:latin typeface="Malgun Gothic"/>
                <a:cs typeface="Malgun Gothic"/>
              </a:rPr>
              <a:t>커뮤니티</a:t>
            </a:r>
            <a:r>
              <a:rPr sz="1750" spc="305" dirty="0">
                <a:latin typeface="Malgun Gothic"/>
                <a:cs typeface="Malgun Gothic"/>
              </a:rPr>
              <a:t> </a:t>
            </a:r>
            <a:r>
              <a:rPr sz="1750" spc="160" dirty="0">
                <a:latin typeface="Malgun Gothic"/>
                <a:cs typeface="Malgun Gothic"/>
              </a:rPr>
              <a:t>회원이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-50" dirty="0">
                <a:latin typeface="Malgun Gothic"/>
                <a:cs typeface="Malgun Gothic"/>
              </a:rPr>
              <a:t>볼 </a:t>
            </a:r>
            <a:r>
              <a:rPr sz="1750" dirty="0">
                <a:latin typeface="Malgun Gothic"/>
                <a:cs typeface="Malgun Gothic"/>
              </a:rPr>
              <a:t>수</a:t>
            </a:r>
            <a:r>
              <a:rPr sz="1750" spc="325" dirty="0">
                <a:latin typeface="Malgun Gothic"/>
                <a:cs typeface="Malgun Gothic"/>
              </a:rPr>
              <a:t> </a:t>
            </a:r>
            <a:r>
              <a:rPr sz="1750" spc="140" dirty="0">
                <a:latin typeface="Malgun Gothic"/>
                <a:cs typeface="Malgun Gothic"/>
              </a:rPr>
              <a:t>있습니다.</a:t>
            </a:r>
            <a:endParaRPr sz="175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3352" y="924814"/>
            <a:ext cx="6107430" cy="1787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>
              <a:lnSpc>
                <a:spcPct val="148300"/>
              </a:lnSpc>
              <a:spcBef>
                <a:spcPts val="100"/>
              </a:spcBef>
              <a:tabLst>
                <a:tab pos="672465" algn="l"/>
                <a:tab pos="1609725" algn="l"/>
                <a:tab pos="1719580" algn="l"/>
                <a:tab pos="2161540" algn="l"/>
                <a:tab pos="2826385" algn="l"/>
                <a:tab pos="3093085" algn="l"/>
                <a:tab pos="3919220" algn="l"/>
                <a:tab pos="4312285" algn="l"/>
                <a:tab pos="4977130" algn="l"/>
                <a:tab pos="5293995" algn="l"/>
              </a:tabLst>
            </a:pPr>
            <a:r>
              <a:rPr sz="1800" spc="100" dirty="0">
                <a:solidFill>
                  <a:srgbClr val="082C6C"/>
                </a:solidFill>
                <a:latin typeface="Malgun Gothic"/>
                <a:cs typeface="Malgun Gothic"/>
              </a:rPr>
              <a:t>"B</a:t>
            </a:r>
            <a:r>
              <a:rPr sz="1800" spc="-4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04" dirty="0">
                <a:solidFill>
                  <a:srgbClr val="082C6C"/>
                </a:solidFill>
                <a:latin typeface="Malgun Gothic"/>
                <a:cs typeface="Malgun Gothic"/>
              </a:rPr>
              <a:t>간염은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B</a:t>
            </a:r>
            <a:r>
              <a:rPr sz="1800" spc="-36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형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45" dirty="0">
                <a:solidFill>
                  <a:srgbClr val="082C6C"/>
                </a:solidFill>
                <a:latin typeface="Malgun Gothic"/>
                <a:cs typeface="Malgun Gothic"/>
              </a:rPr>
              <a:t>간염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5" dirty="0">
                <a:solidFill>
                  <a:srgbClr val="082C6C"/>
                </a:solidFill>
                <a:latin typeface="Malgun Gothic"/>
                <a:cs typeface="Malgun Gothic"/>
              </a:rPr>
              <a:t>바이러스에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45" dirty="0">
                <a:solidFill>
                  <a:srgbClr val="082C6C"/>
                </a:solidFill>
                <a:latin typeface="Malgun Gothic"/>
                <a:cs typeface="Malgun Gothic"/>
              </a:rPr>
              <a:t>의한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29" dirty="0">
                <a:solidFill>
                  <a:srgbClr val="082C6C"/>
                </a:solidFill>
                <a:latin typeface="Malgun Gothic"/>
                <a:cs typeface="Malgun Gothic"/>
              </a:rPr>
              <a:t>바이러스 </a:t>
            </a:r>
            <a:r>
              <a:rPr sz="1800" spc="240" dirty="0">
                <a:solidFill>
                  <a:srgbClr val="082C6C"/>
                </a:solidFill>
                <a:latin typeface="Malgun Gothic"/>
                <a:cs typeface="Malgun Gothic"/>
              </a:rPr>
              <a:t>감염입니다</a:t>
            </a:r>
            <a:r>
              <a:rPr sz="1800" spc="-3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800" spc="235" dirty="0">
                <a:solidFill>
                  <a:srgbClr val="082C6C"/>
                </a:solidFill>
                <a:latin typeface="Malgun Gothic"/>
                <a:cs typeface="Malgun Gothic"/>
              </a:rPr>
              <a:t>진단하지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800" spc="140" dirty="0">
                <a:solidFill>
                  <a:srgbClr val="082C6C"/>
                </a:solidFill>
                <a:latin typeface="Malgun Gothic"/>
                <a:cs typeface="Malgun Gothic"/>
              </a:rPr>
              <a:t>않고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0" dirty="0">
                <a:solidFill>
                  <a:srgbClr val="082C6C"/>
                </a:solidFill>
                <a:latin typeface="Malgun Gothic"/>
                <a:cs typeface="Malgun Gothic"/>
              </a:rPr>
              <a:t>방치하면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800" spc="175" dirty="0">
                <a:solidFill>
                  <a:srgbClr val="082C6C"/>
                </a:solidFill>
                <a:latin typeface="Malgun Gothic"/>
                <a:cs typeface="Malgun Gothic"/>
              </a:rPr>
              <a:t>시간이 </a:t>
            </a:r>
            <a:endParaRPr sz="1800">
              <a:latin typeface="Malgun Gothic"/>
              <a:cs typeface="Malgun Gothic"/>
            </a:endParaRPr>
          </a:p>
          <a:p>
            <a:pPr marL="12700" marR="43180">
              <a:lnSpc>
                <a:spcPct val="172800"/>
              </a:lnSpc>
              <a:tabLst>
                <a:tab pos="1027430" algn="l"/>
                <a:tab pos="1769745" algn="l"/>
                <a:tab pos="2239645" algn="l"/>
                <a:tab pos="3524250" algn="l"/>
                <a:tab pos="4812030" algn="l"/>
                <a:tab pos="5827395" algn="l"/>
              </a:tabLst>
            </a:pPr>
            <a:r>
              <a:rPr sz="1800" spc="204" dirty="0">
                <a:solidFill>
                  <a:srgbClr val="082C6C"/>
                </a:solidFill>
                <a:latin typeface="Malgun Gothic"/>
                <a:cs typeface="Malgun Gothic"/>
              </a:rPr>
              <a:t>지남에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140" dirty="0">
                <a:solidFill>
                  <a:srgbClr val="082C6C"/>
                </a:solidFill>
                <a:latin typeface="Malgun Gothic"/>
                <a:cs typeface="Malgun Gothic"/>
              </a:rPr>
              <a:t>따라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손</a:t>
            </a:r>
            <a:r>
              <a:rPr sz="1800" spc="-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상</a:t>
            </a:r>
            <a:r>
              <a:rPr sz="1800" spc="-3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800" spc="-2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60" dirty="0">
                <a:solidFill>
                  <a:srgbClr val="082C6C"/>
                </a:solidFill>
                <a:latin typeface="Malgun Gothic"/>
                <a:cs typeface="Malgun Gothic"/>
              </a:rPr>
              <a:t>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35" dirty="0">
                <a:solidFill>
                  <a:srgbClr val="082C6C"/>
                </a:solidFill>
                <a:latin typeface="Malgun Gothic"/>
                <a:cs typeface="Malgun Gothic"/>
              </a:rPr>
              <a:t>간암으로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04" dirty="0">
                <a:solidFill>
                  <a:srgbClr val="082C6C"/>
                </a:solidFill>
                <a:latin typeface="Malgun Gothic"/>
                <a:cs typeface="Malgun Gothic"/>
              </a:rPr>
              <a:t>이어질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수 </a:t>
            </a:r>
            <a:r>
              <a:rPr sz="1800" spc="204" dirty="0">
                <a:solidFill>
                  <a:srgbClr val="082C6C"/>
                </a:solidFill>
                <a:latin typeface="Malgun Gothic"/>
                <a:cs typeface="Malgun Gothic"/>
              </a:rPr>
              <a:t>있습니다</a:t>
            </a:r>
            <a:r>
              <a:rPr sz="1800" spc="-37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4240" y="3224606"/>
            <a:ext cx="6017895" cy="7791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70585" algn="l"/>
                <a:tab pos="2321560" algn="l"/>
                <a:tab pos="3180080" algn="l"/>
                <a:tab pos="4333240" algn="l"/>
                <a:tab pos="5190490" algn="l"/>
              </a:tabLst>
            </a:pPr>
            <a:r>
              <a:rPr sz="1800" spc="220" dirty="0">
                <a:solidFill>
                  <a:srgbClr val="082C6C"/>
                </a:solidFill>
                <a:latin typeface="Malgun Gothic"/>
                <a:cs typeface="Malgun Gothic"/>
              </a:rPr>
              <a:t>간은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신</a:t>
            </a:r>
            <a:r>
              <a:rPr sz="18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체</a:t>
            </a:r>
            <a:r>
              <a:rPr sz="18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에</a:t>
            </a:r>
            <a:r>
              <a:rPr sz="18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서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20" dirty="0">
                <a:solidFill>
                  <a:srgbClr val="082C6C"/>
                </a:solidFill>
                <a:latin typeface="Malgun Gothic"/>
                <a:cs typeface="Malgun Gothic"/>
              </a:rPr>
              <a:t>많은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00" dirty="0">
                <a:solidFill>
                  <a:srgbClr val="082C6C"/>
                </a:solidFill>
                <a:latin typeface="Malgun Gothic"/>
                <a:cs typeface="Malgun Gothic"/>
              </a:rPr>
              <a:t>역할을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20" dirty="0">
                <a:solidFill>
                  <a:srgbClr val="082C6C"/>
                </a:solidFill>
                <a:latin typeface="Malgun Gothic"/>
                <a:cs typeface="Malgun Gothic"/>
              </a:rPr>
              <a:t>하기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때</a:t>
            </a:r>
            <a:r>
              <a:rPr sz="1800" spc="-14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문</a:t>
            </a:r>
            <a:r>
              <a:rPr sz="1800" spc="-13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에</a:t>
            </a:r>
            <a:endParaRPr sz="18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610"/>
              </a:spcBef>
              <a:tabLst>
                <a:tab pos="1596390" algn="l"/>
                <a:tab pos="2291080" algn="l"/>
                <a:tab pos="2987675" algn="l"/>
              </a:tabLst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건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강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지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키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것</a:t>
            </a:r>
            <a:r>
              <a:rPr sz="1800" spc="-1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매</a:t>
            </a:r>
            <a:r>
              <a:rPr sz="1800" spc="-12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우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50" dirty="0">
                <a:solidFill>
                  <a:srgbClr val="082C6C"/>
                </a:solidFill>
                <a:latin typeface="Malgun Gothic"/>
                <a:cs typeface="Malgun Gothic"/>
              </a:rPr>
              <a:t>중요합니다</a:t>
            </a:r>
            <a:r>
              <a:rPr sz="1800" spc="-18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.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3986" y="4288535"/>
            <a:ext cx="6085840" cy="882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56300"/>
              </a:lnSpc>
              <a:spcBef>
                <a:spcPts val="95"/>
              </a:spcBef>
              <a:tabLst>
                <a:tab pos="1053465" algn="l"/>
                <a:tab pos="1475740" algn="l"/>
                <a:tab pos="2458720" algn="l"/>
                <a:tab pos="2574290" algn="l"/>
                <a:tab pos="3738879" algn="l"/>
                <a:tab pos="3795395" algn="l"/>
                <a:tab pos="4839970" algn="l"/>
                <a:tab pos="5199380" algn="l"/>
              </a:tabLst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음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식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15" dirty="0">
                <a:solidFill>
                  <a:srgbClr val="082C6C"/>
                </a:solidFill>
                <a:latin typeface="Malgun Gothic"/>
                <a:cs typeface="Malgun Gothic"/>
              </a:rPr>
              <a:t>소화하고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에</a:t>
            </a:r>
            <a:r>
              <a:rPr sz="1800" spc="-14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너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지</a:t>
            </a:r>
            <a:r>
              <a:rPr sz="1800" spc="-13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를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800" spc="315" dirty="0">
                <a:solidFill>
                  <a:srgbClr val="082C6C"/>
                </a:solidFill>
                <a:latin typeface="Malgun Gothic"/>
                <a:cs typeface="Malgun Gothic"/>
              </a:rPr>
              <a:t>조절하고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00" dirty="0">
                <a:solidFill>
                  <a:srgbClr val="082C6C"/>
                </a:solidFill>
                <a:latin typeface="Malgun Gothic"/>
                <a:cs typeface="Malgun Gothic"/>
              </a:rPr>
              <a:t>독소를 </a:t>
            </a:r>
            <a:r>
              <a:rPr sz="1800" spc="320" dirty="0">
                <a:solidFill>
                  <a:srgbClr val="082C6C"/>
                </a:solidFill>
                <a:latin typeface="Malgun Gothic"/>
                <a:cs typeface="Malgun Gothic"/>
              </a:rPr>
              <a:t>분해하고</a:t>
            </a:r>
            <a:r>
              <a:rPr sz="1800" spc="-19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00" dirty="0">
                <a:solidFill>
                  <a:srgbClr val="082C6C"/>
                </a:solidFill>
                <a:latin typeface="Malgun Gothic"/>
                <a:cs typeface="Malgun Gothic"/>
              </a:rPr>
              <a:t>감염과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싸우고</a:t>
            </a:r>
            <a:r>
              <a:rPr sz="1800" spc="-229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00" dirty="0">
                <a:solidFill>
                  <a:srgbClr val="082C6C"/>
                </a:solidFill>
                <a:latin typeface="Malgun Gothic"/>
                <a:cs typeface="Malgun Gothic"/>
              </a:rPr>
              <a:t>약물을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15" dirty="0">
                <a:solidFill>
                  <a:srgbClr val="082C6C"/>
                </a:solidFill>
                <a:latin typeface="Malgun Gothic"/>
                <a:cs typeface="Malgun Gothic"/>
              </a:rPr>
              <a:t>처리하고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endParaRPr sz="18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3986" y="5340857"/>
            <a:ext cx="4850765" cy="109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0480" algn="l"/>
                <a:tab pos="2650490" algn="l"/>
                <a:tab pos="3642995" algn="l"/>
              </a:tabLst>
            </a:pP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비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타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민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30" dirty="0">
                <a:solidFill>
                  <a:srgbClr val="082C6C"/>
                </a:solidFill>
                <a:latin typeface="Malgun Gothic"/>
                <a:cs typeface="Malgun Gothic"/>
              </a:rPr>
              <a:t>저장하고</a:t>
            </a:r>
            <a:r>
              <a:rPr sz="1800" spc="-20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,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혈</a:t>
            </a:r>
            <a:r>
              <a:rPr sz="1800" spc="-114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전</a:t>
            </a:r>
            <a:r>
              <a:rPr sz="1800" spc="-10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315" dirty="0">
                <a:solidFill>
                  <a:srgbClr val="082C6C"/>
                </a:solidFill>
                <a:latin typeface="Malgun Gothic"/>
                <a:cs typeface="Malgun Gothic"/>
              </a:rPr>
              <a:t>돕습니다</a:t>
            </a:r>
            <a:r>
              <a:rPr sz="1800" spc="-215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!</a:t>
            </a:r>
            <a:endParaRPr sz="1800">
              <a:latin typeface="Malgun Gothic"/>
              <a:cs typeface="Malgun Gothic"/>
            </a:endParaRPr>
          </a:p>
          <a:p>
            <a:pPr>
              <a:lnSpc>
                <a:spcPct val="100000"/>
              </a:lnSpc>
              <a:spcBef>
                <a:spcPts val="985"/>
              </a:spcBef>
            </a:pPr>
            <a:endParaRPr sz="1800">
              <a:latin typeface="Malgun Gothic"/>
              <a:cs typeface="Malgun Gothic"/>
            </a:endParaRPr>
          </a:p>
          <a:p>
            <a:pPr marL="93345">
              <a:lnSpc>
                <a:spcPct val="100000"/>
              </a:lnSpc>
              <a:tabLst>
                <a:tab pos="1330960" algn="l"/>
                <a:tab pos="1717039" algn="l"/>
                <a:tab pos="2669540" algn="l"/>
                <a:tab pos="3054985" algn="l"/>
                <a:tab pos="3440429" algn="l"/>
              </a:tabLst>
            </a:pPr>
            <a:r>
              <a:rPr sz="1800" spc="300" dirty="0">
                <a:solidFill>
                  <a:srgbClr val="082C6C"/>
                </a:solidFill>
                <a:latin typeface="Malgun Gothic"/>
                <a:cs typeface="Malgun Gothic"/>
              </a:rPr>
              <a:t>사람들은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간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60" dirty="0">
                <a:solidFill>
                  <a:srgbClr val="082C6C"/>
                </a:solidFill>
                <a:latin typeface="Malgun Gothic"/>
                <a:cs typeface="Malgun Gothic"/>
              </a:rPr>
              <a:t>없이는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살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-50" dirty="0">
                <a:solidFill>
                  <a:srgbClr val="082C6C"/>
                </a:solidFill>
                <a:latin typeface="Malgun Gothic"/>
                <a:cs typeface="Malgun Gothic"/>
              </a:rPr>
              <a:t>수</a:t>
            </a:r>
            <a:r>
              <a:rPr sz="1800" dirty="0">
                <a:solidFill>
                  <a:srgbClr val="082C6C"/>
                </a:solidFill>
                <a:latin typeface="Malgun Gothic"/>
                <a:cs typeface="Malgun Gothic"/>
              </a:rPr>
              <a:t>	</a:t>
            </a:r>
            <a:r>
              <a:rPr sz="1800" spc="240" dirty="0">
                <a:solidFill>
                  <a:srgbClr val="082C6C"/>
                </a:solidFill>
                <a:latin typeface="Malgun Gothic"/>
                <a:cs typeface="Malgun Gothic"/>
              </a:rPr>
              <a:t>없습니다</a:t>
            </a:r>
            <a:r>
              <a:rPr sz="1800" spc="-310" dirty="0">
                <a:solidFill>
                  <a:srgbClr val="082C6C"/>
                </a:solidFill>
                <a:latin typeface="Malgun Gothic"/>
                <a:cs typeface="Malgun Gothic"/>
              </a:rPr>
              <a:t> </a:t>
            </a:r>
            <a:r>
              <a:rPr sz="1800" spc="130" dirty="0">
                <a:solidFill>
                  <a:srgbClr val="082C6C"/>
                </a:solidFill>
                <a:latin typeface="Malgun Gothic"/>
                <a:cs typeface="Malgun Gothic"/>
              </a:rPr>
              <a:t>." </a:t>
            </a:r>
            <a:endParaRPr sz="1800">
              <a:latin typeface="Malgun Gothic"/>
              <a:cs typeface="Malgun Gothic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9475" y="1959864"/>
            <a:ext cx="3563112" cy="255117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04376" y="6766559"/>
            <a:ext cx="1332230" cy="393065"/>
            <a:chOff x="9104376" y="6766559"/>
            <a:chExt cx="1332230" cy="393065"/>
          </a:xfrm>
        </p:grpSpPr>
        <p:sp>
          <p:nvSpPr>
            <p:cNvPr id="3" name="object 3"/>
            <p:cNvSpPr/>
            <p:nvPr/>
          </p:nvSpPr>
          <p:spPr>
            <a:xfrm>
              <a:off x="9957816" y="7045451"/>
              <a:ext cx="478790" cy="114300"/>
            </a:xfrm>
            <a:custGeom>
              <a:avLst/>
              <a:gdLst/>
              <a:ahLst/>
              <a:cxnLst/>
              <a:rect l="l" t="t" r="r" b="b"/>
              <a:pathLst>
                <a:path w="478790" h="114300">
                  <a:moveTo>
                    <a:pt x="230250" y="0"/>
                  </a:moveTo>
                  <a:lnTo>
                    <a:pt x="203580" y="3848"/>
                  </a:lnTo>
                  <a:lnTo>
                    <a:pt x="178180" y="14770"/>
                  </a:lnTo>
                  <a:lnTo>
                    <a:pt x="157225" y="31457"/>
                  </a:lnTo>
                  <a:lnTo>
                    <a:pt x="140715" y="53936"/>
                  </a:lnTo>
                  <a:lnTo>
                    <a:pt x="133095" y="52006"/>
                  </a:lnTo>
                  <a:lnTo>
                    <a:pt x="124840" y="50723"/>
                  </a:lnTo>
                  <a:lnTo>
                    <a:pt x="108965" y="49441"/>
                  </a:lnTo>
                  <a:lnTo>
                    <a:pt x="68199" y="53301"/>
                  </a:lnTo>
                  <a:lnTo>
                    <a:pt x="34543" y="66141"/>
                  </a:lnTo>
                  <a:lnTo>
                    <a:pt x="10413" y="86042"/>
                  </a:lnTo>
                  <a:lnTo>
                    <a:pt x="253" y="111086"/>
                  </a:lnTo>
                  <a:lnTo>
                    <a:pt x="0" y="114160"/>
                  </a:lnTo>
                  <a:lnTo>
                    <a:pt x="478408" y="114160"/>
                  </a:lnTo>
                  <a:lnTo>
                    <a:pt x="476250" y="113017"/>
                  </a:lnTo>
                  <a:lnTo>
                    <a:pt x="448944" y="107873"/>
                  </a:lnTo>
                  <a:lnTo>
                    <a:pt x="430529" y="85407"/>
                  </a:lnTo>
                  <a:lnTo>
                    <a:pt x="407669" y="67424"/>
                  </a:lnTo>
                  <a:lnTo>
                    <a:pt x="380237" y="55867"/>
                  </a:lnTo>
                  <a:lnTo>
                    <a:pt x="350392" y="50723"/>
                  </a:lnTo>
                  <a:lnTo>
                    <a:pt x="335152" y="50723"/>
                  </a:lnTo>
                  <a:lnTo>
                    <a:pt x="327532" y="51371"/>
                  </a:lnTo>
                  <a:lnTo>
                    <a:pt x="319912" y="52654"/>
                  </a:lnTo>
                  <a:lnTo>
                    <a:pt x="304037" y="30822"/>
                  </a:lnTo>
                  <a:lnTo>
                    <a:pt x="282448" y="14122"/>
                  </a:lnTo>
                  <a:lnTo>
                    <a:pt x="257682" y="3848"/>
                  </a:lnTo>
                  <a:lnTo>
                    <a:pt x="230250" y="0"/>
                  </a:lnTo>
                  <a:close/>
                </a:path>
              </a:pathLst>
            </a:custGeom>
            <a:solidFill>
              <a:srgbClr val="ADE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518904" y="6766559"/>
              <a:ext cx="584200" cy="393065"/>
            </a:xfrm>
            <a:custGeom>
              <a:avLst/>
              <a:gdLst/>
              <a:ahLst/>
              <a:cxnLst/>
              <a:rect l="l" t="t" r="r" b="b"/>
              <a:pathLst>
                <a:path w="584200" h="393065">
                  <a:moveTo>
                    <a:pt x="299085" y="0"/>
                  </a:moveTo>
                  <a:lnTo>
                    <a:pt x="292100" y="0"/>
                  </a:lnTo>
                  <a:lnTo>
                    <a:pt x="270637" y="635"/>
                  </a:lnTo>
                  <a:lnTo>
                    <a:pt x="228092" y="6997"/>
                  </a:lnTo>
                  <a:lnTo>
                    <a:pt x="186944" y="19723"/>
                  </a:lnTo>
                  <a:lnTo>
                    <a:pt x="148336" y="37541"/>
                  </a:lnTo>
                  <a:lnTo>
                    <a:pt x="112141" y="61709"/>
                  </a:lnTo>
                  <a:lnTo>
                    <a:pt x="80518" y="90347"/>
                  </a:lnTo>
                  <a:lnTo>
                    <a:pt x="53213" y="123431"/>
                  </a:lnTo>
                  <a:lnTo>
                    <a:pt x="31115" y="160324"/>
                  </a:lnTo>
                  <a:lnTo>
                    <a:pt x="15240" y="199783"/>
                  </a:lnTo>
                  <a:lnTo>
                    <a:pt x="4445" y="241134"/>
                  </a:lnTo>
                  <a:lnTo>
                    <a:pt x="0" y="283756"/>
                  </a:lnTo>
                  <a:lnTo>
                    <a:pt x="0" y="291401"/>
                  </a:lnTo>
                  <a:lnTo>
                    <a:pt x="1270" y="320027"/>
                  </a:lnTo>
                  <a:lnTo>
                    <a:pt x="8890" y="362013"/>
                  </a:lnTo>
                  <a:lnTo>
                    <a:pt x="19050" y="393052"/>
                  </a:lnTo>
                  <a:lnTo>
                    <a:pt x="564642" y="393052"/>
                  </a:lnTo>
                  <a:lnTo>
                    <a:pt x="569087" y="382371"/>
                  </a:lnTo>
                  <a:lnTo>
                    <a:pt x="579247" y="341020"/>
                  </a:lnTo>
                  <a:lnTo>
                    <a:pt x="583692" y="298399"/>
                  </a:lnTo>
                  <a:lnTo>
                    <a:pt x="583692" y="291401"/>
                  </a:lnTo>
                  <a:lnTo>
                    <a:pt x="576706" y="227152"/>
                  </a:lnTo>
                  <a:lnTo>
                    <a:pt x="564006" y="186410"/>
                  </a:lnTo>
                  <a:lnTo>
                    <a:pt x="545719" y="147612"/>
                  </a:lnTo>
                  <a:lnTo>
                    <a:pt x="522224" y="111975"/>
                  </a:lnTo>
                  <a:lnTo>
                    <a:pt x="493014" y="80162"/>
                  </a:lnTo>
                  <a:lnTo>
                    <a:pt x="460121" y="52806"/>
                  </a:lnTo>
                  <a:lnTo>
                    <a:pt x="423291" y="31178"/>
                  </a:lnTo>
                  <a:lnTo>
                    <a:pt x="383413" y="14630"/>
                  </a:lnTo>
                  <a:lnTo>
                    <a:pt x="341629" y="4457"/>
                  </a:lnTo>
                  <a:lnTo>
                    <a:pt x="299085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04376" y="7056119"/>
              <a:ext cx="594360" cy="103505"/>
            </a:xfrm>
            <a:custGeom>
              <a:avLst/>
              <a:gdLst/>
              <a:ahLst/>
              <a:cxnLst/>
              <a:rect l="l" t="t" r="r" b="b"/>
              <a:pathLst>
                <a:path w="594359" h="103504">
                  <a:moveTo>
                    <a:pt x="275844" y="0"/>
                  </a:moveTo>
                  <a:lnTo>
                    <a:pt x="227710" y="6388"/>
                  </a:lnTo>
                  <a:lnTo>
                    <a:pt x="183896" y="24930"/>
                  </a:lnTo>
                  <a:lnTo>
                    <a:pt x="146430" y="54355"/>
                  </a:lnTo>
                  <a:lnTo>
                    <a:pt x="117348" y="93383"/>
                  </a:lnTo>
                  <a:lnTo>
                    <a:pt x="104648" y="91465"/>
                  </a:lnTo>
                  <a:lnTo>
                    <a:pt x="64007" y="89547"/>
                  </a:lnTo>
                  <a:lnTo>
                    <a:pt x="11302" y="98501"/>
                  </a:lnTo>
                  <a:lnTo>
                    <a:pt x="0" y="103479"/>
                  </a:lnTo>
                  <a:lnTo>
                    <a:pt x="594105" y="103479"/>
                  </a:lnTo>
                  <a:lnTo>
                    <a:pt x="548004" y="90830"/>
                  </a:lnTo>
                  <a:lnTo>
                    <a:pt x="489584" y="86982"/>
                  </a:lnTo>
                  <a:lnTo>
                    <a:pt x="475742" y="87629"/>
                  </a:lnTo>
                  <a:lnTo>
                    <a:pt x="447801" y="91465"/>
                  </a:lnTo>
                  <a:lnTo>
                    <a:pt x="434467" y="94018"/>
                  </a:lnTo>
                  <a:lnTo>
                    <a:pt x="405892" y="55003"/>
                  </a:lnTo>
                  <a:lnTo>
                    <a:pt x="368426" y="25577"/>
                  </a:lnTo>
                  <a:lnTo>
                    <a:pt x="324103" y="6388"/>
                  </a:lnTo>
                  <a:lnTo>
                    <a:pt x="275844" y="0"/>
                  </a:lnTo>
                  <a:close/>
                </a:path>
              </a:pathLst>
            </a:custGeom>
            <a:solidFill>
              <a:srgbClr val="ADE8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730485" y="6489191"/>
            <a:ext cx="36195" cy="172720"/>
          </a:xfrm>
          <a:custGeom>
            <a:avLst/>
            <a:gdLst/>
            <a:ahLst/>
            <a:cxnLst/>
            <a:rect l="l" t="t" r="r" b="b"/>
            <a:pathLst>
              <a:path w="36195" h="172720">
                <a:moveTo>
                  <a:pt x="12065" y="0"/>
                </a:moveTo>
                <a:lnTo>
                  <a:pt x="7620" y="635"/>
                </a:lnTo>
                <a:lnTo>
                  <a:pt x="5715" y="635"/>
                </a:lnTo>
                <a:lnTo>
                  <a:pt x="3810" y="1905"/>
                </a:lnTo>
                <a:lnTo>
                  <a:pt x="635" y="5080"/>
                </a:lnTo>
                <a:lnTo>
                  <a:pt x="0" y="7620"/>
                </a:lnTo>
                <a:lnTo>
                  <a:pt x="0" y="9525"/>
                </a:lnTo>
                <a:lnTo>
                  <a:pt x="20320" y="165100"/>
                </a:lnTo>
                <a:lnTo>
                  <a:pt x="20955" y="167640"/>
                </a:lnTo>
                <a:lnTo>
                  <a:pt x="22225" y="170180"/>
                </a:lnTo>
                <a:lnTo>
                  <a:pt x="27305" y="172720"/>
                </a:lnTo>
                <a:lnTo>
                  <a:pt x="30480" y="172720"/>
                </a:lnTo>
                <a:lnTo>
                  <a:pt x="35560" y="168910"/>
                </a:lnTo>
                <a:lnTo>
                  <a:pt x="36195" y="166370"/>
                </a:lnTo>
                <a:lnTo>
                  <a:pt x="35560" y="163195"/>
                </a:lnTo>
                <a:lnTo>
                  <a:pt x="15875" y="8255"/>
                </a:lnTo>
                <a:lnTo>
                  <a:pt x="15875" y="3810"/>
                </a:lnTo>
                <a:lnTo>
                  <a:pt x="1206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021696" y="6572377"/>
            <a:ext cx="100329" cy="14795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60027" y="6695567"/>
            <a:ext cx="140207" cy="11493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193019" y="6875906"/>
            <a:ext cx="165607" cy="64770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9236964" y="7000367"/>
            <a:ext cx="173355" cy="29845"/>
          </a:xfrm>
          <a:custGeom>
            <a:avLst/>
            <a:gdLst/>
            <a:ahLst/>
            <a:cxnLst/>
            <a:rect l="l" t="t" r="r" b="b"/>
            <a:pathLst>
              <a:path w="173354" h="29845">
                <a:moveTo>
                  <a:pt x="9525" y="0"/>
                </a:moveTo>
                <a:lnTo>
                  <a:pt x="3809" y="0"/>
                </a:lnTo>
                <a:lnTo>
                  <a:pt x="634" y="3174"/>
                </a:lnTo>
                <a:lnTo>
                  <a:pt x="0" y="6984"/>
                </a:lnTo>
                <a:lnTo>
                  <a:pt x="0" y="12064"/>
                </a:lnTo>
                <a:lnTo>
                  <a:pt x="3809" y="15239"/>
                </a:lnTo>
                <a:lnTo>
                  <a:pt x="7619" y="15239"/>
                </a:lnTo>
                <a:lnTo>
                  <a:pt x="168782" y="29844"/>
                </a:lnTo>
                <a:lnTo>
                  <a:pt x="172592" y="26669"/>
                </a:lnTo>
                <a:lnTo>
                  <a:pt x="172592" y="22224"/>
                </a:lnTo>
                <a:lnTo>
                  <a:pt x="173227" y="17779"/>
                </a:lnTo>
                <a:lnTo>
                  <a:pt x="170052" y="13969"/>
                </a:lnTo>
                <a:lnTo>
                  <a:pt x="165607" y="13334"/>
                </a:lnTo>
                <a:lnTo>
                  <a:pt x="95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5155" y="3912489"/>
            <a:ext cx="1207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64565" algn="l"/>
              </a:tabLst>
            </a:pPr>
            <a:r>
              <a:rPr sz="1800" spc="260" dirty="0">
                <a:latin typeface="Malgun Gothic"/>
                <a:cs typeface="Malgun Gothic"/>
              </a:rPr>
              <a:t>건강한</a:t>
            </a:r>
            <a:r>
              <a:rPr sz="1800" dirty="0">
                <a:latin typeface="Malgun Gothic"/>
                <a:cs typeface="Malgun Gothic"/>
              </a:rPr>
              <a:t>	</a:t>
            </a:r>
            <a:r>
              <a:rPr sz="1800" spc="-50" dirty="0">
                <a:latin typeface="Malgun Gothic"/>
                <a:cs typeface="Malgun Gothic"/>
              </a:rPr>
              <a:t>간</a:t>
            </a:r>
            <a:endParaRPr sz="1800">
              <a:latin typeface="Malgun Gothic"/>
              <a:cs typeface="Malgun Gothic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998851" y="3628506"/>
          <a:ext cx="7201534" cy="2625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3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9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175"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Malgun Gothic"/>
                          <a:cs typeface="Malgun Gothic"/>
                        </a:rPr>
                        <a:t>가벼운</a:t>
                      </a:r>
                      <a:r>
                        <a:rPr sz="1800" spc="-1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spc="35" dirty="0">
                          <a:latin typeface="Malgun Gothic"/>
                          <a:cs typeface="Malgun Gothic"/>
                        </a:rPr>
                        <a:t>정신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60"/>
                        </a:spcBef>
                        <a:tabLst>
                          <a:tab pos="955675" algn="l"/>
                        </a:tabLst>
                      </a:pPr>
                      <a:r>
                        <a:rPr sz="1800" spc="260" dirty="0">
                          <a:latin typeface="Malgun Gothic"/>
                          <a:cs typeface="Malgun Gothic"/>
                        </a:rPr>
                        <a:t>염증이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1800" spc="245" dirty="0">
                          <a:latin typeface="Malgun Gothic"/>
                          <a:cs typeface="Malgun Gothic"/>
                        </a:rPr>
                        <a:t>많으면 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/>
                </a:tc>
                <a:tc>
                  <a:txBody>
                    <a:bodyPr/>
                    <a:lstStyle/>
                    <a:p>
                      <a:pPr marL="7772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dirty="0">
                          <a:latin typeface="Malgun Gothic"/>
                          <a:cs typeface="Malgun Gothic"/>
                        </a:rPr>
                        <a:t>B</a:t>
                      </a:r>
                      <a:r>
                        <a:rPr sz="1800" spc="-3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spc="210" dirty="0">
                          <a:latin typeface="Malgun Gothic"/>
                          <a:cs typeface="Malgun Gothic"/>
                        </a:rPr>
                        <a:t>형간염에 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2032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834"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795"/>
                        </a:spcBef>
                      </a:pPr>
                      <a:r>
                        <a:rPr sz="1800" spc="-25" dirty="0">
                          <a:latin typeface="Malgun Gothic"/>
                          <a:cs typeface="Malgun Gothic"/>
                        </a:rPr>
                        <a:t>염증은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096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855"/>
                        </a:spcBef>
                        <a:tabLst>
                          <a:tab pos="1238885" algn="l"/>
                        </a:tabLst>
                      </a:pPr>
                      <a:r>
                        <a:rPr sz="1800" spc="300" dirty="0">
                          <a:latin typeface="Malgun Gothic"/>
                          <a:cs typeface="Malgun Gothic"/>
                        </a:rPr>
                        <a:t>간경변이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1800" spc="245" dirty="0">
                          <a:latin typeface="Malgun Gothic"/>
                          <a:cs typeface="Malgun Gothic"/>
                        </a:rPr>
                        <a:t>발생할 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08585" marB="0"/>
                </a:tc>
                <a:tc>
                  <a:txBody>
                    <a:bodyPr/>
                    <a:lstStyle/>
                    <a:p>
                      <a:pPr marR="34290" algn="r">
                        <a:lnSpc>
                          <a:spcPct val="100000"/>
                        </a:lnSpc>
                        <a:spcBef>
                          <a:spcPts val="880"/>
                        </a:spcBef>
                        <a:tabLst>
                          <a:tab pos="915669" algn="l"/>
                        </a:tabLst>
                      </a:pPr>
                      <a:r>
                        <a:rPr sz="1800" spc="204" dirty="0">
                          <a:latin typeface="Malgun Gothic"/>
                          <a:cs typeface="Malgun Gothic"/>
                        </a:rPr>
                        <a:t>장기간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1800" spc="225" dirty="0">
                          <a:latin typeface="Malgun Gothic"/>
                          <a:cs typeface="Malgun Gothic"/>
                        </a:rPr>
                        <a:t>감염되면 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1176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805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660"/>
                        </a:spcBef>
                        <a:tabLst>
                          <a:tab pos="1272540" algn="l"/>
                        </a:tabLst>
                      </a:pPr>
                      <a:r>
                        <a:rPr sz="1800" spc="-10" dirty="0">
                          <a:latin typeface="Malgun Gothic"/>
                          <a:cs typeface="Malgun Gothic"/>
                        </a:rPr>
                        <a:t>"섬유증"(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2000" i="1" spc="-50" dirty="0">
                          <a:latin typeface="Malgun Gothic"/>
                          <a:cs typeface="Malgun Gothic"/>
                        </a:rPr>
                        <a:t>간</a:t>
                      </a:r>
                      <a:endParaRPr sz="2000">
                        <a:latin typeface="Malgun Gothic"/>
                        <a:cs typeface="Malgun Gothic"/>
                      </a:endParaRPr>
                    </a:p>
                  </a:txBody>
                  <a:tcPr marL="0" marR="0" marT="83820" marB="0"/>
                </a:tc>
                <a:tc>
                  <a:txBody>
                    <a:bodyPr/>
                    <a:lstStyle/>
                    <a:p>
                      <a:pPr marR="36195" algn="ctr">
                        <a:lnSpc>
                          <a:spcPct val="100000"/>
                        </a:lnSpc>
                        <a:spcBef>
                          <a:spcPts val="990"/>
                        </a:spcBef>
                        <a:tabLst>
                          <a:tab pos="385445" algn="l"/>
                        </a:tabLst>
                      </a:pPr>
                      <a:r>
                        <a:rPr sz="1800" spc="-50" dirty="0">
                          <a:latin typeface="Malgun Gothic"/>
                          <a:cs typeface="Malgun Gothic"/>
                        </a:rPr>
                        <a:t>수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1800" spc="254" dirty="0">
                          <a:latin typeface="Malgun Gothic"/>
                          <a:cs typeface="Malgun Gothic"/>
                        </a:rPr>
                        <a:t>있습니다</a:t>
                      </a:r>
                      <a:r>
                        <a:rPr sz="1800" spc="-28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spc="165" dirty="0">
                          <a:latin typeface="Malgun Gothic"/>
                          <a:cs typeface="Malgun Gothic"/>
                        </a:rPr>
                        <a:t>"(</a:t>
                      </a:r>
                      <a:r>
                        <a:rPr sz="1800" spc="-275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spc="-50" dirty="0">
                          <a:latin typeface="Malgun Gothic"/>
                          <a:cs typeface="Malgun Gothic"/>
                        </a:rPr>
                        <a:t>간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35"/>
                        </a:spcBef>
                        <a:tabLst>
                          <a:tab pos="915669" algn="l"/>
                          <a:tab pos="1831975" algn="l"/>
                        </a:tabLst>
                      </a:pPr>
                      <a:r>
                        <a:rPr sz="1800" spc="204" dirty="0">
                          <a:latin typeface="Malgun Gothic"/>
                          <a:cs typeface="Malgun Gothic"/>
                        </a:rPr>
                        <a:t>간암이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1800" spc="204" dirty="0">
                          <a:latin typeface="Malgun Gothic"/>
                          <a:cs typeface="Malgun Gothic"/>
                        </a:rPr>
                        <a:t>발생할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1800" spc="-50" dirty="0">
                          <a:latin typeface="Malgun Gothic"/>
                          <a:cs typeface="Malgun Gothic"/>
                        </a:rPr>
                        <a:t>수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31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325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615"/>
                        </a:spcBef>
                      </a:pPr>
                      <a:r>
                        <a:rPr sz="2000" i="1" spc="-200" dirty="0">
                          <a:latin typeface="Malgun Gothic"/>
                          <a:cs typeface="Malgun Gothic"/>
                        </a:rPr>
                        <a:t>조직의</a:t>
                      </a:r>
                      <a:r>
                        <a:rPr sz="2000" i="1" spc="-18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2000" i="1" spc="-25" dirty="0">
                          <a:latin typeface="Malgun Gothic"/>
                          <a:cs typeface="Malgun Gothic"/>
                        </a:rPr>
                        <a:t>약간의</a:t>
                      </a:r>
                      <a:endParaRPr sz="2000">
                        <a:latin typeface="Malgun Gothic"/>
                        <a:cs typeface="Malgun Gothic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1270"/>
                        </a:spcBef>
                      </a:pPr>
                      <a:r>
                        <a:rPr sz="2000" i="1" spc="-165" dirty="0">
                          <a:latin typeface="Malgun Gothic"/>
                          <a:cs typeface="Malgun Gothic"/>
                        </a:rPr>
                        <a:t>흉터)을</a:t>
                      </a:r>
                      <a:r>
                        <a:rPr sz="2000" i="1" spc="-17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spc="-25" dirty="0">
                          <a:latin typeface="Malgun Gothic"/>
                          <a:cs typeface="Malgun Gothic"/>
                        </a:rPr>
                        <a:t>유발할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78105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1005"/>
                        </a:spcBef>
                        <a:tabLst>
                          <a:tab pos="955675" algn="l"/>
                        </a:tabLst>
                      </a:pPr>
                      <a:r>
                        <a:rPr sz="1800" spc="260" dirty="0">
                          <a:latin typeface="Malgun Gothic"/>
                          <a:cs typeface="Malgun Gothic"/>
                        </a:rPr>
                        <a:t>조직의</a:t>
                      </a:r>
                      <a:r>
                        <a:rPr sz="1800" dirty="0">
                          <a:latin typeface="Malgun Gothic"/>
                          <a:cs typeface="Malgun Gothic"/>
                        </a:rPr>
                        <a:t>	</a:t>
                      </a:r>
                      <a:r>
                        <a:rPr sz="1800" spc="245" dirty="0">
                          <a:latin typeface="Malgun Gothic"/>
                          <a:cs typeface="Malgun Gothic"/>
                        </a:rPr>
                        <a:t>흉터가 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  <a:p>
                      <a:pPr marR="30480" algn="ctr">
                        <a:lnSpc>
                          <a:spcPct val="100000"/>
                        </a:lnSpc>
                        <a:spcBef>
                          <a:spcPts val="1615"/>
                        </a:spcBef>
                      </a:pPr>
                      <a:r>
                        <a:rPr sz="1800" spc="150" dirty="0">
                          <a:latin typeface="Malgun Gothic"/>
                          <a:cs typeface="Malgun Gothic"/>
                        </a:rPr>
                        <a:t>많음</a:t>
                      </a:r>
                      <a:r>
                        <a:rPr sz="1800" spc="-33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spc="-50" dirty="0">
                          <a:latin typeface="Malgun Gothic"/>
                          <a:cs typeface="Malgun Gothic"/>
                        </a:rPr>
                        <a:t>)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27635" marB="0"/>
                </a:tc>
                <a:tc>
                  <a:txBody>
                    <a:bodyPr/>
                    <a:lstStyle/>
                    <a:p>
                      <a:pPr marL="848994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800" spc="225" dirty="0">
                          <a:latin typeface="Malgun Gothic"/>
                          <a:cs typeface="Malgun Gothic"/>
                        </a:rPr>
                        <a:t>있습니다 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13716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168275">
                        <a:lnSpc>
                          <a:spcPts val="2135"/>
                        </a:lnSpc>
                        <a:spcBef>
                          <a:spcPts val="620"/>
                        </a:spcBef>
                      </a:pPr>
                      <a:r>
                        <a:rPr sz="1800" dirty="0">
                          <a:latin typeface="Malgun Gothic"/>
                          <a:cs typeface="Malgun Gothic"/>
                        </a:rPr>
                        <a:t>수</a:t>
                      </a:r>
                      <a:r>
                        <a:rPr sz="1800" spc="120" dirty="0"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800" spc="40" dirty="0">
                          <a:latin typeface="Malgun Gothic"/>
                          <a:cs typeface="Malgun Gothic"/>
                        </a:rPr>
                        <a:t>있습니다</a:t>
                      </a:r>
                      <a:endParaRPr sz="1800">
                        <a:latin typeface="Malgun Gothic"/>
                        <a:cs typeface="Malgun Gothic"/>
                      </a:endParaRPr>
                    </a:p>
                  </a:txBody>
                  <a:tcPr marL="0" marR="0" marT="787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361058" y="6938677"/>
            <a:ext cx="7769859" cy="322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50" b="1" i="1" spc="-225" dirty="0">
                <a:latin typeface="Malgun Gothic"/>
                <a:cs typeface="Malgun Gothic"/>
              </a:rPr>
              <a:t>지금</a:t>
            </a:r>
            <a:r>
              <a:rPr sz="1950" b="1" i="1" spc="-370" dirty="0">
                <a:latin typeface="Malgun Gothic"/>
                <a:cs typeface="Malgun Gothic"/>
              </a:rPr>
              <a:t> </a:t>
            </a:r>
            <a:r>
              <a:rPr sz="1950" b="1" i="1" spc="-175" dirty="0">
                <a:latin typeface="Malgun Gothic"/>
                <a:cs typeface="Malgun Gothic"/>
              </a:rPr>
              <a:t>B형</a:t>
            </a:r>
            <a:r>
              <a:rPr sz="1950" b="1" i="1" spc="-340" dirty="0">
                <a:latin typeface="Malgun Gothic"/>
                <a:cs typeface="Malgun Gothic"/>
              </a:rPr>
              <a:t> </a:t>
            </a:r>
            <a:r>
              <a:rPr sz="1950" b="1" i="1" spc="-225" dirty="0">
                <a:latin typeface="Malgun Gothic"/>
                <a:cs typeface="Malgun Gothic"/>
              </a:rPr>
              <a:t>간염</a:t>
            </a:r>
            <a:r>
              <a:rPr sz="1950" b="1" i="1" spc="-365" dirty="0">
                <a:latin typeface="Malgun Gothic"/>
                <a:cs typeface="Malgun Gothic"/>
              </a:rPr>
              <a:t> </a:t>
            </a:r>
            <a:r>
              <a:rPr sz="1950" b="1" i="1" spc="-254" dirty="0">
                <a:latin typeface="Malgun Gothic"/>
                <a:cs typeface="Malgun Gothic"/>
              </a:rPr>
              <a:t>검사를</a:t>
            </a:r>
            <a:r>
              <a:rPr sz="1950" b="1" i="1" spc="-395" dirty="0">
                <a:latin typeface="Malgun Gothic"/>
                <a:cs typeface="Malgun Gothic"/>
              </a:rPr>
              <a:t> </a:t>
            </a:r>
            <a:r>
              <a:rPr sz="1950" b="1" i="1" spc="-254" dirty="0">
                <a:latin typeface="Malgun Gothic"/>
                <a:cs typeface="Malgun Gothic"/>
              </a:rPr>
              <a:t>받으면</a:t>
            </a:r>
            <a:r>
              <a:rPr sz="1950" b="1" i="1" spc="-400" dirty="0">
                <a:latin typeface="Malgun Gothic"/>
                <a:cs typeface="Malgun Gothic"/>
              </a:rPr>
              <a:t> </a:t>
            </a:r>
            <a:r>
              <a:rPr sz="1950" b="1" i="1" spc="-225" dirty="0">
                <a:latin typeface="Malgun Gothic"/>
                <a:cs typeface="Malgun Gothic"/>
              </a:rPr>
              <a:t>향후</a:t>
            </a:r>
            <a:r>
              <a:rPr sz="1950" b="1" i="1" spc="-370" dirty="0">
                <a:latin typeface="Malgun Gothic"/>
                <a:cs typeface="Malgun Gothic"/>
              </a:rPr>
              <a:t> </a:t>
            </a:r>
            <a:r>
              <a:rPr sz="1950" b="1" i="1" spc="-125" dirty="0">
                <a:latin typeface="Malgun Gothic"/>
                <a:cs typeface="Malgun Gothic"/>
              </a:rPr>
              <a:t>간</a:t>
            </a:r>
            <a:r>
              <a:rPr sz="1950" b="1" i="1" spc="-330" dirty="0">
                <a:latin typeface="Malgun Gothic"/>
                <a:cs typeface="Malgun Gothic"/>
              </a:rPr>
              <a:t> </a:t>
            </a:r>
            <a:r>
              <a:rPr sz="1950" b="1" i="1" spc="-280" dirty="0">
                <a:latin typeface="Malgun Gothic"/>
                <a:cs typeface="Malgun Gothic"/>
              </a:rPr>
              <a:t>합병증을</a:t>
            </a:r>
            <a:r>
              <a:rPr sz="1950" b="1" i="1" spc="-409" dirty="0">
                <a:latin typeface="Malgun Gothic"/>
                <a:cs typeface="Malgun Gothic"/>
              </a:rPr>
              <a:t> </a:t>
            </a:r>
            <a:r>
              <a:rPr sz="1950" b="1" i="1" spc="-285" dirty="0">
                <a:latin typeface="Malgun Gothic"/>
                <a:cs typeface="Malgun Gothic"/>
              </a:rPr>
              <a:t>예방하는</a:t>
            </a:r>
            <a:r>
              <a:rPr sz="1950" b="1" i="1" spc="-390" dirty="0">
                <a:latin typeface="Malgun Gothic"/>
                <a:cs typeface="Malgun Gothic"/>
              </a:rPr>
              <a:t> </a:t>
            </a:r>
            <a:r>
              <a:rPr sz="1950" b="1" i="1" spc="-125" dirty="0">
                <a:latin typeface="Malgun Gothic"/>
                <a:cs typeface="Malgun Gothic"/>
              </a:rPr>
              <a:t>데</a:t>
            </a:r>
            <a:r>
              <a:rPr sz="1950" b="1" i="1" spc="-330" dirty="0">
                <a:latin typeface="Malgun Gothic"/>
                <a:cs typeface="Malgun Gothic"/>
              </a:rPr>
              <a:t> </a:t>
            </a:r>
            <a:r>
              <a:rPr sz="1950" b="1" i="1" spc="-254" dirty="0">
                <a:latin typeface="Malgun Gothic"/>
                <a:cs typeface="Malgun Gothic"/>
              </a:rPr>
              <a:t>도움이</a:t>
            </a:r>
            <a:r>
              <a:rPr sz="1950" b="1" i="1" spc="-405" dirty="0">
                <a:latin typeface="Malgun Gothic"/>
                <a:cs typeface="Malgun Gothic"/>
              </a:rPr>
              <a:t> </a:t>
            </a:r>
            <a:r>
              <a:rPr sz="1950" b="1" i="1" spc="-125" dirty="0">
                <a:latin typeface="Malgun Gothic"/>
                <a:cs typeface="Malgun Gothic"/>
              </a:rPr>
              <a:t>될</a:t>
            </a:r>
            <a:r>
              <a:rPr sz="1950" b="1" i="1" spc="-320" dirty="0">
                <a:latin typeface="Malgun Gothic"/>
                <a:cs typeface="Malgun Gothic"/>
              </a:rPr>
              <a:t> </a:t>
            </a:r>
            <a:r>
              <a:rPr sz="1950" b="1" i="1" spc="-125" dirty="0">
                <a:latin typeface="Malgun Gothic"/>
                <a:cs typeface="Malgun Gothic"/>
              </a:rPr>
              <a:t>수</a:t>
            </a:r>
            <a:r>
              <a:rPr sz="1950" b="1" i="1" spc="-340" dirty="0">
                <a:latin typeface="Malgun Gothic"/>
                <a:cs typeface="Malgun Gothic"/>
              </a:rPr>
              <a:t> </a:t>
            </a:r>
            <a:r>
              <a:rPr sz="1950" b="1" i="1" spc="-140" dirty="0">
                <a:latin typeface="Malgun Gothic"/>
                <a:cs typeface="Malgun Gothic"/>
              </a:rPr>
              <a:t>있습니다!</a:t>
            </a:r>
            <a:endParaRPr sz="1950">
              <a:latin typeface="Malgun Gothic"/>
              <a:cs typeface="Malgun Gothic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73023" y="2246376"/>
            <a:ext cx="9530080" cy="1289685"/>
            <a:chOff x="573023" y="2246376"/>
            <a:chExt cx="9530080" cy="128968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23" y="2339340"/>
              <a:ext cx="1827276" cy="11033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413253" y="2702814"/>
              <a:ext cx="723900" cy="114300"/>
            </a:xfrm>
            <a:custGeom>
              <a:avLst/>
              <a:gdLst/>
              <a:ahLst/>
              <a:cxnLst/>
              <a:rect l="l" t="t" r="r" b="b"/>
              <a:pathLst>
                <a:path w="723900" h="114300">
                  <a:moveTo>
                    <a:pt x="0" y="56387"/>
                  </a:moveTo>
                  <a:lnTo>
                    <a:pt x="723900" y="56387"/>
                  </a:lnTo>
                </a:path>
                <a:path w="723900" h="114300">
                  <a:moveTo>
                    <a:pt x="647700" y="0"/>
                  </a:moveTo>
                  <a:lnTo>
                    <a:pt x="723900" y="57150"/>
                  </a:lnTo>
                  <a:lnTo>
                    <a:pt x="647700" y="1143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63823" y="2330196"/>
              <a:ext cx="1752600" cy="86715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4921758" y="2725674"/>
              <a:ext cx="723900" cy="114300"/>
            </a:xfrm>
            <a:custGeom>
              <a:avLst/>
              <a:gdLst/>
              <a:ahLst/>
              <a:cxnLst/>
              <a:rect l="l" t="t" r="r" b="b"/>
              <a:pathLst>
                <a:path w="723900" h="114300">
                  <a:moveTo>
                    <a:pt x="0" y="57912"/>
                  </a:moveTo>
                  <a:lnTo>
                    <a:pt x="723900" y="57912"/>
                  </a:lnTo>
                </a:path>
                <a:path w="723900" h="114300">
                  <a:moveTo>
                    <a:pt x="647700" y="0"/>
                  </a:moveTo>
                  <a:lnTo>
                    <a:pt x="722376" y="57150"/>
                  </a:lnTo>
                  <a:lnTo>
                    <a:pt x="647700" y="1143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663183" y="2261616"/>
              <a:ext cx="1905000" cy="99974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8347" y="2246376"/>
              <a:ext cx="1984248" cy="128930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7372350" y="2743962"/>
              <a:ext cx="723900" cy="114300"/>
            </a:xfrm>
            <a:custGeom>
              <a:avLst/>
              <a:gdLst/>
              <a:ahLst/>
              <a:cxnLst/>
              <a:rect l="l" t="t" r="r" b="b"/>
              <a:pathLst>
                <a:path w="723900" h="114300">
                  <a:moveTo>
                    <a:pt x="0" y="56387"/>
                  </a:moveTo>
                  <a:lnTo>
                    <a:pt x="723900" y="56387"/>
                  </a:lnTo>
                </a:path>
                <a:path w="723900" h="114300">
                  <a:moveTo>
                    <a:pt x="646176" y="0"/>
                  </a:moveTo>
                  <a:lnTo>
                    <a:pt x="722376" y="57150"/>
                  </a:lnTo>
                  <a:lnTo>
                    <a:pt x="646176" y="114300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0" y="0"/>
            <a:ext cx="10476230" cy="1623060"/>
            <a:chOff x="0" y="0"/>
            <a:chExt cx="10476230" cy="1623060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0" y="0"/>
              <a:ext cx="10475975" cy="162306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216408"/>
              <a:ext cx="10475975" cy="1152144"/>
            </a:xfrm>
            <a:prstGeom prst="rect">
              <a:avLst/>
            </a:prstGeom>
          </p:spPr>
        </p:pic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283969" y="30225"/>
            <a:ext cx="7853680" cy="1208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2370" marR="5080" indent="-2440305">
              <a:lnSpc>
                <a:spcPct val="143700"/>
              </a:lnSpc>
              <a:spcBef>
                <a:spcPts val="100"/>
              </a:spcBef>
            </a:pPr>
            <a:r>
              <a:rPr sz="2700" b="1" dirty="0">
                <a:solidFill>
                  <a:srgbClr val="001F5F"/>
                </a:solidFill>
                <a:latin typeface="Comic Sans MS"/>
                <a:cs typeface="Comic Sans MS"/>
              </a:rPr>
              <a:t>B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형</a:t>
            </a:r>
            <a:r>
              <a:rPr sz="2700" b="1" spc="-10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간염은</a:t>
            </a:r>
            <a:r>
              <a:rPr sz="2700" b="1" spc="-9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시간이</a:t>
            </a:r>
            <a:r>
              <a:rPr sz="2700" b="1" spc="-10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지남에</a:t>
            </a:r>
            <a:r>
              <a:rPr sz="2700" b="1" spc="-9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따라</a:t>
            </a:r>
            <a:r>
              <a:rPr sz="2700" b="1" spc="-85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간</a:t>
            </a:r>
            <a:r>
              <a:rPr sz="2700" b="1" spc="-10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손상과</a:t>
            </a:r>
            <a:r>
              <a:rPr sz="2700" b="1" spc="-9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spc="-30" dirty="0">
                <a:solidFill>
                  <a:srgbClr val="001F5F"/>
                </a:solidFill>
                <a:latin typeface="Malgun Gothic"/>
                <a:cs typeface="Malgun Gothic"/>
              </a:rPr>
              <a:t>간암으로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이어질</a:t>
            </a:r>
            <a:r>
              <a:rPr sz="2700" b="1" spc="-10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dirty="0">
                <a:solidFill>
                  <a:srgbClr val="001F5F"/>
                </a:solidFill>
                <a:latin typeface="Malgun Gothic"/>
                <a:cs typeface="Malgun Gothic"/>
              </a:rPr>
              <a:t>수</a:t>
            </a:r>
            <a:r>
              <a:rPr sz="2700" b="1" spc="-100" dirty="0">
                <a:solidFill>
                  <a:srgbClr val="001F5F"/>
                </a:solidFill>
                <a:latin typeface="Malgun Gothic"/>
                <a:cs typeface="Malgun Gothic"/>
              </a:rPr>
              <a:t> </a:t>
            </a:r>
            <a:r>
              <a:rPr sz="2700" b="1" spc="-20" dirty="0">
                <a:solidFill>
                  <a:srgbClr val="001F5F"/>
                </a:solidFill>
                <a:latin typeface="Malgun Gothic"/>
                <a:cs typeface="Malgun Gothic"/>
              </a:rPr>
              <a:t>있습니다</a:t>
            </a:r>
            <a:endParaRPr sz="2700">
              <a:latin typeface="Malgun Gothic"/>
              <a:cs typeface="Malgun Gothic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05968" y="6434326"/>
            <a:ext cx="963168" cy="963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6BD63FCCD77B4AB5B77DD2A79B32F5" ma:contentTypeVersion="23" ma:contentTypeDescription="Create a new document." ma:contentTypeScope="" ma:versionID="62406a92cb580f6837212ae4167d22bc">
  <xsd:schema xmlns:xsd="http://www.w3.org/2001/XMLSchema" xmlns:xs="http://www.w3.org/2001/XMLSchema" xmlns:p="http://schemas.microsoft.com/office/2006/metadata/properties" xmlns:ns2="eb3dec5b-8042-4135-97f9-ac6b58103169" xmlns:ns3="cbbceabd-8ed1-4fbb-aaca-f7be0d7237e7" targetNamespace="http://schemas.microsoft.com/office/2006/metadata/properties" ma:root="true" ma:fieldsID="273c22627cdf94371f9f21e978c276b6" ns2:_="" ns3:_="">
    <xsd:import namespace="eb3dec5b-8042-4135-97f9-ac6b58103169"/>
    <xsd:import namespace="cbbceabd-8ed1-4fbb-aaca-f7be0d7237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Notes" minOccurs="0"/>
                <xsd:element ref="ns2:MoreNotes" minOccurs="0"/>
                <xsd:element ref="ns2:MediaServiceObjectDetectorVersions" minOccurs="0"/>
                <xsd:element ref="ns2:Person" minOccurs="0"/>
                <xsd:element ref="ns2:SummaryPara" minOccurs="0"/>
                <xsd:element ref="ns2:Them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dec5b-8042-4135-97f9-ac6b581031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e54a96-2e66-4dab-be84-39d0a16116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oreNotes" ma:index="25" nillable="true" ma:displayName="Quotes/More Notes" ma:format="Dropdown" ma:internalName="MoreNotes">
      <xsd:simpleType>
        <xsd:restriction base="dms:Note">
          <xsd:maxLength value="255"/>
        </xsd:restriction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erson" ma:index="27" nillable="true" ma:displayName="Person" ma:description="Fiona started reading this" ma:format="Dropdown" ma:internalName="Person">
      <xsd:simpleType>
        <xsd:restriction base="dms:Text">
          <xsd:maxLength value="255"/>
        </xsd:restriction>
      </xsd:simpleType>
    </xsd:element>
    <xsd:element name="SummaryPara" ma:index="28" nillable="true" ma:displayName="Summary Para" ma:format="Dropdown" ma:internalName="SummaryPara">
      <xsd:simpleType>
        <xsd:restriction base="dms:Note">
          <xsd:maxLength value="255"/>
        </xsd:restriction>
      </xsd:simpleType>
    </xsd:element>
    <xsd:element name="Theme" ma:index="29" nillable="true" ma:displayName="Theme" ma:format="Dropdown" ma:internalName="Theme">
      <xsd:simpleType>
        <xsd:restriction base="dms:Note">
          <xsd:maxLength value="255"/>
        </xsd:restriction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ceabd-8ed1-4fbb-aaca-f7be0d7237e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7d476a9-c601-4d12-b9ba-59084cc9e50b}" ma:internalName="TaxCatchAll" ma:showField="CatchAllData" ma:web="cbbceabd-8ed1-4fbb-aaca-f7be0d7237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bceabd-8ed1-4fbb-aaca-f7be0d7237e7" xsi:nil="true"/>
    <lcf76f155ced4ddcb4097134ff3c332f xmlns="eb3dec5b-8042-4135-97f9-ac6b58103169">
      <Terms xmlns="http://schemas.microsoft.com/office/infopath/2007/PartnerControls"/>
    </lcf76f155ced4ddcb4097134ff3c332f>
    <MoreNotes xmlns="eb3dec5b-8042-4135-97f9-ac6b58103169" xsi:nil="true"/>
    <Notes xmlns="eb3dec5b-8042-4135-97f9-ac6b58103169" xsi:nil="true"/>
    <Theme xmlns="eb3dec5b-8042-4135-97f9-ac6b58103169" xsi:nil="true"/>
    <Person xmlns="eb3dec5b-8042-4135-97f9-ac6b58103169" xsi:nil="true"/>
    <SummaryPara xmlns="eb3dec5b-8042-4135-97f9-ac6b58103169" xsi:nil="true"/>
  </documentManagement>
</p:properties>
</file>

<file path=customXml/itemProps1.xml><?xml version="1.0" encoding="utf-8"?>
<ds:datastoreItem xmlns:ds="http://schemas.openxmlformats.org/officeDocument/2006/customXml" ds:itemID="{8E06BEA9-0E68-409E-946D-2621FED5980C}"/>
</file>

<file path=customXml/itemProps2.xml><?xml version="1.0" encoding="utf-8"?>
<ds:datastoreItem xmlns:ds="http://schemas.openxmlformats.org/officeDocument/2006/customXml" ds:itemID="{0D51F8D4-C516-4A99-BD79-4AFBEE4E11B8}"/>
</file>

<file path=customXml/itemProps3.xml><?xml version="1.0" encoding="utf-8"?>
<ds:datastoreItem xmlns:ds="http://schemas.openxmlformats.org/officeDocument/2006/customXml" ds:itemID="{8C7603D9-8DCF-43EE-A64A-D758A414839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2259</Words>
  <Application>Microsoft Office PowerPoint</Application>
  <PresentationFormat>Custom</PresentationFormat>
  <Paragraphs>286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Malgun Gothic</vt:lpstr>
      <vt:lpstr>Adobe Clean</vt:lpstr>
      <vt:lpstr>Arial</vt:lpstr>
      <vt:lpstr>Calibri</vt:lpstr>
      <vt:lpstr>Comic Sans MS</vt:lpstr>
      <vt:lpstr>inherit</vt:lpstr>
      <vt:lpstr>Sitka Small</vt:lpstr>
      <vt:lpstr>Sitka Subheading</vt:lpstr>
      <vt:lpstr>Times New Roman</vt:lpstr>
      <vt:lpstr>Office Theme</vt:lpstr>
      <vt:lpstr>B형 간 염</vt:lpstr>
      <vt:lpstr>PowerPoint Presentation</vt:lpstr>
      <vt:lpstr>B형 간염은 세계에서 가장 흔한 감염 중 하나입니다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B형 간염은 시간이 지남에 따라 간 손상과 간암으로 이어질 수 있습니다</vt:lpstr>
      <vt:lpstr>PowerPoint Presentation</vt:lpstr>
      <vt:lpstr>만성 B형 간염에 감염된 사람의 10% 미만이 증상을 보입니다</vt:lpstr>
      <vt:lpstr>"B형 간염의 증상에 대해 실제로 감염된 사람의 10%</vt:lpstr>
      <vt:lpstr>PowerPoint Presentation</vt:lpstr>
      <vt:lpstr>PowerPoint Presentation</vt:lpstr>
      <vt:lpstr>대부분의 사람들은 아주 어릴 때 감염됩니다.</vt:lpstr>
      <vt:lpstr>PowerPoint Presentation</vt:lpstr>
      <vt:lpstr>B형 간염은 다음을 통해 확산되지 않습니다</vt:lpstr>
      <vt:lpstr>PowerPoint Presentation</vt:lpstr>
      <vt:lpstr>좋은 소식: 간암을 포함한 간 문제는 검사를 받고 의사를 만나면 예방할 수 있습니다.</vt:lpstr>
      <vt:lpstr>PowerPoint Presentation</vt:lpstr>
      <vt:lpstr>B형 간염에 걸렸다는 사실을 알게 되면 다 음과 같은 방법으로 건강 을 지킬 수 있습니다</vt:lpstr>
      <vt:lpstr>PowerPoint Presentation</vt:lpstr>
      <vt:lpstr>현재 B 형 간염에 대한 치료법은 없으며 과학자들은 치료법을 찾으려고 노력하고 있습니다.</vt:lpstr>
      <vt:lpstr>PowerPoint Presentation</vt:lpstr>
      <vt:lpstr>B형 간염에 사용할 수 있는 효과적인 치료법이 있습니다.</vt:lpstr>
      <vt:lpstr>PowerPoint Presentation</vt:lpstr>
      <vt:lpstr>PowerPoint Presentation</vt:lpstr>
      <vt:lpstr>교육자 스크립트 </vt:lpstr>
      <vt:lpstr>사람들이 B형 간염 검사를 받아야 하는 이유는 무엇입니까?</vt:lpstr>
      <vt:lpstr>교육자 스크립트 </vt:lpstr>
      <vt:lpstr>검사를 받을 계획을 세우십시오!</vt:lpstr>
      <vt:lpstr>교육자 스크립트</vt:lpstr>
      <vt:lpstr>토론 질문</vt:lpstr>
      <vt:lpstr>PowerPoint Presentation</vt:lpstr>
      <vt:lpstr>PowerPoint Presentation</vt:lpstr>
      <vt:lpstr>교육자 스크립트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Flipchart</dc:title>
  <dc:creator>Shreya Koirala</dc:creator>
  <cp:keywords>DAFgq5Mqm_U,BAB0gbvrsJ8</cp:keywords>
  <cp:lastModifiedBy>Shreya Koirala</cp:lastModifiedBy>
  <cp:revision>3</cp:revision>
  <dcterms:created xsi:type="dcterms:W3CDTF">2023-09-07T15:14:58Z</dcterms:created>
  <dcterms:modified xsi:type="dcterms:W3CDTF">2023-09-07T15:38:50Z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2023-09-07T00:00:00Z</vt:filetime>
  </property>
  <property fmtid="{D5CDD505-2E9C-101B-9397-08002B2CF9AE}" pid="5" name="Producer">
    <vt:lpwstr>Microsoft® PowerPoint® for Microsoft 365</vt:lpwstr>
  </property>
  <property fmtid="{D5CDD505-2E9C-101B-9397-08002B2CF9AE}" pid="6" name="ContentTypeId">
    <vt:lpwstr>0x0101005A6BD63FCCD77B4AB5B77DD2A79B32F5</vt:lpwstr>
  </property>
</Properties>
</file>