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9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5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8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1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1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1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3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0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5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3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3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DE997-8C1D-436B-B05A-8EFCF676AC83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6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A7C628-1B8E-4686-BCC1-C2DBE24B4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54227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7C8F54-C9D3-4141-99E9-1BFD28102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1296"/>
            <a:ext cx="7772400" cy="337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3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0A146C-1711-42C4-A935-0D6CED635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53602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9AB9AE-1EF2-439C-9C85-82FC59D22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60276"/>
            <a:ext cx="7772400" cy="411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4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T YANG</dc:creator>
  <cp:lastModifiedBy>George Tong Yang</cp:lastModifiedBy>
  <cp:revision>7</cp:revision>
  <dcterms:created xsi:type="dcterms:W3CDTF">2019-12-13T18:14:18Z</dcterms:created>
  <dcterms:modified xsi:type="dcterms:W3CDTF">2020-02-12T16:48:14Z</dcterms:modified>
</cp:coreProperties>
</file>