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6858000" cy="5143500"/>
  <p:notesSz cx="6858000" cy="9144000"/>
  <p:defaultTextStyle>
    <a:defPPr>
      <a:defRPr lang="en-US"/>
    </a:defPPr>
    <a:lvl1pPr marL="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B45C"/>
    <a:srgbClr val="3C4951"/>
    <a:srgbClr val="FFF200"/>
    <a:srgbClr val="FAB424"/>
    <a:srgbClr val="DAE79A"/>
    <a:srgbClr val="4655E7"/>
    <a:srgbClr val="76D2F6"/>
    <a:srgbClr val="4E6155"/>
    <a:srgbClr val="127648"/>
    <a:srgbClr val="4548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2" autoAdjust="0"/>
    <p:restoredTop sz="94660"/>
  </p:normalViewPr>
  <p:slideViewPr>
    <p:cSldViewPr snapToGrid="0" showGuides="1">
      <p:cViewPr varScale="1">
        <p:scale>
          <a:sx n="138" d="100"/>
          <a:sy n="138" d="100"/>
        </p:scale>
        <p:origin x="1992" y="114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5D019-A5D2-4518-BDE4-66451671E91A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57CE6-A759-40E6-8B4C-5B94A51E1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88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STEPS on what to do and what to expect for vaccination and having your child to take </a:t>
            </a:r>
            <a:r>
              <a:rPr lang="en-US"/>
              <a:t>the shots.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57CE6-A759-40E6-8B4C-5B94A51E15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91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97821"/>
            <a:ext cx="58293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337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3600451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4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4025505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4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03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02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54782"/>
            <a:ext cx="154305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54782"/>
            <a:ext cx="451485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0781" y="60324"/>
            <a:ext cx="3674795" cy="428625"/>
          </a:xfrm>
        </p:spPr>
        <p:txBody>
          <a:bodyPr/>
          <a:lstStyle>
            <a:lvl1pPr algn="l">
              <a:defRPr sz="21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2505" y="520421"/>
            <a:ext cx="3086100" cy="1697236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892" indent="0">
              <a:buNone/>
              <a:defRPr sz="1200"/>
            </a:lvl2pPr>
            <a:lvl3pPr marL="685784" indent="0">
              <a:buNone/>
              <a:defRPr sz="1200"/>
            </a:lvl3pPr>
            <a:lvl4pPr marL="1028675" indent="0">
              <a:buNone/>
              <a:defRPr sz="1200"/>
            </a:lvl4pPr>
            <a:lvl5pPr marL="1371566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569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50" y="60324"/>
            <a:ext cx="3674795" cy="428625"/>
          </a:xfrm>
        </p:spPr>
        <p:txBody>
          <a:bodyPr/>
          <a:lstStyle>
            <a:lvl1pPr algn="l">
              <a:defRPr sz="21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274" y="520421"/>
            <a:ext cx="3086100" cy="1697236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892" indent="0">
              <a:buNone/>
              <a:defRPr sz="1200"/>
            </a:lvl2pPr>
            <a:lvl3pPr marL="685784" indent="0">
              <a:buNone/>
              <a:defRPr sz="1200"/>
            </a:lvl3pPr>
            <a:lvl4pPr marL="1028675" indent="0">
              <a:buNone/>
              <a:defRPr sz="1200"/>
            </a:lvl4pPr>
            <a:lvl5pPr marL="1371566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206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8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900114"/>
            <a:ext cx="3028950" cy="254555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900114"/>
            <a:ext cx="3028950" cy="254555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7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4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4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55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8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47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04790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076328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4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8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  <a:prstGeom prst="rect">
            <a:avLst/>
          </a:prstGeom>
        </p:spPr>
        <p:txBody>
          <a:bodyPr vert="horz" lIns="91438" tIns="45719" rIns="91438" bIns="4571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4767264"/>
            <a:ext cx="16002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05608-E6C8-4C23-BF9B-2B4322FBA6E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26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685784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9" indent="-257169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8" indent="-214307" algn="l" defTabSz="685784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1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6324" y="-2887"/>
            <a:ext cx="6874397" cy="5143500"/>
          </a:xfrm>
          <a:prstGeom prst="rect">
            <a:avLst/>
          </a:prstGeom>
          <a:gradFill flip="none" rotWithShape="1">
            <a:gsLst>
              <a:gs pos="100000">
                <a:srgbClr val="76D2F6">
                  <a:lumMod val="61000"/>
                  <a:lumOff val="39000"/>
                </a:srgbClr>
              </a:gs>
              <a:gs pos="15000">
                <a:srgbClr val="76D2F6">
                  <a:lumMod val="89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spcCol="0" rtlCol="0" anchor="ctr"/>
          <a:lstStyle/>
          <a:p>
            <a:pPr algn="ctr"/>
            <a:endParaRPr lang="en-US" sz="1350">
              <a:ln>
                <a:solidFill>
                  <a:sysClr val="windowText" lastClr="000000"/>
                </a:solidFill>
              </a:ln>
              <a:latin typeface="Proxima Nova Cond" panose="02000506030000020004" pitchFamily="50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0073" y="2470520"/>
            <a:ext cx="6878146" cy="2715799"/>
          </a:xfrm>
          <a:custGeom>
            <a:avLst/>
            <a:gdLst>
              <a:gd name="connsiteX0" fmla="*/ 0 w 9200644"/>
              <a:gd name="connsiteY0" fmla="*/ 0 h 2327472"/>
              <a:gd name="connsiteX1" fmla="*/ 9200644 w 9200644"/>
              <a:gd name="connsiteY1" fmla="*/ 0 h 2327472"/>
              <a:gd name="connsiteX2" fmla="*/ 9200644 w 9200644"/>
              <a:gd name="connsiteY2" fmla="*/ 2327472 h 2327472"/>
              <a:gd name="connsiteX3" fmla="*/ 0 w 9200644"/>
              <a:gd name="connsiteY3" fmla="*/ 2327472 h 2327472"/>
              <a:gd name="connsiteX4" fmla="*/ 0 w 9200644"/>
              <a:gd name="connsiteY4" fmla="*/ 0 h 2327472"/>
              <a:gd name="connsiteX0" fmla="*/ 0 w 9200644"/>
              <a:gd name="connsiteY0" fmla="*/ 0 h 2327472"/>
              <a:gd name="connsiteX1" fmla="*/ 1319002 w 9200644"/>
              <a:gd name="connsiteY1" fmla="*/ 0 h 2327472"/>
              <a:gd name="connsiteX2" fmla="*/ 9200644 w 9200644"/>
              <a:gd name="connsiteY2" fmla="*/ 0 h 2327472"/>
              <a:gd name="connsiteX3" fmla="*/ 9200644 w 9200644"/>
              <a:gd name="connsiteY3" fmla="*/ 2327472 h 2327472"/>
              <a:gd name="connsiteX4" fmla="*/ 0 w 9200644"/>
              <a:gd name="connsiteY4" fmla="*/ 2327472 h 2327472"/>
              <a:gd name="connsiteX5" fmla="*/ 0 w 9200644"/>
              <a:gd name="connsiteY5" fmla="*/ 0 h 2327472"/>
              <a:gd name="connsiteX0" fmla="*/ 0 w 9200644"/>
              <a:gd name="connsiteY0" fmla="*/ 0 h 2327472"/>
              <a:gd name="connsiteX1" fmla="*/ 1319002 w 9200644"/>
              <a:gd name="connsiteY1" fmla="*/ 0 h 2327472"/>
              <a:gd name="connsiteX2" fmla="*/ 3163986 w 9200644"/>
              <a:gd name="connsiteY2" fmla="*/ 0 h 2327472"/>
              <a:gd name="connsiteX3" fmla="*/ 9200644 w 9200644"/>
              <a:gd name="connsiteY3" fmla="*/ 0 h 2327472"/>
              <a:gd name="connsiteX4" fmla="*/ 9200644 w 9200644"/>
              <a:gd name="connsiteY4" fmla="*/ 2327472 h 2327472"/>
              <a:gd name="connsiteX5" fmla="*/ 0 w 9200644"/>
              <a:gd name="connsiteY5" fmla="*/ 2327472 h 2327472"/>
              <a:gd name="connsiteX6" fmla="*/ 0 w 9200644"/>
              <a:gd name="connsiteY6" fmla="*/ 0 h 2327472"/>
              <a:gd name="connsiteX0" fmla="*/ 0 w 9200644"/>
              <a:gd name="connsiteY0" fmla="*/ 0 h 2327472"/>
              <a:gd name="connsiteX1" fmla="*/ 1319002 w 9200644"/>
              <a:gd name="connsiteY1" fmla="*/ 0 h 2327472"/>
              <a:gd name="connsiteX2" fmla="*/ 3163986 w 9200644"/>
              <a:gd name="connsiteY2" fmla="*/ 0 h 2327472"/>
              <a:gd name="connsiteX3" fmla="*/ 4903773 w 9200644"/>
              <a:gd name="connsiteY3" fmla="*/ 0 h 2327472"/>
              <a:gd name="connsiteX4" fmla="*/ 9200644 w 9200644"/>
              <a:gd name="connsiteY4" fmla="*/ 0 h 2327472"/>
              <a:gd name="connsiteX5" fmla="*/ 9200644 w 9200644"/>
              <a:gd name="connsiteY5" fmla="*/ 2327472 h 2327472"/>
              <a:gd name="connsiteX6" fmla="*/ 0 w 9200644"/>
              <a:gd name="connsiteY6" fmla="*/ 2327472 h 2327472"/>
              <a:gd name="connsiteX7" fmla="*/ 0 w 9200644"/>
              <a:gd name="connsiteY7" fmla="*/ 0 h 2327472"/>
              <a:gd name="connsiteX0" fmla="*/ 0 w 9200644"/>
              <a:gd name="connsiteY0" fmla="*/ 0 h 2327472"/>
              <a:gd name="connsiteX1" fmla="*/ 1319002 w 9200644"/>
              <a:gd name="connsiteY1" fmla="*/ 0 h 2327472"/>
              <a:gd name="connsiteX2" fmla="*/ 3163986 w 9200644"/>
              <a:gd name="connsiteY2" fmla="*/ 0 h 2327472"/>
              <a:gd name="connsiteX3" fmla="*/ 4903773 w 9200644"/>
              <a:gd name="connsiteY3" fmla="*/ 0 h 2327472"/>
              <a:gd name="connsiteX4" fmla="*/ 7031979 w 9200644"/>
              <a:gd name="connsiteY4" fmla="*/ 0 h 2327472"/>
              <a:gd name="connsiteX5" fmla="*/ 9200644 w 9200644"/>
              <a:gd name="connsiteY5" fmla="*/ 0 h 2327472"/>
              <a:gd name="connsiteX6" fmla="*/ 9200644 w 9200644"/>
              <a:gd name="connsiteY6" fmla="*/ 2327472 h 2327472"/>
              <a:gd name="connsiteX7" fmla="*/ 0 w 9200644"/>
              <a:gd name="connsiteY7" fmla="*/ 2327472 h 2327472"/>
              <a:gd name="connsiteX8" fmla="*/ 0 w 9200644"/>
              <a:gd name="connsiteY8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163986 w 9200644"/>
              <a:gd name="connsiteY2" fmla="*/ 0 h 2327472"/>
              <a:gd name="connsiteX3" fmla="*/ 4903773 w 9200644"/>
              <a:gd name="connsiteY3" fmla="*/ 0 h 2327472"/>
              <a:gd name="connsiteX4" fmla="*/ 7031979 w 9200644"/>
              <a:gd name="connsiteY4" fmla="*/ 0 h 2327472"/>
              <a:gd name="connsiteX5" fmla="*/ 9200644 w 9200644"/>
              <a:gd name="connsiteY5" fmla="*/ 0 h 2327472"/>
              <a:gd name="connsiteX6" fmla="*/ 9200644 w 9200644"/>
              <a:gd name="connsiteY6" fmla="*/ 2327472 h 2327472"/>
              <a:gd name="connsiteX7" fmla="*/ 0 w 9200644"/>
              <a:gd name="connsiteY7" fmla="*/ 2327472 h 2327472"/>
              <a:gd name="connsiteX8" fmla="*/ 0 w 9200644"/>
              <a:gd name="connsiteY8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4903773 w 9200644"/>
              <a:gd name="connsiteY3" fmla="*/ 0 h 2327472"/>
              <a:gd name="connsiteX4" fmla="*/ 7031979 w 9200644"/>
              <a:gd name="connsiteY4" fmla="*/ 0 h 2327472"/>
              <a:gd name="connsiteX5" fmla="*/ 9200644 w 9200644"/>
              <a:gd name="connsiteY5" fmla="*/ 0 h 2327472"/>
              <a:gd name="connsiteX6" fmla="*/ 9200644 w 9200644"/>
              <a:gd name="connsiteY6" fmla="*/ 2327472 h 2327472"/>
              <a:gd name="connsiteX7" fmla="*/ 0 w 9200644"/>
              <a:gd name="connsiteY7" fmla="*/ 2327472 h 2327472"/>
              <a:gd name="connsiteX8" fmla="*/ 0 w 9200644"/>
              <a:gd name="connsiteY8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7031979 w 9200644"/>
              <a:gd name="connsiteY4" fmla="*/ 0 h 2327472"/>
              <a:gd name="connsiteX5" fmla="*/ 9200644 w 9200644"/>
              <a:gd name="connsiteY5" fmla="*/ 0 h 2327472"/>
              <a:gd name="connsiteX6" fmla="*/ 9200644 w 9200644"/>
              <a:gd name="connsiteY6" fmla="*/ 2327472 h 2327472"/>
              <a:gd name="connsiteX7" fmla="*/ 0 w 9200644"/>
              <a:gd name="connsiteY7" fmla="*/ 2327472 h 2327472"/>
              <a:gd name="connsiteX8" fmla="*/ 0 w 9200644"/>
              <a:gd name="connsiteY8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7040071 w 9200644"/>
              <a:gd name="connsiteY4" fmla="*/ 1140977 h 2327472"/>
              <a:gd name="connsiteX5" fmla="*/ 9200644 w 9200644"/>
              <a:gd name="connsiteY5" fmla="*/ 0 h 2327472"/>
              <a:gd name="connsiteX6" fmla="*/ 9200644 w 9200644"/>
              <a:gd name="connsiteY6" fmla="*/ 2327472 h 2327472"/>
              <a:gd name="connsiteX7" fmla="*/ 0 w 9200644"/>
              <a:gd name="connsiteY7" fmla="*/ 2327472 h 2327472"/>
              <a:gd name="connsiteX8" fmla="*/ 0 w 9200644"/>
              <a:gd name="connsiteY8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5704885 w 9200644"/>
              <a:gd name="connsiteY4" fmla="*/ 1246174 h 2327472"/>
              <a:gd name="connsiteX5" fmla="*/ 7040071 w 9200644"/>
              <a:gd name="connsiteY5" fmla="*/ 1140977 h 2327472"/>
              <a:gd name="connsiteX6" fmla="*/ 9200644 w 9200644"/>
              <a:gd name="connsiteY6" fmla="*/ 0 h 2327472"/>
              <a:gd name="connsiteX7" fmla="*/ 9200644 w 9200644"/>
              <a:gd name="connsiteY7" fmla="*/ 2327472 h 2327472"/>
              <a:gd name="connsiteX8" fmla="*/ 0 w 9200644"/>
              <a:gd name="connsiteY8" fmla="*/ 2327472 h 2327472"/>
              <a:gd name="connsiteX9" fmla="*/ 0 w 9200644"/>
              <a:gd name="connsiteY9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5211271 w 9200644"/>
              <a:gd name="connsiteY4" fmla="*/ 865848 h 2327472"/>
              <a:gd name="connsiteX5" fmla="*/ 7040071 w 9200644"/>
              <a:gd name="connsiteY5" fmla="*/ 1140977 h 2327472"/>
              <a:gd name="connsiteX6" fmla="*/ 9200644 w 9200644"/>
              <a:gd name="connsiteY6" fmla="*/ 0 h 2327472"/>
              <a:gd name="connsiteX7" fmla="*/ 9200644 w 9200644"/>
              <a:gd name="connsiteY7" fmla="*/ 2327472 h 2327472"/>
              <a:gd name="connsiteX8" fmla="*/ 0 w 9200644"/>
              <a:gd name="connsiteY8" fmla="*/ 2327472 h 2327472"/>
              <a:gd name="connsiteX9" fmla="*/ 0 w 9200644"/>
              <a:gd name="connsiteY9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5211271 w 9200644"/>
              <a:gd name="connsiteY4" fmla="*/ 865848 h 2327472"/>
              <a:gd name="connsiteX5" fmla="*/ 7040071 w 9200644"/>
              <a:gd name="connsiteY5" fmla="*/ 1140977 h 2327472"/>
              <a:gd name="connsiteX6" fmla="*/ 8278152 w 9200644"/>
              <a:gd name="connsiteY6" fmla="*/ 477430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5211271 w 9200644"/>
              <a:gd name="connsiteY4" fmla="*/ 865848 h 2327472"/>
              <a:gd name="connsiteX5" fmla="*/ 7040071 w 9200644"/>
              <a:gd name="connsiteY5" fmla="*/ 1140977 h 2327472"/>
              <a:gd name="connsiteX6" fmla="*/ 8059667 w 9200644"/>
              <a:gd name="connsiteY6" fmla="*/ 339866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5211271 w 9200644"/>
              <a:gd name="connsiteY4" fmla="*/ 865848 h 2327472"/>
              <a:gd name="connsiteX5" fmla="*/ 7007703 w 9200644"/>
              <a:gd name="connsiteY5" fmla="*/ 1213806 h 2327472"/>
              <a:gd name="connsiteX6" fmla="*/ 8059667 w 9200644"/>
              <a:gd name="connsiteY6" fmla="*/ 339866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5211271 w 9200644"/>
              <a:gd name="connsiteY4" fmla="*/ 865848 h 2327472"/>
              <a:gd name="connsiteX5" fmla="*/ 6625022 w 9200644"/>
              <a:gd name="connsiteY5" fmla="*/ 1600710 h 2327472"/>
              <a:gd name="connsiteX6" fmla="*/ 8059667 w 9200644"/>
              <a:gd name="connsiteY6" fmla="*/ 339866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62746 w 9200644"/>
              <a:gd name="connsiteY3" fmla="*/ 1628905 h 2327472"/>
              <a:gd name="connsiteX4" fmla="*/ 5211271 w 9200644"/>
              <a:gd name="connsiteY4" fmla="*/ 865848 h 2327472"/>
              <a:gd name="connsiteX5" fmla="*/ 6625022 w 9200644"/>
              <a:gd name="connsiteY5" fmla="*/ 1600710 h 2327472"/>
              <a:gd name="connsiteX6" fmla="*/ 8059667 w 9200644"/>
              <a:gd name="connsiteY6" fmla="*/ 339866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49040 w 9200644"/>
              <a:gd name="connsiteY3" fmla="*/ 1380180 h 2327472"/>
              <a:gd name="connsiteX4" fmla="*/ 5211271 w 9200644"/>
              <a:gd name="connsiteY4" fmla="*/ 865848 h 2327472"/>
              <a:gd name="connsiteX5" fmla="*/ 6625022 w 9200644"/>
              <a:gd name="connsiteY5" fmla="*/ 1600710 h 2327472"/>
              <a:gd name="connsiteX6" fmla="*/ 8059667 w 9200644"/>
              <a:gd name="connsiteY6" fmla="*/ 339866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49040 w 9200644"/>
              <a:gd name="connsiteY3" fmla="*/ 1380180 h 2327472"/>
              <a:gd name="connsiteX4" fmla="*/ 5211271 w 9200644"/>
              <a:gd name="connsiteY4" fmla="*/ 865848 h 2327472"/>
              <a:gd name="connsiteX5" fmla="*/ 6604462 w 9200644"/>
              <a:gd name="connsiteY5" fmla="*/ 1301109 h 2327472"/>
              <a:gd name="connsiteX6" fmla="*/ 8059667 w 9200644"/>
              <a:gd name="connsiteY6" fmla="*/ 339866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00644" h="2327472">
                <a:moveTo>
                  <a:pt x="0" y="0"/>
                </a:moveTo>
                <a:lnTo>
                  <a:pt x="1310910" y="121381"/>
                </a:lnTo>
                <a:lnTo>
                  <a:pt x="3034513" y="1076241"/>
                </a:lnTo>
                <a:lnTo>
                  <a:pt x="3749040" y="1380180"/>
                </a:lnTo>
                <a:lnTo>
                  <a:pt x="5211271" y="865848"/>
                </a:lnTo>
                <a:lnTo>
                  <a:pt x="6604462" y="1301109"/>
                </a:lnTo>
                <a:lnTo>
                  <a:pt x="8059667" y="339866"/>
                </a:lnTo>
                <a:lnTo>
                  <a:pt x="9200644" y="0"/>
                </a:lnTo>
                <a:lnTo>
                  <a:pt x="9200644" y="2327472"/>
                </a:lnTo>
                <a:lnTo>
                  <a:pt x="0" y="232747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72000">
                <a:srgbClr val="587F3B"/>
              </a:gs>
              <a:gs pos="55000">
                <a:srgbClr val="82B45C"/>
              </a:gs>
              <a:gs pos="40000">
                <a:srgbClr val="82B45C">
                  <a:lumMod val="65000"/>
                </a:srgbClr>
              </a:gs>
              <a:gs pos="100000">
                <a:srgbClr val="82B45C"/>
              </a:gs>
              <a:gs pos="0">
                <a:srgbClr val="82B45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spcCol="0" rtlCol="0" anchor="ctr"/>
          <a:lstStyle/>
          <a:p>
            <a:endParaRPr lang="en-US" sz="800" dirty="0">
              <a:latin typeface="Proxima Nova Cond" panose="02000506030000020004" pitchFamily="50" charset="0"/>
            </a:endParaRPr>
          </a:p>
          <a:p>
            <a:endParaRPr lang="en-US" sz="800" dirty="0">
              <a:latin typeface="Proxima Nova Cond" panose="02000506030000020004" pitchFamily="50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-12941" y="2731835"/>
            <a:ext cx="6870495" cy="1044602"/>
          </a:xfrm>
          <a:custGeom>
            <a:avLst/>
            <a:gdLst>
              <a:gd name="connsiteX0" fmla="*/ 0 w 9233013"/>
              <a:gd name="connsiteY0" fmla="*/ 946362 h 1251933"/>
              <a:gd name="connsiteX1" fmla="*/ 2379059 w 9233013"/>
              <a:gd name="connsiteY1" fmla="*/ 274723 h 1251933"/>
              <a:gd name="connsiteX2" fmla="*/ 3957006 w 9233013"/>
              <a:gd name="connsiteY2" fmla="*/ 1245767 h 1251933"/>
              <a:gd name="connsiteX3" fmla="*/ 5097983 w 9233013"/>
              <a:gd name="connsiteY3" fmla="*/ 711693 h 1251933"/>
              <a:gd name="connsiteX4" fmla="*/ 6570733 w 9233013"/>
              <a:gd name="connsiteY4" fmla="*/ 1181031 h 1251933"/>
              <a:gd name="connsiteX5" fmla="*/ 8294337 w 9233013"/>
              <a:gd name="connsiteY5" fmla="*/ 80514 h 1251933"/>
              <a:gd name="connsiteX6" fmla="*/ 9233013 w 9233013"/>
              <a:gd name="connsiteY6" fmla="*/ 169526 h 1251933"/>
              <a:gd name="connsiteX0" fmla="*/ 0 w 9572878"/>
              <a:gd name="connsiteY0" fmla="*/ 1100110 h 1251933"/>
              <a:gd name="connsiteX1" fmla="*/ 2718924 w 9572878"/>
              <a:gd name="connsiteY1" fmla="*/ 274723 h 1251933"/>
              <a:gd name="connsiteX2" fmla="*/ 4296871 w 9572878"/>
              <a:gd name="connsiteY2" fmla="*/ 1245767 h 1251933"/>
              <a:gd name="connsiteX3" fmla="*/ 5437848 w 9572878"/>
              <a:gd name="connsiteY3" fmla="*/ 711693 h 1251933"/>
              <a:gd name="connsiteX4" fmla="*/ 6910598 w 9572878"/>
              <a:gd name="connsiteY4" fmla="*/ 1181031 h 1251933"/>
              <a:gd name="connsiteX5" fmla="*/ 8634202 w 9572878"/>
              <a:gd name="connsiteY5" fmla="*/ 80514 h 1251933"/>
              <a:gd name="connsiteX6" fmla="*/ 9572878 w 9572878"/>
              <a:gd name="connsiteY6" fmla="*/ 169526 h 1251933"/>
              <a:gd name="connsiteX0" fmla="*/ 0 w 9572878"/>
              <a:gd name="connsiteY0" fmla="*/ 1100110 h 1251933"/>
              <a:gd name="connsiteX1" fmla="*/ 2718924 w 9572878"/>
              <a:gd name="connsiteY1" fmla="*/ 274723 h 1251933"/>
              <a:gd name="connsiteX2" fmla="*/ 4296871 w 9572878"/>
              <a:gd name="connsiteY2" fmla="*/ 1245767 h 1251933"/>
              <a:gd name="connsiteX3" fmla="*/ 5437848 w 9572878"/>
              <a:gd name="connsiteY3" fmla="*/ 711693 h 1251933"/>
              <a:gd name="connsiteX4" fmla="*/ 6910598 w 9572878"/>
              <a:gd name="connsiteY4" fmla="*/ 1181031 h 1251933"/>
              <a:gd name="connsiteX5" fmla="*/ 8634202 w 9572878"/>
              <a:gd name="connsiteY5" fmla="*/ 80514 h 1251933"/>
              <a:gd name="connsiteX6" fmla="*/ 9572878 w 9572878"/>
              <a:gd name="connsiteY6" fmla="*/ 169526 h 1251933"/>
              <a:gd name="connsiteX0" fmla="*/ 0 w 9572878"/>
              <a:gd name="connsiteY0" fmla="*/ 1100110 h 1251933"/>
              <a:gd name="connsiteX1" fmla="*/ 2718924 w 9572878"/>
              <a:gd name="connsiteY1" fmla="*/ 274723 h 1251933"/>
              <a:gd name="connsiteX2" fmla="*/ 4296871 w 9572878"/>
              <a:gd name="connsiteY2" fmla="*/ 1245767 h 1251933"/>
              <a:gd name="connsiteX3" fmla="*/ 5437848 w 9572878"/>
              <a:gd name="connsiteY3" fmla="*/ 711693 h 1251933"/>
              <a:gd name="connsiteX4" fmla="*/ 6910598 w 9572878"/>
              <a:gd name="connsiteY4" fmla="*/ 1181031 h 1251933"/>
              <a:gd name="connsiteX5" fmla="*/ 8634202 w 9572878"/>
              <a:gd name="connsiteY5" fmla="*/ 80514 h 1251933"/>
              <a:gd name="connsiteX6" fmla="*/ 9572878 w 9572878"/>
              <a:gd name="connsiteY6" fmla="*/ 169526 h 1251933"/>
              <a:gd name="connsiteX0" fmla="*/ 0 w 9572878"/>
              <a:gd name="connsiteY0" fmla="*/ 1100110 h 1252565"/>
              <a:gd name="connsiteX1" fmla="*/ 2306230 w 9572878"/>
              <a:gd name="connsiteY1" fmla="*/ 250447 h 1252565"/>
              <a:gd name="connsiteX2" fmla="*/ 4296871 w 9572878"/>
              <a:gd name="connsiteY2" fmla="*/ 1245767 h 1252565"/>
              <a:gd name="connsiteX3" fmla="*/ 5437848 w 9572878"/>
              <a:gd name="connsiteY3" fmla="*/ 711693 h 1252565"/>
              <a:gd name="connsiteX4" fmla="*/ 6910598 w 9572878"/>
              <a:gd name="connsiteY4" fmla="*/ 1181031 h 1252565"/>
              <a:gd name="connsiteX5" fmla="*/ 8634202 w 9572878"/>
              <a:gd name="connsiteY5" fmla="*/ 80514 h 1252565"/>
              <a:gd name="connsiteX6" fmla="*/ 9572878 w 9572878"/>
              <a:gd name="connsiteY6" fmla="*/ 169526 h 1252565"/>
              <a:gd name="connsiteX0" fmla="*/ 0 w 9325269"/>
              <a:gd name="connsiteY0" fmla="*/ 1133551 h 1286006"/>
              <a:gd name="connsiteX1" fmla="*/ 2306230 w 9325269"/>
              <a:gd name="connsiteY1" fmla="*/ 283888 h 1286006"/>
              <a:gd name="connsiteX2" fmla="*/ 4296871 w 9325269"/>
              <a:gd name="connsiteY2" fmla="*/ 1279208 h 1286006"/>
              <a:gd name="connsiteX3" fmla="*/ 5437848 w 9325269"/>
              <a:gd name="connsiteY3" fmla="*/ 745134 h 1286006"/>
              <a:gd name="connsiteX4" fmla="*/ 6910598 w 9325269"/>
              <a:gd name="connsiteY4" fmla="*/ 1214472 h 1286006"/>
              <a:gd name="connsiteX5" fmla="*/ 8634202 w 9325269"/>
              <a:gd name="connsiteY5" fmla="*/ 113955 h 1286006"/>
              <a:gd name="connsiteX6" fmla="*/ 9325269 w 9325269"/>
              <a:gd name="connsiteY6" fmla="*/ 122046 h 1286006"/>
              <a:gd name="connsiteX0" fmla="*/ 0 w 9325269"/>
              <a:gd name="connsiteY0" fmla="*/ 1096641 h 1249096"/>
              <a:gd name="connsiteX1" fmla="*/ 2306230 w 9325269"/>
              <a:gd name="connsiteY1" fmla="*/ 246978 h 1249096"/>
              <a:gd name="connsiteX2" fmla="*/ 4296871 w 9325269"/>
              <a:gd name="connsiteY2" fmla="*/ 1242298 h 1249096"/>
              <a:gd name="connsiteX3" fmla="*/ 5437848 w 9325269"/>
              <a:gd name="connsiteY3" fmla="*/ 708224 h 1249096"/>
              <a:gd name="connsiteX4" fmla="*/ 6910598 w 9325269"/>
              <a:gd name="connsiteY4" fmla="*/ 1177562 h 1249096"/>
              <a:gd name="connsiteX5" fmla="*/ 8634202 w 9325269"/>
              <a:gd name="connsiteY5" fmla="*/ 77045 h 1249096"/>
              <a:gd name="connsiteX6" fmla="*/ 9325269 w 9325269"/>
              <a:gd name="connsiteY6" fmla="*/ 85136 h 1249096"/>
              <a:gd name="connsiteX0" fmla="*/ 0 w 9325269"/>
              <a:gd name="connsiteY0" fmla="*/ 1011505 h 1163960"/>
              <a:gd name="connsiteX1" fmla="*/ 2306230 w 9325269"/>
              <a:gd name="connsiteY1" fmla="*/ 161842 h 1163960"/>
              <a:gd name="connsiteX2" fmla="*/ 4296871 w 9325269"/>
              <a:gd name="connsiteY2" fmla="*/ 1157162 h 1163960"/>
              <a:gd name="connsiteX3" fmla="*/ 5437848 w 9325269"/>
              <a:gd name="connsiteY3" fmla="*/ 623088 h 1163960"/>
              <a:gd name="connsiteX4" fmla="*/ 6910598 w 9325269"/>
              <a:gd name="connsiteY4" fmla="*/ 1092426 h 1163960"/>
              <a:gd name="connsiteX5" fmla="*/ 8234833 w 9325269"/>
              <a:gd name="connsiteY5" fmla="*/ 210394 h 1163960"/>
              <a:gd name="connsiteX6" fmla="*/ 9325269 w 9325269"/>
              <a:gd name="connsiteY6" fmla="*/ 0 h 1163960"/>
              <a:gd name="connsiteX0" fmla="*/ 0 w 9325269"/>
              <a:gd name="connsiteY0" fmla="*/ 1038815 h 1191270"/>
              <a:gd name="connsiteX1" fmla="*/ 2306230 w 9325269"/>
              <a:gd name="connsiteY1" fmla="*/ 189152 h 1191270"/>
              <a:gd name="connsiteX2" fmla="*/ 4296871 w 9325269"/>
              <a:gd name="connsiteY2" fmla="*/ 1184472 h 1191270"/>
              <a:gd name="connsiteX3" fmla="*/ 5437848 w 9325269"/>
              <a:gd name="connsiteY3" fmla="*/ 650398 h 1191270"/>
              <a:gd name="connsiteX4" fmla="*/ 6910598 w 9325269"/>
              <a:gd name="connsiteY4" fmla="*/ 1119736 h 1191270"/>
              <a:gd name="connsiteX5" fmla="*/ 8234833 w 9325269"/>
              <a:gd name="connsiteY5" fmla="*/ 237704 h 1191270"/>
              <a:gd name="connsiteX6" fmla="*/ 9325269 w 9325269"/>
              <a:gd name="connsiteY6" fmla="*/ 27310 h 1191270"/>
              <a:gd name="connsiteX0" fmla="*/ 0 w 9325269"/>
              <a:gd name="connsiteY0" fmla="*/ 1042085 h 1194540"/>
              <a:gd name="connsiteX1" fmla="*/ 2306230 w 9325269"/>
              <a:gd name="connsiteY1" fmla="*/ 192422 h 1194540"/>
              <a:gd name="connsiteX2" fmla="*/ 4296871 w 9325269"/>
              <a:gd name="connsiteY2" fmla="*/ 1187742 h 1194540"/>
              <a:gd name="connsiteX3" fmla="*/ 5437848 w 9325269"/>
              <a:gd name="connsiteY3" fmla="*/ 653668 h 1194540"/>
              <a:gd name="connsiteX4" fmla="*/ 6910598 w 9325269"/>
              <a:gd name="connsiteY4" fmla="*/ 1123006 h 1194540"/>
              <a:gd name="connsiteX5" fmla="*/ 8234833 w 9325269"/>
              <a:gd name="connsiteY5" fmla="*/ 240974 h 1194540"/>
              <a:gd name="connsiteX6" fmla="*/ 9325269 w 9325269"/>
              <a:gd name="connsiteY6" fmla="*/ 30580 h 1194540"/>
              <a:gd name="connsiteX0" fmla="*/ 0 w 9289452"/>
              <a:gd name="connsiteY0" fmla="*/ 1011505 h 1163960"/>
              <a:gd name="connsiteX1" fmla="*/ 2306230 w 9289452"/>
              <a:gd name="connsiteY1" fmla="*/ 161842 h 1163960"/>
              <a:gd name="connsiteX2" fmla="*/ 4296871 w 9289452"/>
              <a:gd name="connsiteY2" fmla="*/ 1157162 h 1163960"/>
              <a:gd name="connsiteX3" fmla="*/ 5437848 w 9289452"/>
              <a:gd name="connsiteY3" fmla="*/ 623088 h 1163960"/>
              <a:gd name="connsiteX4" fmla="*/ 6910598 w 9289452"/>
              <a:gd name="connsiteY4" fmla="*/ 1092426 h 1163960"/>
              <a:gd name="connsiteX5" fmla="*/ 8234833 w 9289452"/>
              <a:gd name="connsiteY5" fmla="*/ 210394 h 1163960"/>
              <a:gd name="connsiteX6" fmla="*/ 9289452 w 9289452"/>
              <a:gd name="connsiteY6" fmla="*/ 0 h 1163960"/>
              <a:gd name="connsiteX0" fmla="*/ 0 w 9289452"/>
              <a:gd name="connsiteY0" fmla="*/ 1011505 h 1163960"/>
              <a:gd name="connsiteX1" fmla="*/ 2306230 w 9289452"/>
              <a:gd name="connsiteY1" fmla="*/ 161842 h 1163960"/>
              <a:gd name="connsiteX2" fmla="*/ 4296871 w 9289452"/>
              <a:gd name="connsiteY2" fmla="*/ 1157162 h 1163960"/>
              <a:gd name="connsiteX3" fmla="*/ 5437848 w 9289452"/>
              <a:gd name="connsiteY3" fmla="*/ 623088 h 1163960"/>
              <a:gd name="connsiteX4" fmla="*/ 6910598 w 9289452"/>
              <a:gd name="connsiteY4" fmla="*/ 1092426 h 1163960"/>
              <a:gd name="connsiteX5" fmla="*/ 8234833 w 9289452"/>
              <a:gd name="connsiteY5" fmla="*/ 210394 h 1163960"/>
              <a:gd name="connsiteX6" fmla="*/ 9289452 w 9289452"/>
              <a:gd name="connsiteY6" fmla="*/ 0 h 1163960"/>
              <a:gd name="connsiteX0" fmla="*/ 0 w 9289452"/>
              <a:gd name="connsiteY0" fmla="*/ 1011505 h 1163960"/>
              <a:gd name="connsiteX1" fmla="*/ 2306230 w 9289452"/>
              <a:gd name="connsiteY1" fmla="*/ 161842 h 1163960"/>
              <a:gd name="connsiteX2" fmla="*/ 4296871 w 9289452"/>
              <a:gd name="connsiteY2" fmla="*/ 1157162 h 1163960"/>
              <a:gd name="connsiteX3" fmla="*/ 5437848 w 9289452"/>
              <a:gd name="connsiteY3" fmla="*/ 623088 h 1163960"/>
              <a:gd name="connsiteX4" fmla="*/ 6910598 w 9289452"/>
              <a:gd name="connsiteY4" fmla="*/ 1092426 h 1163960"/>
              <a:gd name="connsiteX5" fmla="*/ 8234833 w 9289452"/>
              <a:gd name="connsiteY5" fmla="*/ 210394 h 1163960"/>
              <a:gd name="connsiteX6" fmla="*/ 9289452 w 9289452"/>
              <a:gd name="connsiteY6" fmla="*/ 0 h 1163960"/>
              <a:gd name="connsiteX0" fmla="*/ 0 w 9289452"/>
              <a:gd name="connsiteY0" fmla="*/ 1011505 h 1163960"/>
              <a:gd name="connsiteX1" fmla="*/ 2306230 w 9289452"/>
              <a:gd name="connsiteY1" fmla="*/ 161842 h 1163960"/>
              <a:gd name="connsiteX2" fmla="*/ 4296871 w 9289452"/>
              <a:gd name="connsiteY2" fmla="*/ 1157162 h 1163960"/>
              <a:gd name="connsiteX3" fmla="*/ 5437848 w 9289452"/>
              <a:gd name="connsiteY3" fmla="*/ 623088 h 1163960"/>
              <a:gd name="connsiteX4" fmla="*/ 6910598 w 9289452"/>
              <a:gd name="connsiteY4" fmla="*/ 1092426 h 1163960"/>
              <a:gd name="connsiteX5" fmla="*/ 8234833 w 9289452"/>
              <a:gd name="connsiteY5" fmla="*/ 210394 h 1163960"/>
              <a:gd name="connsiteX6" fmla="*/ 9289452 w 9289452"/>
              <a:gd name="connsiteY6" fmla="*/ 0 h 1163960"/>
              <a:gd name="connsiteX0" fmla="*/ 0 w 9303779"/>
              <a:gd name="connsiteY0" fmla="*/ 1011505 h 1163960"/>
              <a:gd name="connsiteX1" fmla="*/ 2306230 w 9303779"/>
              <a:gd name="connsiteY1" fmla="*/ 161842 h 1163960"/>
              <a:gd name="connsiteX2" fmla="*/ 4296871 w 9303779"/>
              <a:gd name="connsiteY2" fmla="*/ 1157162 h 1163960"/>
              <a:gd name="connsiteX3" fmla="*/ 5437848 w 9303779"/>
              <a:gd name="connsiteY3" fmla="*/ 623088 h 1163960"/>
              <a:gd name="connsiteX4" fmla="*/ 6910598 w 9303779"/>
              <a:gd name="connsiteY4" fmla="*/ 1092426 h 1163960"/>
              <a:gd name="connsiteX5" fmla="*/ 8234833 w 9303779"/>
              <a:gd name="connsiteY5" fmla="*/ 210394 h 1163960"/>
              <a:gd name="connsiteX6" fmla="*/ 9303779 w 9303779"/>
              <a:gd name="connsiteY6" fmla="*/ 0 h 1163960"/>
              <a:gd name="connsiteX0" fmla="*/ 0 w 9289452"/>
              <a:gd name="connsiteY0" fmla="*/ 1011505 h 1163960"/>
              <a:gd name="connsiteX1" fmla="*/ 2306230 w 9289452"/>
              <a:gd name="connsiteY1" fmla="*/ 161842 h 1163960"/>
              <a:gd name="connsiteX2" fmla="*/ 4296871 w 9289452"/>
              <a:gd name="connsiteY2" fmla="*/ 1157162 h 1163960"/>
              <a:gd name="connsiteX3" fmla="*/ 5437848 w 9289452"/>
              <a:gd name="connsiteY3" fmla="*/ 623088 h 1163960"/>
              <a:gd name="connsiteX4" fmla="*/ 6910598 w 9289452"/>
              <a:gd name="connsiteY4" fmla="*/ 1092426 h 1163960"/>
              <a:gd name="connsiteX5" fmla="*/ 8234833 w 9289452"/>
              <a:gd name="connsiteY5" fmla="*/ 210394 h 1163960"/>
              <a:gd name="connsiteX6" fmla="*/ 9289452 w 9289452"/>
              <a:gd name="connsiteY6" fmla="*/ 0 h 1163960"/>
              <a:gd name="connsiteX0" fmla="*/ 0 w 9300197"/>
              <a:gd name="connsiteY0" fmla="*/ 1015134 h 1167589"/>
              <a:gd name="connsiteX1" fmla="*/ 2306230 w 9300197"/>
              <a:gd name="connsiteY1" fmla="*/ 165471 h 1167589"/>
              <a:gd name="connsiteX2" fmla="*/ 4296871 w 9300197"/>
              <a:gd name="connsiteY2" fmla="*/ 1160791 h 1167589"/>
              <a:gd name="connsiteX3" fmla="*/ 5437848 w 9300197"/>
              <a:gd name="connsiteY3" fmla="*/ 626717 h 1167589"/>
              <a:gd name="connsiteX4" fmla="*/ 6910598 w 9300197"/>
              <a:gd name="connsiteY4" fmla="*/ 1096055 h 1167589"/>
              <a:gd name="connsiteX5" fmla="*/ 8234833 w 9300197"/>
              <a:gd name="connsiteY5" fmla="*/ 214023 h 1167589"/>
              <a:gd name="connsiteX6" fmla="*/ 9300197 w 9300197"/>
              <a:gd name="connsiteY6" fmla="*/ 0 h 1167589"/>
              <a:gd name="connsiteX0" fmla="*/ 0 w 9300197"/>
              <a:gd name="connsiteY0" fmla="*/ 1015134 h 1167589"/>
              <a:gd name="connsiteX1" fmla="*/ 2306230 w 9300197"/>
              <a:gd name="connsiteY1" fmla="*/ 165471 h 1167589"/>
              <a:gd name="connsiteX2" fmla="*/ 4296871 w 9300197"/>
              <a:gd name="connsiteY2" fmla="*/ 1160791 h 1167589"/>
              <a:gd name="connsiteX3" fmla="*/ 5437848 w 9300197"/>
              <a:gd name="connsiteY3" fmla="*/ 626717 h 1167589"/>
              <a:gd name="connsiteX4" fmla="*/ 6910598 w 9300197"/>
              <a:gd name="connsiteY4" fmla="*/ 1096055 h 1167589"/>
              <a:gd name="connsiteX5" fmla="*/ 8234833 w 9300197"/>
              <a:gd name="connsiteY5" fmla="*/ 214023 h 1167589"/>
              <a:gd name="connsiteX6" fmla="*/ 9300197 w 9300197"/>
              <a:gd name="connsiteY6" fmla="*/ 0 h 1167589"/>
              <a:gd name="connsiteX0" fmla="*/ 0 w 8963522"/>
              <a:gd name="connsiteY0" fmla="*/ 1004248 h 1167589"/>
              <a:gd name="connsiteX1" fmla="*/ 1969555 w 8963522"/>
              <a:gd name="connsiteY1" fmla="*/ 165471 h 1167589"/>
              <a:gd name="connsiteX2" fmla="*/ 3960196 w 8963522"/>
              <a:gd name="connsiteY2" fmla="*/ 1160791 h 1167589"/>
              <a:gd name="connsiteX3" fmla="*/ 5101173 w 8963522"/>
              <a:gd name="connsiteY3" fmla="*/ 626717 h 1167589"/>
              <a:gd name="connsiteX4" fmla="*/ 6573923 w 8963522"/>
              <a:gd name="connsiteY4" fmla="*/ 1096055 h 1167589"/>
              <a:gd name="connsiteX5" fmla="*/ 7898158 w 8963522"/>
              <a:gd name="connsiteY5" fmla="*/ 214023 h 1167589"/>
              <a:gd name="connsiteX6" fmla="*/ 8963522 w 8963522"/>
              <a:gd name="connsiteY6" fmla="*/ 0 h 1167589"/>
              <a:gd name="connsiteX0" fmla="*/ 0 w 9020828"/>
              <a:gd name="connsiteY0" fmla="*/ 989734 h 1167589"/>
              <a:gd name="connsiteX1" fmla="*/ 2026861 w 9020828"/>
              <a:gd name="connsiteY1" fmla="*/ 165471 h 1167589"/>
              <a:gd name="connsiteX2" fmla="*/ 4017502 w 9020828"/>
              <a:gd name="connsiteY2" fmla="*/ 1160791 h 1167589"/>
              <a:gd name="connsiteX3" fmla="*/ 5158479 w 9020828"/>
              <a:gd name="connsiteY3" fmla="*/ 626717 h 1167589"/>
              <a:gd name="connsiteX4" fmla="*/ 6631229 w 9020828"/>
              <a:gd name="connsiteY4" fmla="*/ 1096055 h 1167589"/>
              <a:gd name="connsiteX5" fmla="*/ 7955464 w 9020828"/>
              <a:gd name="connsiteY5" fmla="*/ 214023 h 1167589"/>
              <a:gd name="connsiteX6" fmla="*/ 9020828 w 9020828"/>
              <a:gd name="connsiteY6" fmla="*/ 0 h 1167589"/>
              <a:gd name="connsiteX0" fmla="*/ 0 w 9020828"/>
              <a:gd name="connsiteY0" fmla="*/ 989734 h 1167589"/>
              <a:gd name="connsiteX1" fmla="*/ 2026861 w 9020828"/>
              <a:gd name="connsiteY1" fmla="*/ 165471 h 1167589"/>
              <a:gd name="connsiteX2" fmla="*/ 4017502 w 9020828"/>
              <a:gd name="connsiteY2" fmla="*/ 1160791 h 1167589"/>
              <a:gd name="connsiteX3" fmla="*/ 5158479 w 9020828"/>
              <a:gd name="connsiteY3" fmla="*/ 626717 h 1167589"/>
              <a:gd name="connsiteX4" fmla="*/ 6631229 w 9020828"/>
              <a:gd name="connsiteY4" fmla="*/ 1096055 h 1167589"/>
              <a:gd name="connsiteX5" fmla="*/ 7955464 w 9020828"/>
              <a:gd name="connsiteY5" fmla="*/ 214023 h 1167589"/>
              <a:gd name="connsiteX6" fmla="*/ 9020828 w 9020828"/>
              <a:gd name="connsiteY6" fmla="*/ 0 h 1167589"/>
              <a:gd name="connsiteX0" fmla="*/ 0 w 9020828"/>
              <a:gd name="connsiteY0" fmla="*/ 989734 h 1167589"/>
              <a:gd name="connsiteX1" fmla="*/ 2026861 w 9020828"/>
              <a:gd name="connsiteY1" fmla="*/ 165471 h 1167589"/>
              <a:gd name="connsiteX2" fmla="*/ 4017502 w 9020828"/>
              <a:gd name="connsiteY2" fmla="*/ 1160791 h 1167589"/>
              <a:gd name="connsiteX3" fmla="*/ 5158479 w 9020828"/>
              <a:gd name="connsiteY3" fmla="*/ 626717 h 1167589"/>
              <a:gd name="connsiteX4" fmla="*/ 6631229 w 9020828"/>
              <a:gd name="connsiteY4" fmla="*/ 1096055 h 1167589"/>
              <a:gd name="connsiteX5" fmla="*/ 7955464 w 9020828"/>
              <a:gd name="connsiteY5" fmla="*/ 214023 h 1167589"/>
              <a:gd name="connsiteX6" fmla="*/ 9020828 w 9020828"/>
              <a:gd name="connsiteY6" fmla="*/ 0 h 1167589"/>
              <a:gd name="connsiteX0" fmla="*/ 0 w 9020828"/>
              <a:gd name="connsiteY0" fmla="*/ 989734 h 1167589"/>
              <a:gd name="connsiteX1" fmla="*/ 2026861 w 9020828"/>
              <a:gd name="connsiteY1" fmla="*/ 165471 h 1167589"/>
              <a:gd name="connsiteX2" fmla="*/ 4017502 w 9020828"/>
              <a:gd name="connsiteY2" fmla="*/ 1160791 h 1167589"/>
              <a:gd name="connsiteX3" fmla="*/ 5158479 w 9020828"/>
              <a:gd name="connsiteY3" fmla="*/ 626717 h 1167589"/>
              <a:gd name="connsiteX4" fmla="*/ 6631229 w 9020828"/>
              <a:gd name="connsiteY4" fmla="*/ 1096055 h 1167589"/>
              <a:gd name="connsiteX5" fmla="*/ 7955464 w 9020828"/>
              <a:gd name="connsiteY5" fmla="*/ 214023 h 1167589"/>
              <a:gd name="connsiteX6" fmla="*/ 9020828 w 9020828"/>
              <a:gd name="connsiteY6" fmla="*/ 0 h 1167589"/>
              <a:gd name="connsiteX0" fmla="*/ 0 w 9020828"/>
              <a:gd name="connsiteY0" fmla="*/ 989734 h 1167589"/>
              <a:gd name="connsiteX1" fmla="*/ 2026861 w 9020828"/>
              <a:gd name="connsiteY1" fmla="*/ 165471 h 1167589"/>
              <a:gd name="connsiteX2" fmla="*/ 4017502 w 9020828"/>
              <a:gd name="connsiteY2" fmla="*/ 1160791 h 1167589"/>
              <a:gd name="connsiteX3" fmla="*/ 5158479 w 9020828"/>
              <a:gd name="connsiteY3" fmla="*/ 626717 h 1167589"/>
              <a:gd name="connsiteX4" fmla="*/ 6631229 w 9020828"/>
              <a:gd name="connsiteY4" fmla="*/ 1096055 h 1167589"/>
              <a:gd name="connsiteX5" fmla="*/ 7955464 w 9020828"/>
              <a:gd name="connsiteY5" fmla="*/ 214023 h 1167589"/>
              <a:gd name="connsiteX6" fmla="*/ 9020828 w 9020828"/>
              <a:gd name="connsiteY6" fmla="*/ 0 h 1167589"/>
              <a:gd name="connsiteX0" fmla="*/ 0 w 9056645"/>
              <a:gd name="connsiteY0" fmla="*/ 982476 h 1167589"/>
              <a:gd name="connsiteX1" fmla="*/ 2062678 w 9056645"/>
              <a:gd name="connsiteY1" fmla="*/ 165471 h 1167589"/>
              <a:gd name="connsiteX2" fmla="*/ 4053319 w 9056645"/>
              <a:gd name="connsiteY2" fmla="*/ 1160791 h 1167589"/>
              <a:gd name="connsiteX3" fmla="*/ 5194296 w 9056645"/>
              <a:gd name="connsiteY3" fmla="*/ 626717 h 1167589"/>
              <a:gd name="connsiteX4" fmla="*/ 6667046 w 9056645"/>
              <a:gd name="connsiteY4" fmla="*/ 1096055 h 1167589"/>
              <a:gd name="connsiteX5" fmla="*/ 7991281 w 9056645"/>
              <a:gd name="connsiteY5" fmla="*/ 214023 h 1167589"/>
              <a:gd name="connsiteX6" fmla="*/ 9056645 w 9056645"/>
              <a:gd name="connsiteY6" fmla="*/ 0 h 1167589"/>
              <a:gd name="connsiteX0" fmla="*/ 0 w 9010083"/>
              <a:gd name="connsiteY0" fmla="*/ 989734 h 1167589"/>
              <a:gd name="connsiteX1" fmla="*/ 2016116 w 9010083"/>
              <a:gd name="connsiteY1" fmla="*/ 165471 h 1167589"/>
              <a:gd name="connsiteX2" fmla="*/ 4006757 w 9010083"/>
              <a:gd name="connsiteY2" fmla="*/ 1160791 h 1167589"/>
              <a:gd name="connsiteX3" fmla="*/ 5147734 w 9010083"/>
              <a:gd name="connsiteY3" fmla="*/ 626717 h 1167589"/>
              <a:gd name="connsiteX4" fmla="*/ 6620484 w 9010083"/>
              <a:gd name="connsiteY4" fmla="*/ 1096055 h 1167589"/>
              <a:gd name="connsiteX5" fmla="*/ 7944719 w 9010083"/>
              <a:gd name="connsiteY5" fmla="*/ 214023 h 1167589"/>
              <a:gd name="connsiteX6" fmla="*/ 9010083 w 9010083"/>
              <a:gd name="connsiteY6" fmla="*/ 0 h 1167589"/>
              <a:gd name="connsiteX0" fmla="*/ 0 w 9031572"/>
              <a:gd name="connsiteY0" fmla="*/ 989734 h 1167589"/>
              <a:gd name="connsiteX1" fmla="*/ 2037605 w 9031572"/>
              <a:gd name="connsiteY1" fmla="*/ 165471 h 1167589"/>
              <a:gd name="connsiteX2" fmla="*/ 4028246 w 9031572"/>
              <a:gd name="connsiteY2" fmla="*/ 1160791 h 1167589"/>
              <a:gd name="connsiteX3" fmla="*/ 5169223 w 9031572"/>
              <a:gd name="connsiteY3" fmla="*/ 626717 h 1167589"/>
              <a:gd name="connsiteX4" fmla="*/ 6641973 w 9031572"/>
              <a:gd name="connsiteY4" fmla="*/ 1096055 h 1167589"/>
              <a:gd name="connsiteX5" fmla="*/ 7966208 w 9031572"/>
              <a:gd name="connsiteY5" fmla="*/ 214023 h 1167589"/>
              <a:gd name="connsiteX6" fmla="*/ 9031572 w 9031572"/>
              <a:gd name="connsiteY6" fmla="*/ 0 h 1167589"/>
              <a:gd name="connsiteX0" fmla="*/ 0 w 9042317"/>
              <a:gd name="connsiteY0" fmla="*/ 989734 h 1167589"/>
              <a:gd name="connsiteX1" fmla="*/ 2048350 w 9042317"/>
              <a:gd name="connsiteY1" fmla="*/ 165471 h 1167589"/>
              <a:gd name="connsiteX2" fmla="*/ 4038991 w 9042317"/>
              <a:gd name="connsiteY2" fmla="*/ 1160791 h 1167589"/>
              <a:gd name="connsiteX3" fmla="*/ 5179968 w 9042317"/>
              <a:gd name="connsiteY3" fmla="*/ 626717 h 1167589"/>
              <a:gd name="connsiteX4" fmla="*/ 6652718 w 9042317"/>
              <a:gd name="connsiteY4" fmla="*/ 1096055 h 1167589"/>
              <a:gd name="connsiteX5" fmla="*/ 7976953 w 9042317"/>
              <a:gd name="connsiteY5" fmla="*/ 214023 h 1167589"/>
              <a:gd name="connsiteX6" fmla="*/ 9042317 w 9042317"/>
              <a:gd name="connsiteY6" fmla="*/ 0 h 1167589"/>
              <a:gd name="connsiteX0" fmla="*/ 0 w 9042317"/>
              <a:gd name="connsiteY0" fmla="*/ 905616 h 1083471"/>
              <a:gd name="connsiteX1" fmla="*/ 2048350 w 9042317"/>
              <a:gd name="connsiteY1" fmla="*/ 81353 h 1083471"/>
              <a:gd name="connsiteX2" fmla="*/ 4038991 w 9042317"/>
              <a:gd name="connsiteY2" fmla="*/ 1076673 h 1083471"/>
              <a:gd name="connsiteX3" fmla="*/ 5179968 w 9042317"/>
              <a:gd name="connsiteY3" fmla="*/ 542599 h 1083471"/>
              <a:gd name="connsiteX4" fmla="*/ 6652718 w 9042317"/>
              <a:gd name="connsiteY4" fmla="*/ 1011937 h 1083471"/>
              <a:gd name="connsiteX5" fmla="*/ 7976953 w 9042317"/>
              <a:gd name="connsiteY5" fmla="*/ 129905 h 1083471"/>
              <a:gd name="connsiteX6" fmla="*/ 9042317 w 9042317"/>
              <a:gd name="connsiteY6" fmla="*/ 407 h 1083471"/>
              <a:gd name="connsiteX0" fmla="*/ 0 w 8996809"/>
              <a:gd name="connsiteY0" fmla="*/ 1074258 h 1252113"/>
              <a:gd name="connsiteX1" fmla="*/ 2048350 w 8996809"/>
              <a:gd name="connsiteY1" fmla="*/ 249995 h 1252113"/>
              <a:gd name="connsiteX2" fmla="*/ 4038991 w 8996809"/>
              <a:gd name="connsiteY2" fmla="*/ 1245315 h 1252113"/>
              <a:gd name="connsiteX3" fmla="*/ 5179968 w 8996809"/>
              <a:gd name="connsiteY3" fmla="*/ 711241 h 1252113"/>
              <a:gd name="connsiteX4" fmla="*/ 6652718 w 8996809"/>
              <a:gd name="connsiteY4" fmla="*/ 1180579 h 1252113"/>
              <a:gd name="connsiteX5" fmla="*/ 7976953 w 8996809"/>
              <a:gd name="connsiteY5" fmla="*/ 298547 h 1252113"/>
              <a:gd name="connsiteX6" fmla="*/ 8996809 w 8996809"/>
              <a:gd name="connsiteY6" fmla="*/ 0 h 1252113"/>
              <a:gd name="connsiteX0" fmla="*/ 0 w 9049901"/>
              <a:gd name="connsiteY0" fmla="*/ 1189519 h 1367374"/>
              <a:gd name="connsiteX1" fmla="*/ 2048350 w 9049901"/>
              <a:gd name="connsiteY1" fmla="*/ 365256 h 1367374"/>
              <a:gd name="connsiteX2" fmla="*/ 4038991 w 9049901"/>
              <a:gd name="connsiteY2" fmla="*/ 1360576 h 1367374"/>
              <a:gd name="connsiteX3" fmla="*/ 5179968 w 9049901"/>
              <a:gd name="connsiteY3" fmla="*/ 826502 h 1367374"/>
              <a:gd name="connsiteX4" fmla="*/ 6652718 w 9049901"/>
              <a:gd name="connsiteY4" fmla="*/ 1295840 h 1367374"/>
              <a:gd name="connsiteX5" fmla="*/ 7976953 w 9049901"/>
              <a:gd name="connsiteY5" fmla="*/ 413808 h 1367374"/>
              <a:gd name="connsiteX6" fmla="*/ 9049901 w 9049901"/>
              <a:gd name="connsiteY6" fmla="*/ 0 h 1367374"/>
              <a:gd name="connsiteX0" fmla="*/ 0 w 9049901"/>
              <a:gd name="connsiteY0" fmla="*/ 1189519 h 1367374"/>
              <a:gd name="connsiteX1" fmla="*/ 2048350 w 9049901"/>
              <a:gd name="connsiteY1" fmla="*/ 365256 h 1367374"/>
              <a:gd name="connsiteX2" fmla="*/ 4038991 w 9049901"/>
              <a:gd name="connsiteY2" fmla="*/ 1360576 h 1367374"/>
              <a:gd name="connsiteX3" fmla="*/ 5179968 w 9049901"/>
              <a:gd name="connsiteY3" fmla="*/ 826502 h 1367374"/>
              <a:gd name="connsiteX4" fmla="*/ 6652718 w 9049901"/>
              <a:gd name="connsiteY4" fmla="*/ 1295840 h 1367374"/>
              <a:gd name="connsiteX5" fmla="*/ 7749381 w 9049901"/>
              <a:gd name="connsiteY5" fmla="*/ 523224 h 1367374"/>
              <a:gd name="connsiteX6" fmla="*/ 9049901 w 9049901"/>
              <a:gd name="connsiteY6" fmla="*/ 0 h 1367374"/>
              <a:gd name="connsiteX0" fmla="*/ 0 w 9049901"/>
              <a:gd name="connsiteY0" fmla="*/ 1189519 h 1367374"/>
              <a:gd name="connsiteX1" fmla="*/ 2048350 w 9049901"/>
              <a:gd name="connsiteY1" fmla="*/ 365256 h 1367374"/>
              <a:gd name="connsiteX2" fmla="*/ 4038991 w 9049901"/>
              <a:gd name="connsiteY2" fmla="*/ 1360576 h 1367374"/>
              <a:gd name="connsiteX3" fmla="*/ 5179968 w 9049901"/>
              <a:gd name="connsiteY3" fmla="*/ 826502 h 1367374"/>
              <a:gd name="connsiteX4" fmla="*/ 6652718 w 9049901"/>
              <a:gd name="connsiteY4" fmla="*/ 1295840 h 1367374"/>
              <a:gd name="connsiteX5" fmla="*/ 7749381 w 9049901"/>
              <a:gd name="connsiteY5" fmla="*/ 523224 h 1367374"/>
              <a:gd name="connsiteX6" fmla="*/ 9049901 w 9049901"/>
              <a:gd name="connsiteY6" fmla="*/ 0 h 1367374"/>
              <a:gd name="connsiteX0" fmla="*/ 0 w 9030615"/>
              <a:gd name="connsiteY0" fmla="*/ 1134812 h 1312667"/>
              <a:gd name="connsiteX1" fmla="*/ 2048350 w 9030615"/>
              <a:gd name="connsiteY1" fmla="*/ 310549 h 1312667"/>
              <a:gd name="connsiteX2" fmla="*/ 4038991 w 9030615"/>
              <a:gd name="connsiteY2" fmla="*/ 1305869 h 1312667"/>
              <a:gd name="connsiteX3" fmla="*/ 5179968 w 9030615"/>
              <a:gd name="connsiteY3" fmla="*/ 771795 h 1312667"/>
              <a:gd name="connsiteX4" fmla="*/ 6652718 w 9030615"/>
              <a:gd name="connsiteY4" fmla="*/ 1241133 h 1312667"/>
              <a:gd name="connsiteX5" fmla="*/ 7749381 w 9030615"/>
              <a:gd name="connsiteY5" fmla="*/ 468517 h 1312667"/>
              <a:gd name="connsiteX6" fmla="*/ 9030615 w 9030615"/>
              <a:gd name="connsiteY6" fmla="*/ 0 h 1312667"/>
              <a:gd name="connsiteX0" fmla="*/ 0 w 9030615"/>
              <a:gd name="connsiteY0" fmla="*/ 1173889 h 1351744"/>
              <a:gd name="connsiteX1" fmla="*/ 2048350 w 9030615"/>
              <a:gd name="connsiteY1" fmla="*/ 349626 h 1351744"/>
              <a:gd name="connsiteX2" fmla="*/ 4038991 w 9030615"/>
              <a:gd name="connsiteY2" fmla="*/ 1344946 h 1351744"/>
              <a:gd name="connsiteX3" fmla="*/ 5179968 w 9030615"/>
              <a:gd name="connsiteY3" fmla="*/ 810872 h 1351744"/>
              <a:gd name="connsiteX4" fmla="*/ 6652718 w 9030615"/>
              <a:gd name="connsiteY4" fmla="*/ 1280210 h 1351744"/>
              <a:gd name="connsiteX5" fmla="*/ 7749381 w 9030615"/>
              <a:gd name="connsiteY5" fmla="*/ 507594 h 1351744"/>
              <a:gd name="connsiteX6" fmla="*/ 9030615 w 9030615"/>
              <a:gd name="connsiteY6" fmla="*/ 0 h 1351744"/>
              <a:gd name="connsiteX0" fmla="*/ 0 w 9049900"/>
              <a:gd name="connsiteY0" fmla="*/ 1181705 h 1359560"/>
              <a:gd name="connsiteX1" fmla="*/ 2048350 w 9049900"/>
              <a:gd name="connsiteY1" fmla="*/ 357442 h 1359560"/>
              <a:gd name="connsiteX2" fmla="*/ 4038991 w 9049900"/>
              <a:gd name="connsiteY2" fmla="*/ 1352762 h 1359560"/>
              <a:gd name="connsiteX3" fmla="*/ 5179968 w 9049900"/>
              <a:gd name="connsiteY3" fmla="*/ 818688 h 1359560"/>
              <a:gd name="connsiteX4" fmla="*/ 6652718 w 9049900"/>
              <a:gd name="connsiteY4" fmla="*/ 1288026 h 1359560"/>
              <a:gd name="connsiteX5" fmla="*/ 7749381 w 9049900"/>
              <a:gd name="connsiteY5" fmla="*/ 515410 h 1359560"/>
              <a:gd name="connsiteX6" fmla="*/ 9049900 w 9049900"/>
              <a:gd name="connsiteY6" fmla="*/ 0 h 1359560"/>
              <a:gd name="connsiteX0" fmla="*/ 0 w 9049900"/>
              <a:gd name="connsiteY0" fmla="*/ 1181705 h 1359560"/>
              <a:gd name="connsiteX1" fmla="*/ 2048350 w 9049900"/>
              <a:gd name="connsiteY1" fmla="*/ 357442 h 1359560"/>
              <a:gd name="connsiteX2" fmla="*/ 4038991 w 9049900"/>
              <a:gd name="connsiteY2" fmla="*/ 1352762 h 1359560"/>
              <a:gd name="connsiteX3" fmla="*/ 5179968 w 9049900"/>
              <a:gd name="connsiteY3" fmla="*/ 818688 h 1359560"/>
              <a:gd name="connsiteX4" fmla="*/ 6652718 w 9049900"/>
              <a:gd name="connsiteY4" fmla="*/ 1288026 h 1359560"/>
              <a:gd name="connsiteX5" fmla="*/ 7749381 w 9049900"/>
              <a:gd name="connsiteY5" fmla="*/ 515410 h 1359560"/>
              <a:gd name="connsiteX6" fmla="*/ 9049900 w 9049900"/>
              <a:gd name="connsiteY6" fmla="*/ 0 h 1359560"/>
              <a:gd name="connsiteX0" fmla="*/ 0 w 9049900"/>
              <a:gd name="connsiteY0" fmla="*/ 1181705 h 1359560"/>
              <a:gd name="connsiteX1" fmla="*/ 2048350 w 9049900"/>
              <a:gd name="connsiteY1" fmla="*/ 357442 h 1359560"/>
              <a:gd name="connsiteX2" fmla="*/ 4038991 w 9049900"/>
              <a:gd name="connsiteY2" fmla="*/ 1352762 h 1359560"/>
              <a:gd name="connsiteX3" fmla="*/ 5179968 w 9049900"/>
              <a:gd name="connsiteY3" fmla="*/ 818688 h 1359560"/>
              <a:gd name="connsiteX4" fmla="*/ 6652718 w 9049900"/>
              <a:gd name="connsiteY4" fmla="*/ 1288026 h 1359560"/>
              <a:gd name="connsiteX5" fmla="*/ 7749381 w 9049900"/>
              <a:gd name="connsiteY5" fmla="*/ 515410 h 1359560"/>
              <a:gd name="connsiteX6" fmla="*/ 9049900 w 9049900"/>
              <a:gd name="connsiteY6" fmla="*/ 0 h 1359560"/>
              <a:gd name="connsiteX0" fmla="*/ 0 w 9049900"/>
              <a:gd name="connsiteY0" fmla="*/ 1181705 h 1359547"/>
              <a:gd name="connsiteX1" fmla="*/ 2048350 w 9049900"/>
              <a:gd name="connsiteY1" fmla="*/ 357442 h 1359547"/>
              <a:gd name="connsiteX2" fmla="*/ 4038991 w 9049900"/>
              <a:gd name="connsiteY2" fmla="*/ 1352762 h 1359547"/>
              <a:gd name="connsiteX3" fmla="*/ 5179968 w 9049900"/>
              <a:gd name="connsiteY3" fmla="*/ 818688 h 1359547"/>
              <a:gd name="connsiteX4" fmla="*/ 6533147 w 9049900"/>
              <a:gd name="connsiteY4" fmla="*/ 1295842 h 1359547"/>
              <a:gd name="connsiteX5" fmla="*/ 7749381 w 9049900"/>
              <a:gd name="connsiteY5" fmla="*/ 515410 h 1359547"/>
              <a:gd name="connsiteX6" fmla="*/ 9049900 w 9049900"/>
              <a:gd name="connsiteY6" fmla="*/ 0 h 1359547"/>
              <a:gd name="connsiteX0" fmla="*/ 0 w 9049900"/>
              <a:gd name="connsiteY0" fmla="*/ 1181705 h 1359547"/>
              <a:gd name="connsiteX1" fmla="*/ 2048350 w 9049900"/>
              <a:gd name="connsiteY1" fmla="*/ 357442 h 1359547"/>
              <a:gd name="connsiteX2" fmla="*/ 4038991 w 9049900"/>
              <a:gd name="connsiteY2" fmla="*/ 1352762 h 1359547"/>
              <a:gd name="connsiteX3" fmla="*/ 5179968 w 9049900"/>
              <a:gd name="connsiteY3" fmla="*/ 818688 h 1359547"/>
              <a:gd name="connsiteX4" fmla="*/ 6533147 w 9049900"/>
              <a:gd name="connsiteY4" fmla="*/ 1295842 h 1359547"/>
              <a:gd name="connsiteX5" fmla="*/ 7749381 w 9049900"/>
              <a:gd name="connsiteY5" fmla="*/ 515410 h 1359547"/>
              <a:gd name="connsiteX6" fmla="*/ 9049900 w 9049900"/>
              <a:gd name="connsiteY6" fmla="*/ 0 h 1359547"/>
              <a:gd name="connsiteX0" fmla="*/ 0 w 9049900"/>
              <a:gd name="connsiteY0" fmla="*/ 1181705 h 1359547"/>
              <a:gd name="connsiteX1" fmla="*/ 2048350 w 9049900"/>
              <a:gd name="connsiteY1" fmla="*/ 357442 h 1359547"/>
              <a:gd name="connsiteX2" fmla="*/ 4038991 w 9049900"/>
              <a:gd name="connsiteY2" fmla="*/ 1352762 h 1359547"/>
              <a:gd name="connsiteX3" fmla="*/ 5179968 w 9049900"/>
              <a:gd name="connsiteY3" fmla="*/ 818688 h 1359547"/>
              <a:gd name="connsiteX4" fmla="*/ 6533147 w 9049900"/>
              <a:gd name="connsiteY4" fmla="*/ 1295842 h 1359547"/>
              <a:gd name="connsiteX5" fmla="*/ 7749381 w 9049900"/>
              <a:gd name="connsiteY5" fmla="*/ 515410 h 1359547"/>
              <a:gd name="connsiteX6" fmla="*/ 9049900 w 9049900"/>
              <a:gd name="connsiteY6" fmla="*/ 0 h 1359547"/>
              <a:gd name="connsiteX0" fmla="*/ 0 w 9049900"/>
              <a:gd name="connsiteY0" fmla="*/ 1181705 h 1359508"/>
              <a:gd name="connsiteX1" fmla="*/ 2048350 w 9049900"/>
              <a:gd name="connsiteY1" fmla="*/ 357442 h 1359508"/>
              <a:gd name="connsiteX2" fmla="*/ 4038991 w 9049900"/>
              <a:gd name="connsiteY2" fmla="*/ 1352762 h 1359508"/>
              <a:gd name="connsiteX3" fmla="*/ 5179968 w 9049900"/>
              <a:gd name="connsiteY3" fmla="*/ 818688 h 1359508"/>
              <a:gd name="connsiteX4" fmla="*/ 6533147 w 9049900"/>
              <a:gd name="connsiteY4" fmla="*/ 1295842 h 1359508"/>
              <a:gd name="connsiteX5" fmla="*/ 7749381 w 9049900"/>
              <a:gd name="connsiteY5" fmla="*/ 515410 h 1359508"/>
              <a:gd name="connsiteX6" fmla="*/ 9049900 w 9049900"/>
              <a:gd name="connsiteY6" fmla="*/ 0 h 1359508"/>
              <a:gd name="connsiteX0" fmla="*/ 0 w 9049900"/>
              <a:gd name="connsiteY0" fmla="*/ 1181705 h 1359430"/>
              <a:gd name="connsiteX1" fmla="*/ 2048350 w 9049900"/>
              <a:gd name="connsiteY1" fmla="*/ 357442 h 1359430"/>
              <a:gd name="connsiteX2" fmla="*/ 4038991 w 9049900"/>
              <a:gd name="connsiteY2" fmla="*/ 1352762 h 1359430"/>
              <a:gd name="connsiteX3" fmla="*/ 5179968 w 9049900"/>
              <a:gd name="connsiteY3" fmla="*/ 818688 h 1359430"/>
              <a:gd name="connsiteX4" fmla="*/ 6533147 w 9049900"/>
              <a:gd name="connsiteY4" fmla="*/ 1295842 h 1359430"/>
              <a:gd name="connsiteX5" fmla="*/ 7749381 w 9049900"/>
              <a:gd name="connsiteY5" fmla="*/ 515410 h 1359430"/>
              <a:gd name="connsiteX6" fmla="*/ 9049900 w 9049900"/>
              <a:gd name="connsiteY6" fmla="*/ 0 h 1359430"/>
              <a:gd name="connsiteX0" fmla="*/ 0 w 9049900"/>
              <a:gd name="connsiteY0" fmla="*/ 1181705 h 1351801"/>
              <a:gd name="connsiteX1" fmla="*/ 2048350 w 9049900"/>
              <a:gd name="connsiteY1" fmla="*/ 357442 h 1351801"/>
              <a:gd name="connsiteX2" fmla="*/ 3842277 w 9049900"/>
              <a:gd name="connsiteY2" fmla="*/ 1344947 h 1351801"/>
              <a:gd name="connsiteX3" fmla="*/ 5179968 w 9049900"/>
              <a:gd name="connsiteY3" fmla="*/ 818688 h 1351801"/>
              <a:gd name="connsiteX4" fmla="*/ 6533147 w 9049900"/>
              <a:gd name="connsiteY4" fmla="*/ 1295842 h 1351801"/>
              <a:gd name="connsiteX5" fmla="*/ 7749381 w 9049900"/>
              <a:gd name="connsiteY5" fmla="*/ 515410 h 1351801"/>
              <a:gd name="connsiteX6" fmla="*/ 9049900 w 9049900"/>
              <a:gd name="connsiteY6" fmla="*/ 0 h 1351801"/>
              <a:gd name="connsiteX0" fmla="*/ 0 w 9049900"/>
              <a:gd name="connsiteY0" fmla="*/ 1181705 h 1346790"/>
              <a:gd name="connsiteX1" fmla="*/ 2048350 w 9049900"/>
              <a:gd name="connsiteY1" fmla="*/ 357442 h 1346790"/>
              <a:gd name="connsiteX2" fmla="*/ 3842277 w 9049900"/>
              <a:gd name="connsiteY2" fmla="*/ 1344947 h 1346790"/>
              <a:gd name="connsiteX3" fmla="*/ 5179968 w 9049900"/>
              <a:gd name="connsiteY3" fmla="*/ 818688 h 1346790"/>
              <a:gd name="connsiteX4" fmla="*/ 6533147 w 9049900"/>
              <a:gd name="connsiteY4" fmla="*/ 1295842 h 1346790"/>
              <a:gd name="connsiteX5" fmla="*/ 7749381 w 9049900"/>
              <a:gd name="connsiteY5" fmla="*/ 515410 h 1346790"/>
              <a:gd name="connsiteX6" fmla="*/ 9049900 w 9049900"/>
              <a:gd name="connsiteY6" fmla="*/ 0 h 1346790"/>
              <a:gd name="connsiteX0" fmla="*/ 0 w 9049900"/>
              <a:gd name="connsiteY0" fmla="*/ 1181705 h 1463754"/>
              <a:gd name="connsiteX1" fmla="*/ 2048350 w 9049900"/>
              <a:gd name="connsiteY1" fmla="*/ 357442 h 1463754"/>
              <a:gd name="connsiteX2" fmla="*/ 3792134 w 9049900"/>
              <a:gd name="connsiteY2" fmla="*/ 1462177 h 1463754"/>
              <a:gd name="connsiteX3" fmla="*/ 5179968 w 9049900"/>
              <a:gd name="connsiteY3" fmla="*/ 818688 h 1463754"/>
              <a:gd name="connsiteX4" fmla="*/ 6533147 w 9049900"/>
              <a:gd name="connsiteY4" fmla="*/ 1295842 h 1463754"/>
              <a:gd name="connsiteX5" fmla="*/ 7749381 w 9049900"/>
              <a:gd name="connsiteY5" fmla="*/ 515410 h 1463754"/>
              <a:gd name="connsiteX6" fmla="*/ 9049900 w 9049900"/>
              <a:gd name="connsiteY6" fmla="*/ 0 h 1463754"/>
              <a:gd name="connsiteX0" fmla="*/ 0 w 9049900"/>
              <a:gd name="connsiteY0" fmla="*/ 1181705 h 1374073"/>
              <a:gd name="connsiteX1" fmla="*/ 2048350 w 9049900"/>
              <a:gd name="connsiteY1" fmla="*/ 357442 h 1374073"/>
              <a:gd name="connsiteX2" fmla="*/ 3603133 w 9049900"/>
              <a:gd name="connsiteY2" fmla="*/ 1372300 h 1374073"/>
              <a:gd name="connsiteX3" fmla="*/ 5179968 w 9049900"/>
              <a:gd name="connsiteY3" fmla="*/ 818688 h 1374073"/>
              <a:gd name="connsiteX4" fmla="*/ 6533147 w 9049900"/>
              <a:gd name="connsiteY4" fmla="*/ 1295842 h 1374073"/>
              <a:gd name="connsiteX5" fmla="*/ 7749381 w 9049900"/>
              <a:gd name="connsiteY5" fmla="*/ 515410 h 1374073"/>
              <a:gd name="connsiteX6" fmla="*/ 9049900 w 9049900"/>
              <a:gd name="connsiteY6" fmla="*/ 0 h 1374073"/>
              <a:gd name="connsiteX0" fmla="*/ 0 w 9049900"/>
              <a:gd name="connsiteY0" fmla="*/ 1181705 h 1374085"/>
              <a:gd name="connsiteX1" fmla="*/ 2048350 w 9049900"/>
              <a:gd name="connsiteY1" fmla="*/ 357442 h 1374085"/>
              <a:gd name="connsiteX2" fmla="*/ 3603133 w 9049900"/>
              <a:gd name="connsiteY2" fmla="*/ 1372300 h 1374085"/>
              <a:gd name="connsiteX3" fmla="*/ 5179968 w 9049900"/>
              <a:gd name="connsiteY3" fmla="*/ 818688 h 1374085"/>
              <a:gd name="connsiteX4" fmla="*/ 6533147 w 9049900"/>
              <a:gd name="connsiteY4" fmla="*/ 1295842 h 1374085"/>
              <a:gd name="connsiteX5" fmla="*/ 7749381 w 9049900"/>
              <a:gd name="connsiteY5" fmla="*/ 515410 h 1374085"/>
              <a:gd name="connsiteX6" fmla="*/ 9049900 w 9049900"/>
              <a:gd name="connsiteY6" fmla="*/ 0 h 1374085"/>
              <a:gd name="connsiteX0" fmla="*/ 0 w 9049900"/>
              <a:gd name="connsiteY0" fmla="*/ 1181705 h 1374085"/>
              <a:gd name="connsiteX1" fmla="*/ 2048350 w 9049900"/>
              <a:gd name="connsiteY1" fmla="*/ 357442 h 1374085"/>
              <a:gd name="connsiteX2" fmla="*/ 3603133 w 9049900"/>
              <a:gd name="connsiteY2" fmla="*/ 1372300 h 1374085"/>
              <a:gd name="connsiteX3" fmla="*/ 5179968 w 9049900"/>
              <a:gd name="connsiteY3" fmla="*/ 818688 h 1374085"/>
              <a:gd name="connsiteX4" fmla="*/ 6533147 w 9049900"/>
              <a:gd name="connsiteY4" fmla="*/ 1295842 h 1374085"/>
              <a:gd name="connsiteX5" fmla="*/ 7749381 w 9049900"/>
              <a:gd name="connsiteY5" fmla="*/ 515410 h 1374085"/>
              <a:gd name="connsiteX6" fmla="*/ 9049900 w 9049900"/>
              <a:gd name="connsiteY6" fmla="*/ 0 h 1374085"/>
              <a:gd name="connsiteX0" fmla="*/ 0 w 9049900"/>
              <a:gd name="connsiteY0" fmla="*/ 1181705 h 1378755"/>
              <a:gd name="connsiteX1" fmla="*/ 1955777 w 9049900"/>
              <a:gd name="connsiteY1" fmla="*/ 365257 h 1378755"/>
              <a:gd name="connsiteX2" fmla="*/ 3603133 w 9049900"/>
              <a:gd name="connsiteY2" fmla="*/ 1372300 h 1378755"/>
              <a:gd name="connsiteX3" fmla="*/ 5179968 w 9049900"/>
              <a:gd name="connsiteY3" fmla="*/ 818688 h 1378755"/>
              <a:gd name="connsiteX4" fmla="*/ 6533147 w 9049900"/>
              <a:gd name="connsiteY4" fmla="*/ 1295842 h 1378755"/>
              <a:gd name="connsiteX5" fmla="*/ 7749381 w 9049900"/>
              <a:gd name="connsiteY5" fmla="*/ 515410 h 1378755"/>
              <a:gd name="connsiteX6" fmla="*/ 9049900 w 9049900"/>
              <a:gd name="connsiteY6" fmla="*/ 0 h 1378755"/>
              <a:gd name="connsiteX0" fmla="*/ 0 w 8988186"/>
              <a:gd name="connsiteY0" fmla="*/ 0 h 1553019"/>
              <a:gd name="connsiteX1" fmla="*/ 1894063 w 8988186"/>
              <a:gd name="connsiteY1" fmla="*/ 539521 h 1553019"/>
              <a:gd name="connsiteX2" fmla="*/ 3541419 w 8988186"/>
              <a:gd name="connsiteY2" fmla="*/ 1546564 h 1553019"/>
              <a:gd name="connsiteX3" fmla="*/ 5118254 w 8988186"/>
              <a:gd name="connsiteY3" fmla="*/ 992952 h 1553019"/>
              <a:gd name="connsiteX4" fmla="*/ 6471433 w 8988186"/>
              <a:gd name="connsiteY4" fmla="*/ 1470106 h 1553019"/>
              <a:gd name="connsiteX5" fmla="*/ 7687667 w 8988186"/>
              <a:gd name="connsiteY5" fmla="*/ 689674 h 1553019"/>
              <a:gd name="connsiteX6" fmla="*/ 8988186 w 8988186"/>
              <a:gd name="connsiteY6" fmla="*/ 174264 h 1553019"/>
              <a:gd name="connsiteX0" fmla="*/ 0 w 8988186"/>
              <a:gd name="connsiteY0" fmla="*/ 0 h 1455326"/>
              <a:gd name="connsiteX1" fmla="*/ 1894063 w 8988186"/>
              <a:gd name="connsiteY1" fmla="*/ 441828 h 1455326"/>
              <a:gd name="connsiteX2" fmla="*/ 3541419 w 8988186"/>
              <a:gd name="connsiteY2" fmla="*/ 1448871 h 1455326"/>
              <a:gd name="connsiteX3" fmla="*/ 5118254 w 8988186"/>
              <a:gd name="connsiteY3" fmla="*/ 895259 h 1455326"/>
              <a:gd name="connsiteX4" fmla="*/ 6471433 w 8988186"/>
              <a:gd name="connsiteY4" fmla="*/ 1372413 h 1455326"/>
              <a:gd name="connsiteX5" fmla="*/ 7687667 w 8988186"/>
              <a:gd name="connsiteY5" fmla="*/ 591981 h 1455326"/>
              <a:gd name="connsiteX6" fmla="*/ 8988186 w 8988186"/>
              <a:gd name="connsiteY6" fmla="*/ 76571 h 1455326"/>
              <a:gd name="connsiteX0" fmla="*/ 0 w 8988186"/>
              <a:gd name="connsiteY0" fmla="*/ 204 h 1455530"/>
              <a:gd name="connsiteX1" fmla="*/ 1894063 w 8988186"/>
              <a:gd name="connsiteY1" fmla="*/ 442032 h 1455530"/>
              <a:gd name="connsiteX2" fmla="*/ 3541419 w 8988186"/>
              <a:gd name="connsiteY2" fmla="*/ 1449075 h 1455530"/>
              <a:gd name="connsiteX3" fmla="*/ 5118254 w 8988186"/>
              <a:gd name="connsiteY3" fmla="*/ 895463 h 1455530"/>
              <a:gd name="connsiteX4" fmla="*/ 6471433 w 8988186"/>
              <a:gd name="connsiteY4" fmla="*/ 1372617 h 1455530"/>
              <a:gd name="connsiteX5" fmla="*/ 7687667 w 8988186"/>
              <a:gd name="connsiteY5" fmla="*/ 592185 h 1455530"/>
              <a:gd name="connsiteX6" fmla="*/ 8988186 w 8988186"/>
              <a:gd name="connsiteY6" fmla="*/ 76775 h 1455530"/>
              <a:gd name="connsiteX0" fmla="*/ 0 w 9046043"/>
              <a:gd name="connsiteY0" fmla="*/ 233 h 1424298"/>
              <a:gd name="connsiteX1" fmla="*/ 1951920 w 9046043"/>
              <a:gd name="connsiteY1" fmla="*/ 410800 h 1424298"/>
              <a:gd name="connsiteX2" fmla="*/ 3599276 w 9046043"/>
              <a:gd name="connsiteY2" fmla="*/ 1417843 h 1424298"/>
              <a:gd name="connsiteX3" fmla="*/ 5176111 w 9046043"/>
              <a:gd name="connsiteY3" fmla="*/ 864231 h 1424298"/>
              <a:gd name="connsiteX4" fmla="*/ 6529290 w 9046043"/>
              <a:gd name="connsiteY4" fmla="*/ 1341385 h 1424298"/>
              <a:gd name="connsiteX5" fmla="*/ 7745524 w 9046043"/>
              <a:gd name="connsiteY5" fmla="*/ 560953 h 1424298"/>
              <a:gd name="connsiteX6" fmla="*/ 9046043 w 9046043"/>
              <a:gd name="connsiteY6" fmla="*/ 45543 h 1424298"/>
              <a:gd name="connsiteX0" fmla="*/ 0 w 9046043"/>
              <a:gd name="connsiteY0" fmla="*/ 246 h 1412588"/>
              <a:gd name="connsiteX1" fmla="*/ 1951920 w 9046043"/>
              <a:gd name="connsiteY1" fmla="*/ 399090 h 1412588"/>
              <a:gd name="connsiteX2" fmla="*/ 3599276 w 9046043"/>
              <a:gd name="connsiteY2" fmla="*/ 1406133 h 1412588"/>
              <a:gd name="connsiteX3" fmla="*/ 5176111 w 9046043"/>
              <a:gd name="connsiteY3" fmla="*/ 852521 h 1412588"/>
              <a:gd name="connsiteX4" fmla="*/ 6529290 w 9046043"/>
              <a:gd name="connsiteY4" fmla="*/ 1329675 h 1412588"/>
              <a:gd name="connsiteX5" fmla="*/ 7745524 w 9046043"/>
              <a:gd name="connsiteY5" fmla="*/ 549243 h 1412588"/>
              <a:gd name="connsiteX6" fmla="*/ 9046043 w 9046043"/>
              <a:gd name="connsiteY6" fmla="*/ 33833 h 1412588"/>
              <a:gd name="connsiteX0" fmla="*/ 0 w 9042186"/>
              <a:gd name="connsiteY0" fmla="*/ 1582 h 1378755"/>
              <a:gd name="connsiteX1" fmla="*/ 1948063 w 9042186"/>
              <a:gd name="connsiteY1" fmla="*/ 365257 h 1378755"/>
              <a:gd name="connsiteX2" fmla="*/ 3595419 w 9042186"/>
              <a:gd name="connsiteY2" fmla="*/ 1372300 h 1378755"/>
              <a:gd name="connsiteX3" fmla="*/ 5172254 w 9042186"/>
              <a:gd name="connsiteY3" fmla="*/ 818688 h 1378755"/>
              <a:gd name="connsiteX4" fmla="*/ 6525433 w 9042186"/>
              <a:gd name="connsiteY4" fmla="*/ 1295842 h 1378755"/>
              <a:gd name="connsiteX5" fmla="*/ 7741667 w 9042186"/>
              <a:gd name="connsiteY5" fmla="*/ 515410 h 1378755"/>
              <a:gd name="connsiteX6" fmla="*/ 9042186 w 9042186"/>
              <a:gd name="connsiteY6" fmla="*/ 0 h 1378755"/>
              <a:gd name="connsiteX0" fmla="*/ 0 w 9034472"/>
              <a:gd name="connsiteY0" fmla="*/ 254 h 1404780"/>
              <a:gd name="connsiteX1" fmla="*/ 1940349 w 9034472"/>
              <a:gd name="connsiteY1" fmla="*/ 391282 h 1404780"/>
              <a:gd name="connsiteX2" fmla="*/ 3587705 w 9034472"/>
              <a:gd name="connsiteY2" fmla="*/ 1398325 h 1404780"/>
              <a:gd name="connsiteX3" fmla="*/ 5164540 w 9034472"/>
              <a:gd name="connsiteY3" fmla="*/ 844713 h 1404780"/>
              <a:gd name="connsiteX4" fmla="*/ 6517719 w 9034472"/>
              <a:gd name="connsiteY4" fmla="*/ 1321867 h 1404780"/>
              <a:gd name="connsiteX5" fmla="*/ 7733953 w 9034472"/>
              <a:gd name="connsiteY5" fmla="*/ 541435 h 1404780"/>
              <a:gd name="connsiteX6" fmla="*/ 9034472 w 9034472"/>
              <a:gd name="connsiteY6" fmla="*/ 26025 h 1404780"/>
              <a:gd name="connsiteX0" fmla="*/ 0 w 9034472"/>
              <a:gd name="connsiteY0" fmla="*/ 9398 h 1378755"/>
              <a:gd name="connsiteX1" fmla="*/ 1940349 w 9034472"/>
              <a:gd name="connsiteY1" fmla="*/ 365257 h 1378755"/>
              <a:gd name="connsiteX2" fmla="*/ 3587705 w 9034472"/>
              <a:gd name="connsiteY2" fmla="*/ 1372300 h 1378755"/>
              <a:gd name="connsiteX3" fmla="*/ 5164540 w 9034472"/>
              <a:gd name="connsiteY3" fmla="*/ 818688 h 1378755"/>
              <a:gd name="connsiteX4" fmla="*/ 6517719 w 9034472"/>
              <a:gd name="connsiteY4" fmla="*/ 1295842 h 1378755"/>
              <a:gd name="connsiteX5" fmla="*/ 7733953 w 9034472"/>
              <a:gd name="connsiteY5" fmla="*/ 515410 h 1378755"/>
              <a:gd name="connsiteX6" fmla="*/ 9034472 w 9034472"/>
              <a:gd name="connsiteY6" fmla="*/ 0 h 1378755"/>
              <a:gd name="connsiteX0" fmla="*/ 0 w 9034472"/>
              <a:gd name="connsiteY0" fmla="*/ 269 h 1393072"/>
              <a:gd name="connsiteX1" fmla="*/ 1940349 w 9034472"/>
              <a:gd name="connsiteY1" fmla="*/ 379574 h 1393072"/>
              <a:gd name="connsiteX2" fmla="*/ 3587705 w 9034472"/>
              <a:gd name="connsiteY2" fmla="*/ 1386617 h 1393072"/>
              <a:gd name="connsiteX3" fmla="*/ 5164540 w 9034472"/>
              <a:gd name="connsiteY3" fmla="*/ 833005 h 1393072"/>
              <a:gd name="connsiteX4" fmla="*/ 6517719 w 9034472"/>
              <a:gd name="connsiteY4" fmla="*/ 1310159 h 1393072"/>
              <a:gd name="connsiteX5" fmla="*/ 7733953 w 9034472"/>
              <a:gd name="connsiteY5" fmla="*/ 529727 h 1393072"/>
              <a:gd name="connsiteX6" fmla="*/ 9034472 w 9034472"/>
              <a:gd name="connsiteY6" fmla="*/ 14317 h 1393072"/>
              <a:gd name="connsiteX0" fmla="*/ 0 w 9046043"/>
              <a:gd name="connsiteY0" fmla="*/ 275 h 1389170"/>
              <a:gd name="connsiteX1" fmla="*/ 1951920 w 9046043"/>
              <a:gd name="connsiteY1" fmla="*/ 375672 h 1389170"/>
              <a:gd name="connsiteX2" fmla="*/ 3599276 w 9046043"/>
              <a:gd name="connsiteY2" fmla="*/ 1382715 h 1389170"/>
              <a:gd name="connsiteX3" fmla="*/ 5176111 w 9046043"/>
              <a:gd name="connsiteY3" fmla="*/ 829103 h 1389170"/>
              <a:gd name="connsiteX4" fmla="*/ 6529290 w 9046043"/>
              <a:gd name="connsiteY4" fmla="*/ 1306257 h 1389170"/>
              <a:gd name="connsiteX5" fmla="*/ 7745524 w 9046043"/>
              <a:gd name="connsiteY5" fmla="*/ 525825 h 1389170"/>
              <a:gd name="connsiteX6" fmla="*/ 9046043 w 9046043"/>
              <a:gd name="connsiteY6" fmla="*/ 10415 h 1389170"/>
              <a:gd name="connsiteX0" fmla="*/ 0 w 9034472"/>
              <a:gd name="connsiteY0" fmla="*/ 269 h 1393072"/>
              <a:gd name="connsiteX1" fmla="*/ 1940349 w 9034472"/>
              <a:gd name="connsiteY1" fmla="*/ 379574 h 1393072"/>
              <a:gd name="connsiteX2" fmla="*/ 3587705 w 9034472"/>
              <a:gd name="connsiteY2" fmla="*/ 1386617 h 1393072"/>
              <a:gd name="connsiteX3" fmla="*/ 5164540 w 9034472"/>
              <a:gd name="connsiteY3" fmla="*/ 833005 h 1393072"/>
              <a:gd name="connsiteX4" fmla="*/ 6517719 w 9034472"/>
              <a:gd name="connsiteY4" fmla="*/ 1310159 h 1393072"/>
              <a:gd name="connsiteX5" fmla="*/ 7733953 w 9034472"/>
              <a:gd name="connsiteY5" fmla="*/ 529727 h 1393072"/>
              <a:gd name="connsiteX6" fmla="*/ 9034472 w 9034472"/>
              <a:gd name="connsiteY6" fmla="*/ 14317 h 1393072"/>
              <a:gd name="connsiteX0" fmla="*/ 0 w 9042186"/>
              <a:gd name="connsiteY0" fmla="*/ 269 h 1393072"/>
              <a:gd name="connsiteX1" fmla="*/ 1948063 w 9042186"/>
              <a:gd name="connsiteY1" fmla="*/ 379574 h 1393072"/>
              <a:gd name="connsiteX2" fmla="*/ 3595419 w 9042186"/>
              <a:gd name="connsiteY2" fmla="*/ 1386617 h 1393072"/>
              <a:gd name="connsiteX3" fmla="*/ 5172254 w 9042186"/>
              <a:gd name="connsiteY3" fmla="*/ 833005 h 1393072"/>
              <a:gd name="connsiteX4" fmla="*/ 6525433 w 9042186"/>
              <a:gd name="connsiteY4" fmla="*/ 1310159 h 1393072"/>
              <a:gd name="connsiteX5" fmla="*/ 7741667 w 9042186"/>
              <a:gd name="connsiteY5" fmla="*/ 529727 h 1393072"/>
              <a:gd name="connsiteX6" fmla="*/ 9042186 w 9042186"/>
              <a:gd name="connsiteY6" fmla="*/ 14317 h 1393072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741667 w 9042186"/>
              <a:gd name="connsiteY5" fmla="*/ 529809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741667 w 9042186"/>
              <a:gd name="connsiteY5" fmla="*/ 529809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470097 w 9042186"/>
              <a:gd name="connsiteY5" fmla="*/ 602637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470097 w 9042186"/>
              <a:gd name="connsiteY5" fmla="*/ 602637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374250 w 9042186"/>
              <a:gd name="connsiteY5" fmla="*/ 659281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374250 w 9042186"/>
              <a:gd name="connsiteY5" fmla="*/ 659281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374250 w 9042186"/>
              <a:gd name="connsiteY5" fmla="*/ 659281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374250 w 9042186"/>
              <a:gd name="connsiteY5" fmla="*/ 659281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374250 w 9042186"/>
              <a:gd name="connsiteY5" fmla="*/ 659281 h 1393154"/>
              <a:gd name="connsiteX6" fmla="*/ 9042186 w 9042186"/>
              <a:gd name="connsiteY6" fmla="*/ 14399 h 1393154"/>
              <a:gd name="connsiteX0" fmla="*/ 0 w 9042186"/>
              <a:gd name="connsiteY0" fmla="*/ 0 h 1392803"/>
              <a:gd name="connsiteX1" fmla="*/ 1948063 w 9042186"/>
              <a:gd name="connsiteY1" fmla="*/ 379305 h 1392803"/>
              <a:gd name="connsiteX2" fmla="*/ 3595419 w 9042186"/>
              <a:gd name="connsiteY2" fmla="*/ 1386348 h 1392803"/>
              <a:gd name="connsiteX3" fmla="*/ 5172254 w 9042186"/>
              <a:gd name="connsiteY3" fmla="*/ 832736 h 1392803"/>
              <a:gd name="connsiteX4" fmla="*/ 6525433 w 9042186"/>
              <a:gd name="connsiteY4" fmla="*/ 1309890 h 1392803"/>
              <a:gd name="connsiteX5" fmla="*/ 7374250 w 9042186"/>
              <a:gd name="connsiteY5" fmla="*/ 658930 h 1392803"/>
              <a:gd name="connsiteX6" fmla="*/ 9042186 w 9042186"/>
              <a:gd name="connsiteY6" fmla="*/ 14048 h 1392803"/>
              <a:gd name="connsiteX0" fmla="*/ 0 w 9042186"/>
              <a:gd name="connsiteY0" fmla="*/ 0 h 1392803"/>
              <a:gd name="connsiteX1" fmla="*/ 1948063 w 9042186"/>
              <a:gd name="connsiteY1" fmla="*/ 379305 h 1392803"/>
              <a:gd name="connsiteX2" fmla="*/ 3595419 w 9042186"/>
              <a:gd name="connsiteY2" fmla="*/ 1386348 h 1392803"/>
              <a:gd name="connsiteX3" fmla="*/ 5172254 w 9042186"/>
              <a:gd name="connsiteY3" fmla="*/ 832736 h 1392803"/>
              <a:gd name="connsiteX4" fmla="*/ 6525433 w 9042186"/>
              <a:gd name="connsiteY4" fmla="*/ 1309890 h 1392803"/>
              <a:gd name="connsiteX5" fmla="*/ 7374250 w 9042186"/>
              <a:gd name="connsiteY5" fmla="*/ 658930 h 1392803"/>
              <a:gd name="connsiteX6" fmla="*/ 9042186 w 9042186"/>
              <a:gd name="connsiteY6" fmla="*/ 14048 h 1392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42186" h="1392803">
                <a:moveTo>
                  <a:pt x="0" y="0"/>
                </a:moveTo>
                <a:cubicBezTo>
                  <a:pt x="1009677" y="16629"/>
                  <a:pt x="1279397" y="109170"/>
                  <a:pt x="1948063" y="379305"/>
                </a:cubicBezTo>
                <a:cubicBezTo>
                  <a:pt x="2616729" y="649440"/>
                  <a:pt x="3058054" y="1310776"/>
                  <a:pt x="3595419" y="1386348"/>
                </a:cubicBezTo>
                <a:cubicBezTo>
                  <a:pt x="4132784" y="1461920"/>
                  <a:pt x="4633775" y="849387"/>
                  <a:pt x="5172254" y="832736"/>
                </a:cubicBezTo>
                <a:cubicBezTo>
                  <a:pt x="5710733" y="816085"/>
                  <a:pt x="6158434" y="1338858"/>
                  <a:pt x="6525433" y="1309890"/>
                </a:cubicBezTo>
                <a:cubicBezTo>
                  <a:pt x="6892432" y="1280922"/>
                  <a:pt x="7001896" y="998809"/>
                  <a:pt x="7374250" y="658930"/>
                </a:cubicBezTo>
                <a:cubicBezTo>
                  <a:pt x="7746604" y="319051"/>
                  <a:pt x="8076391" y="14165"/>
                  <a:pt x="9042186" y="14048"/>
                </a:cubicBezTo>
              </a:path>
            </a:pathLst>
          </a:custGeom>
          <a:noFill/>
          <a:ln w="574675" cap="flat" cmpd="sng">
            <a:gradFill flip="none" rotWithShape="1">
              <a:gsLst>
                <a:gs pos="100000">
                  <a:srgbClr val="717272"/>
                </a:gs>
                <a:gs pos="6000">
                  <a:srgbClr val="717272"/>
                </a:gs>
                <a:gs pos="39000">
                  <a:srgbClr val="45484A"/>
                </a:gs>
                <a:gs pos="73000">
                  <a:srgbClr val="45484A"/>
                </a:gs>
                <a:gs pos="56000">
                  <a:schemeClr val="tx1">
                    <a:lumMod val="50000"/>
                    <a:lumOff val="50000"/>
                  </a:schemeClr>
                </a:gs>
              </a:gsLst>
              <a:lin ang="0" scaled="1"/>
              <a:tileRect/>
            </a:gradFill>
            <a:round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spcCol="0" rtlCol="0" anchor="ctr"/>
          <a:lstStyle/>
          <a:p>
            <a:pPr algn="ctr"/>
            <a:endParaRPr lang="en-US" sz="1350" dirty="0">
              <a:latin typeface="Proxima Nova Cond" panose="02000506030000020004" pitchFamily="50" charset="0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43929" y="2735363"/>
            <a:ext cx="6724839" cy="1038533"/>
          </a:xfrm>
          <a:custGeom>
            <a:avLst/>
            <a:gdLst>
              <a:gd name="connsiteX0" fmla="*/ 0 w 9233013"/>
              <a:gd name="connsiteY0" fmla="*/ 946362 h 1251933"/>
              <a:gd name="connsiteX1" fmla="*/ 2379059 w 9233013"/>
              <a:gd name="connsiteY1" fmla="*/ 274723 h 1251933"/>
              <a:gd name="connsiteX2" fmla="*/ 3957006 w 9233013"/>
              <a:gd name="connsiteY2" fmla="*/ 1245767 h 1251933"/>
              <a:gd name="connsiteX3" fmla="*/ 5097983 w 9233013"/>
              <a:gd name="connsiteY3" fmla="*/ 711693 h 1251933"/>
              <a:gd name="connsiteX4" fmla="*/ 6570733 w 9233013"/>
              <a:gd name="connsiteY4" fmla="*/ 1181031 h 1251933"/>
              <a:gd name="connsiteX5" fmla="*/ 8294337 w 9233013"/>
              <a:gd name="connsiteY5" fmla="*/ 80514 h 1251933"/>
              <a:gd name="connsiteX6" fmla="*/ 9233013 w 9233013"/>
              <a:gd name="connsiteY6" fmla="*/ 169526 h 1251933"/>
              <a:gd name="connsiteX0" fmla="*/ 0 w 9572878"/>
              <a:gd name="connsiteY0" fmla="*/ 1100110 h 1251933"/>
              <a:gd name="connsiteX1" fmla="*/ 2718924 w 9572878"/>
              <a:gd name="connsiteY1" fmla="*/ 274723 h 1251933"/>
              <a:gd name="connsiteX2" fmla="*/ 4296871 w 9572878"/>
              <a:gd name="connsiteY2" fmla="*/ 1245767 h 1251933"/>
              <a:gd name="connsiteX3" fmla="*/ 5437848 w 9572878"/>
              <a:gd name="connsiteY3" fmla="*/ 711693 h 1251933"/>
              <a:gd name="connsiteX4" fmla="*/ 6910598 w 9572878"/>
              <a:gd name="connsiteY4" fmla="*/ 1181031 h 1251933"/>
              <a:gd name="connsiteX5" fmla="*/ 8634202 w 9572878"/>
              <a:gd name="connsiteY5" fmla="*/ 80514 h 1251933"/>
              <a:gd name="connsiteX6" fmla="*/ 9572878 w 9572878"/>
              <a:gd name="connsiteY6" fmla="*/ 169526 h 1251933"/>
              <a:gd name="connsiteX0" fmla="*/ 0 w 9572878"/>
              <a:gd name="connsiteY0" fmla="*/ 1100110 h 1251933"/>
              <a:gd name="connsiteX1" fmla="*/ 2718924 w 9572878"/>
              <a:gd name="connsiteY1" fmla="*/ 274723 h 1251933"/>
              <a:gd name="connsiteX2" fmla="*/ 4296871 w 9572878"/>
              <a:gd name="connsiteY2" fmla="*/ 1245767 h 1251933"/>
              <a:gd name="connsiteX3" fmla="*/ 5437848 w 9572878"/>
              <a:gd name="connsiteY3" fmla="*/ 711693 h 1251933"/>
              <a:gd name="connsiteX4" fmla="*/ 6910598 w 9572878"/>
              <a:gd name="connsiteY4" fmla="*/ 1181031 h 1251933"/>
              <a:gd name="connsiteX5" fmla="*/ 8634202 w 9572878"/>
              <a:gd name="connsiteY5" fmla="*/ 80514 h 1251933"/>
              <a:gd name="connsiteX6" fmla="*/ 9572878 w 9572878"/>
              <a:gd name="connsiteY6" fmla="*/ 169526 h 1251933"/>
              <a:gd name="connsiteX0" fmla="*/ 0 w 9572878"/>
              <a:gd name="connsiteY0" fmla="*/ 1100110 h 1251933"/>
              <a:gd name="connsiteX1" fmla="*/ 2718924 w 9572878"/>
              <a:gd name="connsiteY1" fmla="*/ 274723 h 1251933"/>
              <a:gd name="connsiteX2" fmla="*/ 4296871 w 9572878"/>
              <a:gd name="connsiteY2" fmla="*/ 1245767 h 1251933"/>
              <a:gd name="connsiteX3" fmla="*/ 5437848 w 9572878"/>
              <a:gd name="connsiteY3" fmla="*/ 711693 h 1251933"/>
              <a:gd name="connsiteX4" fmla="*/ 6910598 w 9572878"/>
              <a:gd name="connsiteY4" fmla="*/ 1181031 h 1251933"/>
              <a:gd name="connsiteX5" fmla="*/ 8634202 w 9572878"/>
              <a:gd name="connsiteY5" fmla="*/ 80514 h 1251933"/>
              <a:gd name="connsiteX6" fmla="*/ 9572878 w 9572878"/>
              <a:gd name="connsiteY6" fmla="*/ 169526 h 1251933"/>
              <a:gd name="connsiteX0" fmla="*/ 0 w 9572878"/>
              <a:gd name="connsiteY0" fmla="*/ 1100110 h 1252565"/>
              <a:gd name="connsiteX1" fmla="*/ 2306230 w 9572878"/>
              <a:gd name="connsiteY1" fmla="*/ 250447 h 1252565"/>
              <a:gd name="connsiteX2" fmla="*/ 4296871 w 9572878"/>
              <a:gd name="connsiteY2" fmla="*/ 1245767 h 1252565"/>
              <a:gd name="connsiteX3" fmla="*/ 5437848 w 9572878"/>
              <a:gd name="connsiteY3" fmla="*/ 711693 h 1252565"/>
              <a:gd name="connsiteX4" fmla="*/ 6910598 w 9572878"/>
              <a:gd name="connsiteY4" fmla="*/ 1181031 h 1252565"/>
              <a:gd name="connsiteX5" fmla="*/ 8634202 w 9572878"/>
              <a:gd name="connsiteY5" fmla="*/ 80514 h 1252565"/>
              <a:gd name="connsiteX6" fmla="*/ 9572878 w 9572878"/>
              <a:gd name="connsiteY6" fmla="*/ 169526 h 1252565"/>
              <a:gd name="connsiteX0" fmla="*/ 0 w 9325269"/>
              <a:gd name="connsiteY0" fmla="*/ 1133551 h 1286006"/>
              <a:gd name="connsiteX1" fmla="*/ 2306230 w 9325269"/>
              <a:gd name="connsiteY1" fmla="*/ 283888 h 1286006"/>
              <a:gd name="connsiteX2" fmla="*/ 4296871 w 9325269"/>
              <a:gd name="connsiteY2" fmla="*/ 1279208 h 1286006"/>
              <a:gd name="connsiteX3" fmla="*/ 5437848 w 9325269"/>
              <a:gd name="connsiteY3" fmla="*/ 745134 h 1286006"/>
              <a:gd name="connsiteX4" fmla="*/ 6910598 w 9325269"/>
              <a:gd name="connsiteY4" fmla="*/ 1214472 h 1286006"/>
              <a:gd name="connsiteX5" fmla="*/ 8634202 w 9325269"/>
              <a:gd name="connsiteY5" fmla="*/ 113955 h 1286006"/>
              <a:gd name="connsiteX6" fmla="*/ 9325269 w 9325269"/>
              <a:gd name="connsiteY6" fmla="*/ 122046 h 1286006"/>
              <a:gd name="connsiteX0" fmla="*/ 0 w 9325269"/>
              <a:gd name="connsiteY0" fmla="*/ 1096641 h 1249096"/>
              <a:gd name="connsiteX1" fmla="*/ 2306230 w 9325269"/>
              <a:gd name="connsiteY1" fmla="*/ 246978 h 1249096"/>
              <a:gd name="connsiteX2" fmla="*/ 4296871 w 9325269"/>
              <a:gd name="connsiteY2" fmla="*/ 1242298 h 1249096"/>
              <a:gd name="connsiteX3" fmla="*/ 5437848 w 9325269"/>
              <a:gd name="connsiteY3" fmla="*/ 708224 h 1249096"/>
              <a:gd name="connsiteX4" fmla="*/ 6910598 w 9325269"/>
              <a:gd name="connsiteY4" fmla="*/ 1177562 h 1249096"/>
              <a:gd name="connsiteX5" fmla="*/ 8634202 w 9325269"/>
              <a:gd name="connsiteY5" fmla="*/ 77045 h 1249096"/>
              <a:gd name="connsiteX6" fmla="*/ 9325269 w 9325269"/>
              <a:gd name="connsiteY6" fmla="*/ 85136 h 1249096"/>
              <a:gd name="connsiteX0" fmla="*/ 0 w 9325269"/>
              <a:gd name="connsiteY0" fmla="*/ 1011505 h 1163960"/>
              <a:gd name="connsiteX1" fmla="*/ 2306230 w 9325269"/>
              <a:gd name="connsiteY1" fmla="*/ 161842 h 1163960"/>
              <a:gd name="connsiteX2" fmla="*/ 4296871 w 9325269"/>
              <a:gd name="connsiteY2" fmla="*/ 1157162 h 1163960"/>
              <a:gd name="connsiteX3" fmla="*/ 5437848 w 9325269"/>
              <a:gd name="connsiteY3" fmla="*/ 623088 h 1163960"/>
              <a:gd name="connsiteX4" fmla="*/ 6910598 w 9325269"/>
              <a:gd name="connsiteY4" fmla="*/ 1092426 h 1163960"/>
              <a:gd name="connsiteX5" fmla="*/ 8234833 w 9325269"/>
              <a:gd name="connsiteY5" fmla="*/ 210394 h 1163960"/>
              <a:gd name="connsiteX6" fmla="*/ 9325269 w 9325269"/>
              <a:gd name="connsiteY6" fmla="*/ 0 h 1163960"/>
              <a:gd name="connsiteX0" fmla="*/ 0 w 9325269"/>
              <a:gd name="connsiteY0" fmla="*/ 1038815 h 1191270"/>
              <a:gd name="connsiteX1" fmla="*/ 2306230 w 9325269"/>
              <a:gd name="connsiteY1" fmla="*/ 189152 h 1191270"/>
              <a:gd name="connsiteX2" fmla="*/ 4296871 w 9325269"/>
              <a:gd name="connsiteY2" fmla="*/ 1184472 h 1191270"/>
              <a:gd name="connsiteX3" fmla="*/ 5437848 w 9325269"/>
              <a:gd name="connsiteY3" fmla="*/ 650398 h 1191270"/>
              <a:gd name="connsiteX4" fmla="*/ 6910598 w 9325269"/>
              <a:gd name="connsiteY4" fmla="*/ 1119736 h 1191270"/>
              <a:gd name="connsiteX5" fmla="*/ 8234833 w 9325269"/>
              <a:gd name="connsiteY5" fmla="*/ 237704 h 1191270"/>
              <a:gd name="connsiteX6" fmla="*/ 9325269 w 9325269"/>
              <a:gd name="connsiteY6" fmla="*/ 27310 h 1191270"/>
              <a:gd name="connsiteX0" fmla="*/ 0 w 9325269"/>
              <a:gd name="connsiteY0" fmla="*/ 1042085 h 1194540"/>
              <a:gd name="connsiteX1" fmla="*/ 2306230 w 9325269"/>
              <a:gd name="connsiteY1" fmla="*/ 192422 h 1194540"/>
              <a:gd name="connsiteX2" fmla="*/ 4296871 w 9325269"/>
              <a:gd name="connsiteY2" fmla="*/ 1187742 h 1194540"/>
              <a:gd name="connsiteX3" fmla="*/ 5437848 w 9325269"/>
              <a:gd name="connsiteY3" fmla="*/ 653668 h 1194540"/>
              <a:gd name="connsiteX4" fmla="*/ 6910598 w 9325269"/>
              <a:gd name="connsiteY4" fmla="*/ 1123006 h 1194540"/>
              <a:gd name="connsiteX5" fmla="*/ 8234833 w 9325269"/>
              <a:gd name="connsiteY5" fmla="*/ 240974 h 1194540"/>
              <a:gd name="connsiteX6" fmla="*/ 9325269 w 9325269"/>
              <a:gd name="connsiteY6" fmla="*/ 30580 h 1194540"/>
              <a:gd name="connsiteX0" fmla="*/ 0 w 9289452"/>
              <a:gd name="connsiteY0" fmla="*/ 1011505 h 1163960"/>
              <a:gd name="connsiteX1" fmla="*/ 2306230 w 9289452"/>
              <a:gd name="connsiteY1" fmla="*/ 161842 h 1163960"/>
              <a:gd name="connsiteX2" fmla="*/ 4296871 w 9289452"/>
              <a:gd name="connsiteY2" fmla="*/ 1157162 h 1163960"/>
              <a:gd name="connsiteX3" fmla="*/ 5437848 w 9289452"/>
              <a:gd name="connsiteY3" fmla="*/ 623088 h 1163960"/>
              <a:gd name="connsiteX4" fmla="*/ 6910598 w 9289452"/>
              <a:gd name="connsiteY4" fmla="*/ 1092426 h 1163960"/>
              <a:gd name="connsiteX5" fmla="*/ 8234833 w 9289452"/>
              <a:gd name="connsiteY5" fmla="*/ 210394 h 1163960"/>
              <a:gd name="connsiteX6" fmla="*/ 9289452 w 9289452"/>
              <a:gd name="connsiteY6" fmla="*/ 0 h 1163960"/>
              <a:gd name="connsiteX0" fmla="*/ 0 w 9289452"/>
              <a:gd name="connsiteY0" fmla="*/ 1011505 h 1163960"/>
              <a:gd name="connsiteX1" fmla="*/ 2306230 w 9289452"/>
              <a:gd name="connsiteY1" fmla="*/ 161842 h 1163960"/>
              <a:gd name="connsiteX2" fmla="*/ 4296871 w 9289452"/>
              <a:gd name="connsiteY2" fmla="*/ 1157162 h 1163960"/>
              <a:gd name="connsiteX3" fmla="*/ 5437848 w 9289452"/>
              <a:gd name="connsiteY3" fmla="*/ 623088 h 1163960"/>
              <a:gd name="connsiteX4" fmla="*/ 6910598 w 9289452"/>
              <a:gd name="connsiteY4" fmla="*/ 1092426 h 1163960"/>
              <a:gd name="connsiteX5" fmla="*/ 8234833 w 9289452"/>
              <a:gd name="connsiteY5" fmla="*/ 210394 h 1163960"/>
              <a:gd name="connsiteX6" fmla="*/ 9289452 w 9289452"/>
              <a:gd name="connsiteY6" fmla="*/ 0 h 1163960"/>
              <a:gd name="connsiteX0" fmla="*/ 0 w 9289452"/>
              <a:gd name="connsiteY0" fmla="*/ 1011505 h 1163960"/>
              <a:gd name="connsiteX1" fmla="*/ 2306230 w 9289452"/>
              <a:gd name="connsiteY1" fmla="*/ 161842 h 1163960"/>
              <a:gd name="connsiteX2" fmla="*/ 4296871 w 9289452"/>
              <a:gd name="connsiteY2" fmla="*/ 1157162 h 1163960"/>
              <a:gd name="connsiteX3" fmla="*/ 5437848 w 9289452"/>
              <a:gd name="connsiteY3" fmla="*/ 623088 h 1163960"/>
              <a:gd name="connsiteX4" fmla="*/ 6910598 w 9289452"/>
              <a:gd name="connsiteY4" fmla="*/ 1092426 h 1163960"/>
              <a:gd name="connsiteX5" fmla="*/ 8234833 w 9289452"/>
              <a:gd name="connsiteY5" fmla="*/ 210394 h 1163960"/>
              <a:gd name="connsiteX6" fmla="*/ 9289452 w 9289452"/>
              <a:gd name="connsiteY6" fmla="*/ 0 h 1163960"/>
              <a:gd name="connsiteX0" fmla="*/ 0 w 9289452"/>
              <a:gd name="connsiteY0" fmla="*/ 1011505 h 1163960"/>
              <a:gd name="connsiteX1" fmla="*/ 2306230 w 9289452"/>
              <a:gd name="connsiteY1" fmla="*/ 161842 h 1163960"/>
              <a:gd name="connsiteX2" fmla="*/ 4296871 w 9289452"/>
              <a:gd name="connsiteY2" fmla="*/ 1157162 h 1163960"/>
              <a:gd name="connsiteX3" fmla="*/ 5437848 w 9289452"/>
              <a:gd name="connsiteY3" fmla="*/ 623088 h 1163960"/>
              <a:gd name="connsiteX4" fmla="*/ 6910598 w 9289452"/>
              <a:gd name="connsiteY4" fmla="*/ 1092426 h 1163960"/>
              <a:gd name="connsiteX5" fmla="*/ 8234833 w 9289452"/>
              <a:gd name="connsiteY5" fmla="*/ 210394 h 1163960"/>
              <a:gd name="connsiteX6" fmla="*/ 9289452 w 9289452"/>
              <a:gd name="connsiteY6" fmla="*/ 0 h 1163960"/>
              <a:gd name="connsiteX0" fmla="*/ 0 w 9303779"/>
              <a:gd name="connsiteY0" fmla="*/ 1011505 h 1163960"/>
              <a:gd name="connsiteX1" fmla="*/ 2306230 w 9303779"/>
              <a:gd name="connsiteY1" fmla="*/ 161842 h 1163960"/>
              <a:gd name="connsiteX2" fmla="*/ 4296871 w 9303779"/>
              <a:gd name="connsiteY2" fmla="*/ 1157162 h 1163960"/>
              <a:gd name="connsiteX3" fmla="*/ 5437848 w 9303779"/>
              <a:gd name="connsiteY3" fmla="*/ 623088 h 1163960"/>
              <a:gd name="connsiteX4" fmla="*/ 6910598 w 9303779"/>
              <a:gd name="connsiteY4" fmla="*/ 1092426 h 1163960"/>
              <a:gd name="connsiteX5" fmla="*/ 8234833 w 9303779"/>
              <a:gd name="connsiteY5" fmla="*/ 210394 h 1163960"/>
              <a:gd name="connsiteX6" fmla="*/ 9303779 w 9303779"/>
              <a:gd name="connsiteY6" fmla="*/ 0 h 1163960"/>
              <a:gd name="connsiteX0" fmla="*/ 0 w 9289452"/>
              <a:gd name="connsiteY0" fmla="*/ 1011505 h 1163960"/>
              <a:gd name="connsiteX1" fmla="*/ 2306230 w 9289452"/>
              <a:gd name="connsiteY1" fmla="*/ 161842 h 1163960"/>
              <a:gd name="connsiteX2" fmla="*/ 4296871 w 9289452"/>
              <a:gd name="connsiteY2" fmla="*/ 1157162 h 1163960"/>
              <a:gd name="connsiteX3" fmla="*/ 5437848 w 9289452"/>
              <a:gd name="connsiteY3" fmla="*/ 623088 h 1163960"/>
              <a:gd name="connsiteX4" fmla="*/ 6910598 w 9289452"/>
              <a:gd name="connsiteY4" fmla="*/ 1092426 h 1163960"/>
              <a:gd name="connsiteX5" fmla="*/ 8234833 w 9289452"/>
              <a:gd name="connsiteY5" fmla="*/ 210394 h 1163960"/>
              <a:gd name="connsiteX6" fmla="*/ 9289452 w 9289452"/>
              <a:gd name="connsiteY6" fmla="*/ 0 h 1163960"/>
              <a:gd name="connsiteX0" fmla="*/ 0 w 9300197"/>
              <a:gd name="connsiteY0" fmla="*/ 1015134 h 1167589"/>
              <a:gd name="connsiteX1" fmla="*/ 2306230 w 9300197"/>
              <a:gd name="connsiteY1" fmla="*/ 165471 h 1167589"/>
              <a:gd name="connsiteX2" fmla="*/ 4296871 w 9300197"/>
              <a:gd name="connsiteY2" fmla="*/ 1160791 h 1167589"/>
              <a:gd name="connsiteX3" fmla="*/ 5437848 w 9300197"/>
              <a:gd name="connsiteY3" fmla="*/ 626717 h 1167589"/>
              <a:gd name="connsiteX4" fmla="*/ 6910598 w 9300197"/>
              <a:gd name="connsiteY4" fmla="*/ 1096055 h 1167589"/>
              <a:gd name="connsiteX5" fmla="*/ 8234833 w 9300197"/>
              <a:gd name="connsiteY5" fmla="*/ 214023 h 1167589"/>
              <a:gd name="connsiteX6" fmla="*/ 9300197 w 9300197"/>
              <a:gd name="connsiteY6" fmla="*/ 0 h 1167589"/>
              <a:gd name="connsiteX0" fmla="*/ 0 w 9300197"/>
              <a:gd name="connsiteY0" fmla="*/ 1015134 h 1167589"/>
              <a:gd name="connsiteX1" fmla="*/ 2306230 w 9300197"/>
              <a:gd name="connsiteY1" fmla="*/ 165471 h 1167589"/>
              <a:gd name="connsiteX2" fmla="*/ 4296871 w 9300197"/>
              <a:gd name="connsiteY2" fmla="*/ 1160791 h 1167589"/>
              <a:gd name="connsiteX3" fmla="*/ 5437848 w 9300197"/>
              <a:gd name="connsiteY3" fmla="*/ 626717 h 1167589"/>
              <a:gd name="connsiteX4" fmla="*/ 6910598 w 9300197"/>
              <a:gd name="connsiteY4" fmla="*/ 1096055 h 1167589"/>
              <a:gd name="connsiteX5" fmla="*/ 8234833 w 9300197"/>
              <a:gd name="connsiteY5" fmla="*/ 214023 h 1167589"/>
              <a:gd name="connsiteX6" fmla="*/ 9300197 w 9300197"/>
              <a:gd name="connsiteY6" fmla="*/ 0 h 1167589"/>
              <a:gd name="connsiteX0" fmla="*/ 0 w 8963522"/>
              <a:gd name="connsiteY0" fmla="*/ 1004248 h 1167589"/>
              <a:gd name="connsiteX1" fmla="*/ 1969555 w 8963522"/>
              <a:gd name="connsiteY1" fmla="*/ 165471 h 1167589"/>
              <a:gd name="connsiteX2" fmla="*/ 3960196 w 8963522"/>
              <a:gd name="connsiteY2" fmla="*/ 1160791 h 1167589"/>
              <a:gd name="connsiteX3" fmla="*/ 5101173 w 8963522"/>
              <a:gd name="connsiteY3" fmla="*/ 626717 h 1167589"/>
              <a:gd name="connsiteX4" fmla="*/ 6573923 w 8963522"/>
              <a:gd name="connsiteY4" fmla="*/ 1096055 h 1167589"/>
              <a:gd name="connsiteX5" fmla="*/ 7898158 w 8963522"/>
              <a:gd name="connsiteY5" fmla="*/ 214023 h 1167589"/>
              <a:gd name="connsiteX6" fmla="*/ 8963522 w 8963522"/>
              <a:gd name="connsiteY6" fmla="*/ 0 h 1167589"/>
              <a:gd name="connsiteX0" fmla="*/ 0 w 9020828"/>
              <a:gd name="connsiteY0" fmla="*/ 989734 h 1167589"/>
              <a:gd name="connsiteX1" fmla="*/ 2026861 w 9020828"/>
              <a:gd name="connsiteY1" fmla="*/ 165471 h 1167589"/>
              <a:gd name="connsiteX2" fmla="*/ 4017502 w 9020828"/>
              <a:gd name="connsiteY2" fmla="*/ 1160791 h 1167589"/>
              <a:gd name="connsiteX3" fmla="*/ 5158479 w 9020828"/>
              <a:gd name="connsiteY3" fmla="*/ 626717 h 1167589"/>
              <a:gd name="connsiteX4" fmla="*/ 6631229 w 9020828"/>
              <a:gd name="connsiteY4" fmla="*/ 1096055 h 1167589"/>
              <a:gd name="connsiteX5" fmla="*/ 7955464 w 9020828"/>
              <a:gd name="connsiteY5" fmla="*/ 214023 h 1167589"/>
              <a:gd name="connsiteX6" fmla="*/ 9020828 w 9020828"/>
              <a:gd name="connsiteY6" fmla="*/ 0 h 1167589"/>
              <a:gd name="connsiteX0" fmla="*/ 0 w 9020828"/>
              <a:gd name="connsiteY0" fmla="*/ 989734 h 1167589"/>
              <a:gd name="connsiteX1" fmla="*/ 2026861 w 9020828"/>
              <a:gd name="connsiteY1" fmla="*/ 165471 h 1167589"/>
              <a:gd name="connsiteX2" fmla="*/ 4017502 w 9020828"/>
              <a:gd name="connsiteY2" fmla="*/ 1160791 h 1167589"/>
              <a:gd name="connsiteX3" fmla="*/ 5158479 w 9020828"/>
              <a:gd name="connsiteY3" fmla="*/ 626717 h 1167589"/>
              <a:gd name="connsiteX4" fmla="*/ 6631229 w 9020828"/>
              <a:gd name="connsiteY4" fmla="*/ 1096055 h 1167589"/>
              <a:gd name="connsiteX5" fmla="*/ 7955464 w 9020828"/>
              <a:gd name="connsiteY5" fmla="*/ 214023 h 1167589"/>
              <a:gd name="connsiteX6" fmla="*/ 9020828 w 9020828"/>
              <a:gd name="connsiteY6" fmla="*/ 0 h 1167589"/>
              <a:gd name="connsiteX0" fmla="*/ 0 w 9020828"/>
              <a:gd name="connsiteY0" fmla="*/ 989734 h 1167589"/>
              <a:gd name="connsiteX1" fmla="*/ 2026861 w 9020828"/>
              <a:gd name="connsiteY1" fmla="*/ 165471 h 1167589"/>
              <a:gd name="connsiteX2" fmla="*/ 4017502 w 9020828"/>
              <a:gd name="connsiteY2" fmla="*/ 1160791 h 1167589"/>
              <a:gd name="connsiteX3" fmla="*/ 5158479 w 9020828"/>
              <a:gd name="connsiteY3" fmla="*/ 626717 h 1167589"/>
              <a:gd name="connsiteX4" fmla="*/ 6631229 w 9020828"/>
              <a:gd name="connsiteY4" fmla="*/ 1096055 h 1167589"/>
              <a:gd name="connsiteX5" fmla="*/ 7955464 w 9020828"/>
              <a:gd name="connsiteY5" fmla="*/ 214023 h 1167589"/>
              <a:gd name="connsiteX6" fmla="*/ 9020828 w 9020828"/>
              <a:gd name="connsiteY6" fmla="*/ 0 h 1167589"/>
              <a:gd name="connsiteX0" fmla="*/ 0 w 9020828"/>
              <a:gd name="connsiteY0" fmla="*/ 989734 h 1167589"/>
              <a:gd name="connsiteX1" fmla="*/ 2026861 w 9020828"/>
              <a:gd name="connsiteY1" fmla="*/ 165471 h 1167589"/>
              <a:gd name="connsiteX2" fmla="*/ 4017502 w 9020828"/>
              <a:gd name="connsiteY2" fmla="*/ 1160791 h 1167589"/>
              <a:gd name="connsiteX3" fmla="*/ 5158479 w 9020828"/>
              <a:gd name="connsiteY3" fmla="*/ 626717 h 1167589"/>
              <a:gd name="connsiteX4" fmla="*/ 6631229 w 9020828"/>
              <a:gd name="connsiteY4" fmla="*/ 1096055 h 1167589"/>
              <a:gd name="connsiteX5" fmla="*/ 7955464 w 9020828"/>
              <a:gd name="connsiteY5" fmla="*/ 214023 h 1167589"/>
              <a:gd name="connsiteX6" fmla="*/ 9020828 w 9020828"/>
              <a:gd name="connsiteY6" fmla="*/ 0 h 1167589"/>
              <a:gd name="connsiteX0" fmla="*/ 0 w 9020828"/>
              <a:gd name="connsiteY0" fmla="*/ 989734 h 1167589"/>
              <a:gd name="connsiteX1" fmla="*/ 2026861 w 9020828"/>
              <a:gd name="connsiteY1" fmla="*/ 165471 h 1167589"/>
              <a:gd name="connsiteX2" fmla="*/ 4017502 w 9020828"/>
              <a:gd name="connsiteY2" fmla="*/ 1160791 h 1167589"/>
              <a:gd name="connsiteX3" fmla="*/ 5158479 w 9020828"/>
              <a:gd name="connsiteY3" fmla="*/ 626717 h 1167589"/>
              <a:gd name="connsiteX4" fmla="*/ 6631229 w 9020828"/>
              <a:gd name="connsiteY4" fmla="*/ 1096055 h 1167589"/>
              <a:gd name="connsiteX5" fmla="*/ 7955464 w 9020828"/>
              <a:gd name="connsiteY5" fmla="*/ 214023 h 1167589"/>
              <a:gd name="connsiteX6" fmla="*/ 9020828 w 9020828"/>
              <a:gd name="connsiteY6" fmla="*/ 0 h 1167589"/>
              <a:gd name="connsiteX0" fmla="*/ 0 w 9056645"/>
              <a:gd name="connsiteY0" fmla="*/ 982476 h 1167589"/>
              <a:gd name="connsiteX1" fmla="*/ 2062678 w 9056645"/>
              <a:gd name="connsiteY1" fmla="*/ 165471 h 1167589"/>
              <a:gd name="connsiteX2" fmla="*/ 4053319 w 9056645"/>
              <a:gd name="connsiteY2" fmla="*/ 1160791 h 1167589"/>
              <a:gd name="connsiteX3" fmla="*/ 5194296 w 9056645"/>
              <a:gd name="connsiteY3" fmla="*/ 626717 h 1167589"/>
              <a:gd name="connsiteX4" fmla="*/ 6667046 w 9056645"/>
              <a:gd name="connsiteY4" fmla="*/ 1096055 h 1167589"/>
              <a:gd name="connsiteX5" fmla="*/ 7991281 w 9056645"/>
              <a:gd name="connsiteY5" fmla="*/ 214023 h 1167589"/>
              <a:gd name="connsiteX6" fmla="*/ 9056645 w 9056645"/>
              <a:gd name="connsiteY6" fmla="*/ 0 h 1167589"/>
              <a:gd name="connsiteX0" fmla="*/ 0 w 9010083"/>
              <a:gd name="connsiteY0" fmla="*/ 989734 h 1167589"/>
              <a:gd name="connsiteX1" fmla="*/ 2016116 w 9010083"/>
              <a:gd name="connsiteY1" fmla="*/ 165471 h 1167589"/>
              <a:gd name="connsiteX2" fmla="*/ 4006757 w 9010083"/>
              <a:gd name="connsiteY2" fmla="*/ 1160791 h 1167589"/>
              <a:gd name="connsiteX3" fmla="*/ 5147734 w 9010083"/>
              <a:gd name="connsiteY3" fmla="*/ 626717 h 1167589"/>
              <a:gd name="connsiteX4" fmla="*/ 6620484 w 9010083"/>
              <a:gd name="connsiteY4" fmla="*/ 1096055 h 1167589"/>
              <a:gd name="connsiteX5" fmla="*/ 7944719 w 9010083"/>
              <a:gd name="connsiteY5" fmla="*/ 214023 h 1167589"/>
              <a:gd name="connsiteX6" fmla="*/ 9010083 w 9010083"/>
              <a:gd name="connsiteY6" fmla="*/ 0 h 1167589"/>
              <a:gd name="connsiteX0" fmla="*/ 0 w 9031572"/>
              <a:gd name="connsiteY0" fmla="*/ 989734 h 1167589"/>
              <a:gd name="connsiteX1" fmla="*/ 2037605 w 9031572"/>
              <a:gd name="connsiteY1" fmla="*/ 165471 h 1167589"/>
              <a:gd name="connsiteX2" fmla="*/ 4028246 w 9031572"/>
              <a:gd name="connsiteY2" fmla="*/ 1160791 h 1167589"/>
              <a:gd name="connsiteX3" fmla="*/ 5169223 w 9031572"/>
              <a:gd name="connsiteY3" fmla="*/ 626717 h 1167589"/>
              <a:gd name="connsiteX4" fmla="*/ 6641973 w 9031572"/>
              <a:gd name="connsiteY4" fmla="*/ 1096055 h 1167589"/>
              <a:gd name="connsiteX5" fmla="*/ 7966208 w 9031572"/>
              <a:gd name="connsiteY5" fmla="*/ 214023 h 1167589"/>
              <a:gd name="connsiteX6" fmla="*/ 9031572 w 9031572"/>
              <a:gd name="connsiteY6" fmla="*/ 0 h 1167589"/>
              <a:gd name="connsiteX0" fmla="*/ 0 w 9042317"/>
              <a:gd name="connsiteY0" fmla="*/ 989734 h 1167589"/>
              <a:gd name="connsiteX1" fmla="*/ 2048350 w 9042317"/>
              <a:gd name="connsiteY1" fmla="*/ 165471 h 1167589"/>
              <a:gd name="connsiteX2" fmla="*/ 4038991 w 9042317"/>
              <a:gd name="connsiteY2" fmla="*/ 1160791 h 1167589"/>
              <a:gd name="connsiteX3" fmla="*/ 5179968 w 9042317"/>
              <a:gd name="connsiteY3" fmla="*/ 626717 h 1167589"/>
              <a:gd name="connsiteX4" fmla="*/ 6652718 w 9042317"/>
              <a:gd name="connsiteY4" fmla="*/ 1096055 h 1167589"/>
              <a:gd name="connsiteX5" fmla="*/ 7976953 w 9042317"/>
              <a:gd name="connsiteY5" fmla="*/ 214023 h 1167589"/>
              <a:gd name="connsiteX6" fmla="*/ 9042317 w 9042317"/>
              <a:gd name="connsiteY6" fmla="*/ 0 h 1167589"/>
              <a:gd name="connsiteX0" fmla="*/ 0 w 9042317"/>
              <a:gd name="connsiteY0" fmla="*/ 905616 h 1083471"/>
              <a:gd name="connsiteX1" fmla="*/ 2048350 w 9042317"/>
              <a:gd name="connsiteY1" fmla="*/ 81353 h 1083471"/>
              <a:gd name="connsiteX2" fmla="*/ 4038991 w 9042317"/>
              <a:gd name="connsiteY2" fmla="*/ 1076673 h 1083471"/>
              <a:gd name="connsiteX3" fmla="*/ 5179968 w 9042317"/>
              <a:gd name="connsiteY3" fmla="*/ 542599 h 1083471"/>
              <a:gd name="connsiteX4" fmla="*/ 6652718 w 9042317"/>
              <a:gd name="connsiteY4" fmla="*/ 1011937 h 1083471"/>
              <a:gd name="connsiteX5" fmla="*/ 7976953 w 9042317"/>
              <a:gd name="connsiteY5" fmla="*/ 129905 h 1083471"/>
              <a:gd name="connsiteX6" fmla="*/ 9042317 w 9042317"/>
              <a:gd name="connsiteY6" fmla="*/ 407 h 1083471"/>
              <a:gd name="connsiteX0" fmla="*/ 0 w 8996809"/>
              <a:gd name="connsiteY0" fmla="*/ 1074258 h 1252113"/>
              <a:gd name="connsiteX1" fmla="*/ 2048350 w 8996809"/>
              <a:gd name="connsiteY1" fmla="*/ 249995 h 1252113"/>
              <a:gd name="connsiteX2" fmla="*/ 4038991 w 8996809"/>
              <a:gd name="connsiteY2" fmla="*/ 1245315 h 1252113"/>
              <a:gd name="connsiteX3" fmla="*/ 5179968 w 8996809"/>
              <a:gd name="connsiteY3" fmla="*/ 711241 h 1252113"/>
              <a:gd name="connsiteX4" fmla="*/ 6652718 w 8996809"/>
              <a:gd name="connsiteY4" fmla="*/ 1180579 h 1252113"/>
              <a:gd name="connsiteX5" fmla="*/ 7976953 w 8996809"/>
              <a:gd name="connsiteY5" fmla="*/ 298547 h 1252113"/>
              <a:gd name="connsiteX6" fmla="*/ 8996809 w 8996809"/>
              <a:gd name="connsiteY6" fmla="*/ 0 h 1252113"/>
              <a:gd name="connsiteX0" fmla="*/ 0 w 9049901"/>
              <a:gd name="connsiteY0" fmla="*/ 1189519 h 1367374"/>
              <a:gd name="connsiteX1" fmla="*/ 2048350 w 9049901"/>
              <a:gd name="connsiteY1" fmla="*/ 365256 h 1367374"/>
              <a:gd name="connsiteX2" fmla="*/ 4038991 w 9049901"/>
              <a:gd name="connsiteY2" fmla="*/ 1360576 h 1367374"/>
              <a:gd name="connsiteX3" fmla="*/ 5179968 w 9049901"/>
              <a:gd name="connsiteY3" fmla="*/ 826502 h 1367374"/>
              <a:gd name="connsiteX4" fmla="*/ 6652718 w 9049901"/>
              <a:gd name="connsiteY4" fmla="*/ 1295840 h 1367374"/>
              <a:gd name="connsiteX5" fmla="*/ 7976953 w 9049901"/>
              <a:gd name="connsiteY5" fmla="*/ 413808 h 1367374"/>
              <a:gd name="connsiteX6" fmla="*/ 9049901 w 9049901"/>
              <a:gd name="connsiteY6" fmla="*/ 0 h 1367374"/>
              <a:gd name="connsiteX0" fmla="*/ 0 w 9049901"/>
              <a:gd name="connsiteY0" fmla="*/ 1189519 h 1367374"/>
              <a:gd name="connsiteX1" fmla="*/ 2048350 w 9049901"/>
              <a:gd name="connsiteY1" fmla="*/ 365256 h 1367374"/>
              <a:gd name="connsiteX2" fmla="*/ 4038991 w 9049901"/>
              <a:gd name="connsiteY2" fmla="*/ 1360576 h 1367374"/>
              <a:gd name="connsiteX3" fmla="*/ 5179968 w 9049901"/>
              <a:gd name="connsiteY3" fmla="*/ 826502 h 1367374"/>
              <a:gd name="connsiteX4" fmla="*/ 6652718 w 9049901"/>
              <a:gd name="connsiteY4" fmla="*/ 1295840 h 1367374"/>
              <a:gd name="connsiteX5" fmla="*/ 7749381 w 9049901"/>
              <a:gd name="connsiteY5" fmla="*/ 523224 h 1367374"/>
              <a:gd name="connsiteX6" fmla="*/ 9049901 w 9049901"/>
              <a:gd name="connsiteY6" fmla="*/ 0 h 1367374"/>
              <a:gd name="connsiteX0" fmla="*/ 0 w 9049901"/>
              <a:gd name="connsiteY0" fmla="*/ 1189519 h 1367374"/>
              <a:gd name="connsiteX1" fmla="*/ 2048350 w 9049901"/>
              <a:gd name="connsiteY1" fmla="*/ 365256 h 1367374"/>
              <a:gd name="connsiteX2" fmla="*/ 4038991 w 9049901"/>
              <a:gd name="connsiteY2" fmla="*/ 1360576 h 1367374"/>
              <a:gd name="connsiteX3" fmla="*/ 5179968 w 9049901"/>
              <a:gd name="connsiteY3" fmla="*/ 826502 h 1367374"/>
              <a:gd name="connsiteX4" fmla="*/ 6652718 w 9049901"/>
              <a:gd name="connsiteY4" fmla="*/ 1295840 h 1367374"/>
              <a:gd name="connsiteX5" fmla="*/ 7749381 w 9049901"/>
              <a:gd name="connsiteY5" fmla="*/ 523224 h 1367374"/>
              <a:gd name="connsiteX6" fmla="*/ 9049901 w 9049901"/>
              <a:gd name="connsiteY6" fmla="*/ 0 h 1367374"/>
              <a:gd name="connsiteX0" fmla="*/ 0 w 9030615"/>
              <a:gd name="connsiteY0" fmla="*/ 1134812 h 1312667"/>
              <a:gd name="connsiteX1" fmla="*/ 2048350 w 9030615"/>
              <a:gd name="connsiteY1" fmla="*/ 310549 h 1312667"/>
              <a:gd name="connsiteX2" fmla="*/ 4038991 w 9030615"/>
              <a:gd name="connsiteY2" fmla="*/ 1305869 h 1312667"/>
              <a:gd name="connsiteX3" fmla="*/ 5179968 w 9030615"/>
              <a:gd name="connsiteY3" fmla="*/ 771795 h 1312667"/>
              <a:gd name="connsiteX4" fmla="*/ 6652718 w 9030615"/>
              <a:gd name="connsiteY4" fmla="*/ 1241133 h 1312667"/>
              <a:gd name="connsiteX5" fmla="*/ 7749381 w 9030615"/>
              <a:gd name="connsiteY5" fmla="*/ 468517 h 1312667"/>
              <a:gd name="connsiteX6" fmla="*/ 9030615 w 9030615"/>
              <a:gd name="connsiteY6" fmla="*/ 0 h 1312667"/>
              <a:gd name="connsiteX0" fmla="*/ 0 w 9030615"/>
              <a:gd name="connsiteY0" fmla="*/ 1173889 h 1351744"/>
              <a:gd name="connsiteX1" fmla="*/ 2048350 w 9030615"/>
              <a:gd name="connsiteY1" fmla="*/ 349626 h 1351744"/>
              <a:gd name="connsiteX2" fmla="*/ 4038991 w 9030615"/>
              <a:gd name="connsiteY2" fmla="*/ 1344946 h 1351744"/>
              <a:gd name="connsiteX3" fmla="*/ 5179968 w 9030615"/>
              <a:gd name="connsiteY3" fmla="*/ 810872 h 1351744"/>
              <a:gd name="connsiteX4" fmla="*/ 6652718 w 9030615"/>
              <a:gd name="connsiteY4" fmla="*/ 1280210 h 1351744"/>
              <a:gd name="connsiteX5" fmla="*/ 7749381 w 9030615"/>
              <a:gd name="connsiteY5" fmla="*/ 507594 h 1351744"/>
              <a:gd name="connsiteX6" fmla="*/ 9030615 w 9030615"/>
              <a:gd name="connsiteY6" fmla="*/ 0 h 1351744"/>
              <a:gd name="connsiteX0" fmla="*/ 0 w 9049900"/>
              <a:gd name="connsiteY0" fmla="*/ 1181705 h 1359560"/>
              <a:gd name="connsiteX1" fmla="*/ 2048350 w 9049900"/>
              <a:gd name="connsiteY1" fmla="*/ 357442 h 1359560"/>
              <a:gd name="connsiteX2" fmla="*/ 4038991 w 9049900"/>
              <a:gd name="connsiteY2" fmla="*/ 1352762 h 1359560"/>
              <a:gd name="connsiteX3" fmla="*/ 5179968 w 9049900"/>
              <a:gd name="connsiteY3" fmla="*/ 818688 h 1359560"/>
              <a:gd name="connsiteX4" fmla="*/ 6652718 w 9049900"/>
              <a:gd name="connsiteY4" fmla="*/ 1288026 h 1359560"/>
              <a:gd name="connsiteX5" fmla="*/ 7749381 w 9049900"/>
              <a:gd name="connsiteY5" fmla="*/ 515410 h 1359560"/>
              <a:gd name="connsiteX6" fmla="*/ 9049900 w 9049900"/>
              <a:gd name="connsiteY6" fmla="*/ 0 h 1359560"/>
              <a:gd name="connsiteX0" fmla="*/ 0 w 9049900"/>
              <a:gd name="connsiteY0" fmla="*/ 1181705 h 1359560"/>
              <a:gd name="connsiteX1" fmla="*/ 2048350 w 9049900"/>
              <a:gd name="connsiteY1" fmla="*/ 357442 h 1359560"/>
              <a:gd name="connsiteX2" fmla="*/ 4038991 w 9049900"/>
              <a:gd name="connsiteY2" fmla="*/ 1352762 h 1359560"/>
              <a:gd name="connsiteX3" fmla="*/ 5179968 w 9049900"/>
              <a:gd name="connsiteY3" fmla="*/ 818688 h 1359560"/>
              <a:gd name="connsiteX4" fmla="*/ 6652718 w 9049900"/>
              <a:gd name="connsiteY4" fmla="*/ 1288026 h 1359560"/>
              <a:gd name="connsiteX5" fmla="*/ 7749381 w 9049900"/>
              <a:gd name="connsiteY5" fmla="*/ 515410 h 1359560"/>
              <a:gd name="connsiteX6" fmla="*/ 9049900 w 9049900"/>
              <a:gd name="connsiteY6" fmla="*/ 0 h 1359560"/>
              <a:gd name="connsiteX0" fmla="*/ 0 w 9049900"/>
              <a:gd name="connsiteY0" fmla="*/ 1181705 h 1359560"/>
              <a:gd name="connsiteX1" fmla="*/ 2048350 w 9049900"/>
              <a:gd name="connsiteY1" fmla="*/ 357442 h 1359560"/>
              <a:gd name="connsiteX2" fmla="*/ 4038991 w 9049900"/>
              <a:gd name="connsiteY2" fmla="*/ 1352762 h 1359560"/>
              <a:gd name="connsiteX3" fmla="*/ 5179968 w 9049900"/>
              <a:gd name="connsiteY3" fmla="*/ 818688 h 1359560"/>
              <a:gd name="connsiteX4" fmla="*/ 6652718 w 9049900"/>
              <a:gd name="connsiteY4" fmla="*/ 1288026 h 1359560"/>
              <a:gd name="connsiteX5" fmla="*/ 7749381 w 9049900"/>
              <a:gd name="connsiteY5" fmla="*/ 515410 h 1359560"/>
              <a:gd name="connsiteX6" fmla="*/ 9049900 w 9049900"/>
              <a:gd name="connsiteY6" fmla="*/ 0 h 1359560"/>
              <a:gd name="connsiteX0" fmla="*/ 0 w 9049900"/>
              <a:gd name="connsiteY0" fmla="*/ 1181705 h 1359547"/>
              <a:gd name="connsiteX1" fmla="*/ 2048350 w 9049900"/>
              <a:gd name="connsiteY1" fmla="*/ 357442 h 1359547"/>
              <a:gd name="connsiteX2" fmla="*/ 4038991 w 9049900"/>
              <a:gd name="connsiteY2" fmla="*/ 1352762 h 1359547"/>
              <a:gd name="connsiteX3" fmla="*/ 5179968 w 9049900"/>
              <a:gd name="connsiteY3" fmla="*/ 818688 h 1359547"/>
              <a:gd name="connsiteX4" fmla="*/ 6533147 w 9049900"/>
              <a:gd name="connsiteY4" fmla="*/ 1295842 h 1359547"/>
              <a:gd name="connsiteX5" fmla="*/ 7749381 w 9049900"/>
              <a:gd name="connsiteY5" fmla="*/ 515410 h 1359547"/>
              <a:gd name="connsiteX6" fmla="*/ 9049900 w 9049900"/>
              <a:gd name="connsiteY6" fmla="*/ 0 h 1359547"/>
              <a:gd name="connsiteX0" fmla="*/ 0 w 9049900"/>
              <a:gd name="connsiteY0" fmla="*/ 1181705 h 1359547"/>
              <a:gd name="connsiteX1" fmla="*/ 2048350 w 9049900"/>
              <a:gd name="connsiteY1" fmla="*/ 357442 h 1359547"/>
              <a:gd name="connsiteX2" fmla="*/ 4038991 w 9049900"/>
              <a:gd name="connsiteY2" fmla="*/ 1352762 h 1359547"/>
              <a:gd name="connsiteX3" fmla="*/ 5179968 w 9049900"/>
              <a:gd name="connsiteY3" fmla="*/ 818688 h 1359547"/>
              <a:gd name="connsiteX4" fmla="*/ 6533147 w 9049900"/>
              <a:gd name="connsiteY4" fmla="*/ 1295842 h 1359547"/>
              <a:gd name="connsiteX5" fmla="*/ 7749381 w 9049900"/>
              <a:gd name="connsiteY5" fmla="*/ 515410 h 1359547"/>
              <a:gd name="connsiteX6" fmla="*/ 9049900 w 9049900"/>
              <a:gd name="connsiteY6" fmla="*/ 0 h 1359547"/>
              <a:gd name="connsiteX0" fmla="*/ 0 w 9049900"/>
              <a:gd name="connsiteY0" fmla="*/ 1181705 h 1359547"/>
              <a:gd name="connsiteX1" fmla="*/ 2048350 w 9049900"/>
              <a:gd name="connsiteY1" fmla="*/ 357442 h 1359547"/>
              <a:gd name="connsiteX2" fmla="*/ 4038991 w 9049900"/>
              <a:gd name="connsiteY2" fmla="*/ 1352762 h 1359547"/>
              <a:gd name="connsiteX3" fmla="*/ 5179968 w 9049900"/>
              <a:gd name="connsiteY3" fmla="*/ 818688 h 1359547"/>
              <a:gd name="connsiteX4" fmla="*/ 6533147 w 9049900"/>
              <a:gd name="connsiteY4" fmla="*/ 1295842 h 1359547"/>
              <a:gd name="connsiteX5" fmla="*/ 7749381 w 9049900"/>
              <a:gd name="connsiteY5" fmla="*/ 515410 h 1359547"/>
              <a:gd name="connsiteX6" fmla="*/ 9049900 w 9049900"/>
              <a:gd name="connsiteY6" fmla="*/ 0 h 1359547"/>
              <a:gd name="connsiteX0" fmla="*/ 0 w 9049900"/>
              <a:gd name="connsiteY0" fmla="*/ 1181705 h 1359508"/>
              <a:gd name="connsiteX1" fmla="*/ 2048350 w 9049900"/>
              <a:gd name="connsiteY1" fmla="*/ 357442 h 1359508"/>
              <a:gd name="connsiteX2" fmla="*/ 4038991 w 9049900"/>
              <a:gd name="connsiteY2" fmla="*/ 1352762 h 1359508"/>
              <a:gd name="connsiteX3" fmla="*/ 5179968 w 9049900"/>
              <a:gd name="connsiteY3" fmla="*/ 818688 h 1359508"/>
              <a:gd name="connsiteX4" fmla="*/ 6533147 w 9049900"/>
              <a:gd name="connsiteY4" fmla="*/ 1295842 h 1359508"/>
              <a:gd name="connsiteX5" fmla="*/ 7749381 w 9049900"/>
              <a:gd name="connsiteY5" fmla="*/ 515410 h 1359508"/>
              <a:gd name="connsiteX6" fmla="*/ 9049900 w 9049900"/>
              <a:gd name="connsiteY6" fmla="*/ 0 h 1359508"/>
              <a:gd name="connsiteX0" fmla="*/ 0 w 9049900"/>
              <a:gd name="connsiteY0" fmla="*/ 1181705 h 1359430"/>
              <a:gd name="connsiteX1" fmla="*/ 2048350 w 9049900"/>
              <a:gd name="connsiteY1" fmla="*/ 357442 h 1359430"/>
              <a:gd name="connsiteX2" fmla="*/ 4038991 w 9049900"/>
              <a:gd name="connsiteY2" fmla="*/ 1352762 h 1359430"/>
              <a:gd name="connsiteX3" fmla="*/ 5179968 w 9049900"/>
              <a:gd name="connsiteY3" fmla="*/ 818688 h 1359430"/>
              <a:gd name="connsiteX4" fmla="*/ 6533147 w 9049900"/>
              <a:gd name="connsiteY4" fmla="*/ 1295842 h 1359430"/>
              <a:gd name="connsiteX5" fmla="*/ 7749381 w 9049900"/>
              <a:gd name="connsiteY5" fmla="*/ 515410 h 1359430"/>
              <a:gd name="connsiteX6" fmla="*/ 9049900 w 9049900"/>
              <a:gd name="connsiteY6" fmla="*/ 0 h 1359430"/>
              <a:gd name="connsiteX0" fmla="*/ 0 w 9049900"/>
              <a:gd name="connsiteY0" fmla="*/ 1181705 h 1351801"/>
              <a:gd name="connsiteX1" fmla="*/ 2048350 w 9049900"/>
              <a:gd name="connsiteY1" fmla="*/ 357442 h 1351801"/>
              <a:gd name="connsiteX2" fmla="*/ 3842277 w 9049900"/>
              <a:gd name="connsiteY2" fmla="*/ 1344947 h 1351801"/>
              <a:gd name="connsiteX3" fmla="*/ 5179968 w 9049900"/>
              <a:gd name="connsiteY3" fmla="*/ 818688 h 1351801"/>
              <a:gd name="connsiteX4" fmla="*/ 6533147 w 9049900"/>
              <a:gd name="connsiteY4" fmla="*/ 1295842 h 1351801"/>
              <a:gd name="connsiteX5" fmla="*/ 7749381 w 9049900"/>
              <a:gd name="connsiteY5" fmla="*/ 515410 h 1351801"/>
              <a:gd name="connsiteX6" fmla="*/ 9049900 w 9049900"/>
              <a:gd name="connsiteY6" fmla="*/ 0 h 1351801"/>
              <a:gd name="connsiteX0" fmla="*/ 0 w 9049900"/>
              <a:gd name="connsiteY0" fmla="*/ 1181705 h 1346790"/>
              <a:gd name="connsiteX1" fmla="*/ 2048350 w 9049900"/>
              <a:gd name="connsiteY1" fmla="*/ 357442 h 1346790"/>
              <a:gd name="connsiteX2" fmla="*/ 3842277 w 9049900"/>
              <a:gd name="connsiteY2" fmla="*/ 1344947 h 1346790"/>
              <a:gd name="connsiteX3" fmla="*/ 5179968 w 9049900"/>
              <a:gd name="connsiteY3" fmla="*/ 818688 h 1346790"/>
              <a:gd name="connsiteX4" fmla="*/ 6533147 w 9049900"/>
              <a:gd name="connsiteY4" fmla="*/ 1295842 h 1346790"/>
              <a:gd name="connsiteX5" fmla="*/ 7749381 w 9049900"/>
              <a:gd name="connsiteY5" fmla="*/ 515410 h 1346790"/>
              <a:gd name="connsiteX6" fmla="*/ 9049900 w 9049900"/>
              <a:gd name="connsiteY6" fmla="*/ 0 h 1346790"/>
              <a:gd name="connsiteX0" fmla="*/ 0 w 9049900"/>
              <a:gd name="connsiteY0" fmla="*/ 1181705 h 1463754"/>
              <a:gd name="connsiteX1" fmla="*/ 2048350 w 9049900"/>
              <a:gd name="connsiteY1" fmla="*/ 357442 h 1463754"/>
              <a:gd name="connsiteX2" fmla="*/ 3792134 w 9049900"/>
              <a:gd name="connsiteY2" fmla="*/ 1462177 h 1463754"/>
              <a:gd name="connsiteX3" fmla="*/ 5179968 w 9049900"/>
              <a:gd name="connsiteY3" fmla="*/ 818688 h 1463754"/>
              <a:gd name="connsiteX4" fmla="*/ 6533147 w 9049900"/>
              <a:gd name="connsiteY4" fmla="*/ 1295842 h 1463754"/>
              <a:gd name="connsiteX5" fmla="*/ 7749381 w 9049900"/>
              <a:gd name="connsiteY5" fmla="*/ 515410 h 1463754"/>
              <a:gd name="connsiteX6" fmla="*/ 9049900 w 9049900"/>
              <a:gd name="connsiteY6" fmla="*/ 0 h 1463754"/>
              <a:gd name="connsiteX0" fmla="*/ 0 w 9049900"/>
              <a:gd name="connsiteY0" fmla="*/ 1181705 h 1374073"/>
              <a:gd name="connsiteX1" fmla="*/ 2048350 w 9049900"/>
              <a:gd name="connsiteY1" fmla="*/ 357442 h 1374073"/>
              <a:gd name="connsiteX2" fmla="*/ 3603133 w 9049900"/>
              <a:gd name="connsiteY2" fmla="*/ 1372300 h 1374073"/>
              <a:gd name="connsiteX3" fmla="*/ 5179968 w 9049900"/>
              <a:gd name="connsiteY3" fmla="*/ 818688 h 1374073"/>
              <a:gd name="connsiteX4" fmla="*/ 6533147 w 9049900"/>
              <a:gd name="connsiteY4" fmla="*/ 1295842 h 1374073"/>
              <a:gd name="connsiteX5" fmla="*/ 7749381 w 9049900"/>
              <a:gd name="connsiteY5" fmla="*/ 515410 h 1374073"/>
              <a:gd name="connsiteX6" fmla="*/ 9049900 w 9049900"/>
              <a:gd name="connsiteY6" fmla="*/ 0 h 1374073"/>
              <a:gd name="connsiteX0" fmla="*/ 0 w 9049900"/>
              <a:gd name="connsiteY0" fmla="*/ 1181705 h 1374085"/>
              <a:gd name="connsiteX1" fmla="*/ 2048350 w 9049900"/>
              <a:gd name="connsiteY1" fmla="*/ 357442 h 1374085"/>
              <a:gd name="connsiteX2" fmla="*/ 3603133 w 9049900"/>
              <a:gd name="connsiteY2" fmla="*/ 1372300 h 1374085"/>
              <a:gd name="connsiteX3" fmla="*/ 5179968 w 9049900"/>
              <a:gd name="connsiteY3" fmla="*/ 818688 h 1374085"/>
              <a:gd name="connsiteX4" fmla="*/ 6533147 w 9049900"/>
              <a:gd name="connsiteY4" fmla="*/ 1295842 h 1374085"/>
              <a:gd name="connsiteX5" fmla="*/ 7749381 w 9049900"/>
              <a:gd name="connsiteY5" fmla="*/ 515410 h 1374085"/>
              <a:gd name="connsiteX6" fmla="*/ 9049900 w 9049900"/>
              <a:gd name="connsiteY6" fmla="*/ 0 h 1374085"/>
              <a:gd name="connsiteX0" fmla="*/ 0 w 9049900"/>
              <a:gd name="connsiteY0" fmla="*/ 1181705 h 1374085"/>
              <a:gd name="connsiteX1" fmla="*/ 2048350 w 9049900"/>
              <a:gd name="connsiteY1" fmla="*/ 357442 h 1374085"/>
              <a:gd name="connsiteX2" fmla="*/ 3603133 w 9049900"/>
              <a:gd name="connsiteY2" fmla="*/ 1372300 h 1374085"/>
              <a:gd name="connsiteX3" fmla="*/ 5179968 w 9049900"/>
              <a:gd name="connsiteY3" fmla="*/ 818688 h 1374085"/>
              <a:gd name="connsiteX4" fmla="*/ 6533147 w 9049900"/>
              <a:gd name="connsiteY4" fmla="*/ 1295842 h 1374085"/>
              <a:gd name="connsiteX5" fmla="*/ 7749381 w 9049900"/>
              <a:gd name="connsiteY5" fmla="*/ 515410 h 1374085"/>
              <a:gd name="connsiteX6" fmla="*/ 9049900 w 9049900"/>
              <a:gd name="connsiteY6" fmla="*/ 0 h 1374085"/>
              <a:gd name="connsiteX0" fmla="*/ 0 w 9049900"/>
              <a:gd name="connsiteY0" fmla="*/ 1181705 h 1378755"/>
              <a:gd name="connsiteX1" fmla="*/ 1955777 w 9049900"/>
              <a:gd name="connsiteY1" fmla="*/ 365257 h 1378755"/>
              <a:gd name="connsiteX2" fmla="*/ 3603133 w 9049900"/>
              <a:gd name="connsiteY2" fmla="*/ 1372300 h 1378755"/>
              <a:gd name="connsiteX3" fmla="*/ 5179968 w 9049900"/>
              <a:gd name="connsiteY3" fmla="*/ 818688 h 1378755"/>
              <a:gd name="connsiteX4" fmla="*/ 6533147 w 9049900"/>
              <a:gd name="connsiteY4" fmla="*/ 1295842 h 1378755"/>
              <a:gd name="connsiteX5" fmla="*/ 7749381 w 9049900"/>
              <a:gd name="connsiteY5" fmla="*/ 515410 h 1378755"/>
              <a:gd name="connsiteX6" fmla="*/ 9049900 w 9049900"/>
              <a:gd name="connsiteY6" fmla="*/ 0 h 1378755"/>
              <a:gd name="connsiteX0" fmla="*/ 0 w 8988186"/>
              <a:gd name="connsiteY0" fmla="*/ 0 h 1553019"/>
              <a:gd name="connsiteX1" fmla="*/ 1894063 w 8988186"/>
              <a:gd name="connsiteY1" fmla="*/ 539521 h 1553019"/>
              <a:gd name="connsiteX2" fmla="*/ 3541419 w 8988186"/>
              <a:gd name="connsiteY2" fmla="*/ 1546564 h 1553019"/>
              <a:gd name="connsiteX3" fmla="*/ 5118254 w 8988186"/>
              <a:gd name="connsiteY3" fmla="*/ 992952 h 1553019"/>
              <a:gd name="connsiteX4" fmla="*/ 6471433 w 8988186"/>
              <a:gd name="connsiteY4" fmla="*/ 1470106 h 1553019"/>
              <a:gd name="connsiteX5" fmla="*/ 7687667 w 8988186"/>
              <a:gd name="connsiteY5" fmla="*/ 689674 h 1553019"/>
              <a:gd name="connsiteX6" fmla="*/ 8988186 w 8988186"/>
              <a:gd name="connsiteY6" fmla="*/ 174264 h 1553019"/>
              <a:gd name="connsiteX0" fmla="*/ 0 w 8988186"/>
              <a:gd name="connsiteY0" fmla="*/ 0 h 1455326"/>
              <a:gd name="connsiteX1" fmla="*/ 1894063 w 8988186"/>
              <a:gd name="connsiteY1" fmla="*/ 441828 h 1455326"/>
              <a:gd name="connsiteX2" fmla="*/ 3541419 w 8988186"/>
              <a:gd name="connsiteY2" fmla="*/ 1448871 h 1455326"/>
              <a:gd name="connsiteX3" fmla="*/ 5118254 w 8988186"/>
              <a:gd name="connsiteY3" fmla="*/ 895259 h 1455326"/>
              <a:gd name="connsiteX4" fmla="*/ 6471433 w 8988186"/>
              <a:gd name="connsiteY4" fmla="*/ 1372413 h 1455326"/>
              <a:gd name="connsiteX5" fmla="*/ 7687667 w 8988186"/>
              <a:gd name="connsiteY5" fmla="*/ 591981 h 1455326"/>
              <a:gd name="connsiteX6" fmla="*/ 8988186 w 8988186"/>
              <a:gd name="connsiteY6" fmla="*/ 76571 h 1455326"/>
              <a:gd name="connsiteX0" fmla="*/ 0 w 8988186"/>
              <a:gd name="connsiteY0" fmla="*/ 204 h 1455530"/>
              <a:gd name="connsiteX1" fmla="*/ 1894063 w 8988186"/>
              <a:gd name="connsiteY1" fmla="*/ 442032 h 1455530"/>
              <a:gd name="connsiteX2" fmla="*/ 3541419 w 8988186"/>
              <a:gd name="connsiteY2" fmla="*/ 1449075 h 1455530"/>
              <a:gd name="connsiteX3" fmla="*/ 5118254 w 8988186"/>
              <a:gd name="connsiteY3" fmla="*/ 895463 h 1455530"/>
              <a:gd name="connsiteX4" fmla="*/ 6471433 w 8988186"/>
              <a:gd name="connsiteY4" fmla="*/ 1372617 h 1455530"/>
              <a:gd name="connsiteX5" fmla="*/ 7687667 w 8988186"/>
              <a:gd name="connsiteY5" fmla="*/ 592185 h 1455530"/>
              <a:gd name="connsiteX6" fmla="*/ 8988186 w 8988186"/>
              <a:gd name="connsiteY6" fmla="*/ 76775 h 1455530"/>
              <a:gd name="connsiteX0" fmla="*/ 0 w 9046043"/>
              <a:gd name="connsiteY0" fmla="*/ 233 h 1424298"/>
              <a:gd name="connsiteX1" fmla="*/ 1951920 w 9046043"/>
              <a:gd name="connsiteY1" fmla="*/ 410800 h 1424298"/>
              <a:gd name="connsiteX2" fmla="*/ 3599276 w 9046043"/>
              <a:gd name="connsiteY2" fmla="*/ 1417843 h 1424298"/>
              <a:gd name="connsiteX3" fmla="*/ 5176111 w 9046043"/>
              <a:gd name="connsiteY3" fmla="*/ 864231 h 1424298"/>
              <a:gd name="connsiteX4" fmla="*/ 6529290 w 9046043"/>
              <a:gd name="connsiteY4" fmla="*/ 1341385 h 1424298"/>
              <a:gd name="connsiteX5" fmla="*/ 7745524 w 9046043"/>
              <a:gd name="connsiteY5" fmla="*/ 560953 h 1424298"/>
              <a:gd name="connsiteX6" fmla="*/ 9046043 w 9046043"/>
              <a:gd name="connsiteY6" fmla="*/ 45543 h 1424298"/>
              <a:gd name="connsiteX0" fmla="*/ 0 w 9046043"/>
              <a:gd name="connsiteY0" fmla="*/ 246 h 1412588"/>
              <a:gd name="connsiteX1" fmla="*/ 1951920 w 9046043"/>
              <a:gd name="connsiteY1" fmla="*/ 399090 h 1412588"/>
              <a:gd name="connsiteX2" fmla="*/ 3599276 w 9046043"/>
              <a:gd name="connsiteY2" fmla="*/ 1406133 h 1412588"/>
              <a:gd name="connsiteX3" fmla="*/ 5176111 w 9046043"/>
              <a:gd name="connsiteY3" fmla="*/ 852521 h 1412588"/>
              <a:gd name="connsiteX4" fmla="*/ 6529290 w 9046043"/>
              <a:gd name="connsiteY4" fmla="*/ 1329675 h 1412588"/>
              <a:gd name="connsiteX5" fmla="*/ 7745524 w 9046043"/>
              <a:gd name="connsiteY5" fmla="*/ 549243 h 1412588"/>
              <a:gd name="connsiteX6" fmla="*/ 9046043 w 9046043"/>
              <a:gd name="connsiteY6" fmla="*/ 33833 h 1412588"/>
              <a:gd name="connsiteX0" fmla="*/ 0 w 9042186"/>
              <a:gd name="connsiteY0" fmla="*/ 1582 h 1378755"/>
              <a:gd name="connsiteX1" fmla="*/ 1948063 w 9042186"/>
              <a:gd name="connsiteY1" fmla="*/ 365257 h 1378755"/>
              <a:gd name="connsiteX2" fmla="*/ 3595419 w 9042186"/>
              <a:gd name="connsiteY2" fmla="*/ 1372300 h 1378755"/>
              <a:gd name="connsiteX3" fmla="*/ 5172254 w 9042186"/>
              <a:gd name="connsiteY3" fmla="*/ 818688 h 1378755"/>
              <a:gd name="connsiteX4" fmla="*/ 6525433 w 9042186"/>
              <a:gd name="connsiteY4" fmla="*/ 1295842 h 1378755"/>
              <a:gd name="connsiteX5" fmla="*/ 7741667 w 9042186"/>
              <a:gd name="connsiteY5" fmla="*/ 515410 h 1378755"/>
              <a:gd name="connsiteX6" fmla="*/ 9042186 w 9042186"/>
              <a:gd name="connsiteY6" fmla="*/ 0 h 1378755"/>
              <a:gd name="connsiteX0" fmla="*/ 0 w 9034472"/>
              <a:gd name="connsiteY0" fmla="*/ 254 h 1404780"/>
              <a:gd name="connsiteX1" fmla="*/ 1940349 w 9034472"/>
              <a:gd name="connsiteY1" fmla="*/ 391282 h 1404780"/>
              <a:gd name="connsiteX2" fmla="*/ 3587705 w 9034472"/>
              <a:gd name="connsiteY2" fmla="*/ 1398325 h 1404780"/>
              <a:gd name="connsiteX3" fmla="*/ 5164540 w 9034472"/>
              <a:gd name="connsiteY3" fmla="*/ 844713 h 1404780"/>
              <a:gd name="connsiteX4" fmla="*/ 6517719 w 9034472"/>
              <a:gd name="connsiteY4" fmla="*/ 1321867 h 1404780"/>
              <a:gd name="connsiteX5" fmla="*/ 7733953 w 9034472"/>
              <a:gd name="connsiteY5" fmla="*/ 541435 h 1404780"/>
              <a:gd name="connsiteX6" fmla="*/ 9034472 w 9034472"/>
              <a:gd name="connsiteY6" fmla="*/ 26025 h 1404780"/>
              <a:gd name="connsiteX0" fmla="*/ 0 w 9034472"/>
              <a:gd name="connsiteY0" fmla="*/ 9398 h 1378755"/>
              <a:gd name="connsiteX1" fmla="*/ 1940349 w 9034472"/>
              <a:gd name="connsiteY1" fmla="*/ 365257 h 1378755"/>
              <a:gd name="connsiteX2" fmla="*/ 3587705 w 9034472"/>
              <a:gd name="connsiteY2" fmla="*/ 1372300 h 1378755"/>
              <a:gd name="connsiteX3" fmla="*/ 5164540 w 9034472"/>
              <a:gd name="connsiteY3" fmla="*/ 818688 h 1378755"/>
              <a:gd name="connsiteX4" fmla="*/ 6517719 w 9034472"/>
              <a:gd name="connsiteY4" fmla="*/ 1295842 h 1378755"/>
              <a:gd name="connsiteX5" fmla="*/ 7733953 w 9034472"/>
              <a:gd name="connsiteY5" fmla="*/ 515410 h 1378755"/>
              <a:gd name="connsiteX6" fmla="*/ 9034472 w 9034472"/>
              <a:gd name="connsiteY6" fmla="*/ 0 h 1378755"/>
              <a:gd name="connsiteX0" fmla="*/ 0 w 9034472"/>
              <a:gd name="connsiteY0" fmla="*/ 269 h 1393072"/>
              <a:gd name="connsiteX1" fmla="*/ 1940349 w 9034472"/>
              <a:gd name="connsiteY1" fmla="*/ 379574 h 1393072"/>
              <a:gd name="connsiteX2" fmla="*/ 3587705 w 9034472"/>
              <a:gd name="connsiteY2" fmla="*/ 1386617 h 1393072"/>
              <a:gd name="connsiteX3" fmla="*/ 5164540 w 9034472"/>
              <a:gd name="connsiteY3" fmla="*/ 833005 h 1393072"/>
              <a:gd name="connsiteX4" fmla="*/ 6517719 w 9034472"/>
              <a:gd name="connsiteY4" fmla="*/ 1310159 h 1393072"/>
              <a:gd name="connsiteX5" fmla="*/ 7733953 w 9034472"/>
              <a:gd name="connsiteY5" fmla="*/ 529727 h 1393072"/>
              <a:gd name="connsiteX6" fmla="*/ 9034472 w 9034472"/>
              <a:gd name="connsiteY6" fmla="*/ 14317 h 1393072"/>
              <a:gd name="connsiteX0" fmla="*/ 0 w 9046043"/>
              <a:gd name="connsiteY0" fmla="*/ 275 h 1389170"/>
              <a:gd name="connsiteX1" fmla="*/ 1951920 w 9046043"/>
              <a:gd name="connsiteY1" fmla="*/ 375672 h 1389170"/>
              <a:gd name="connsiteX2" fmla="*/ 3599276 w 9046043"/>
              <a:gd name="connsiteY2" fmla="*/ 1382715 h 1389170"/>
              <a:gd name="connsiteX3" fmla="*/ 5176111 w 9046043"/>
              <a:gd name="connsiteY3" fmla="*/ 829103 h 1389170"/>
              <a:gd name="connsiteX4" fmla="*/ 6529290 w 9046043"/>
              <a:gd name="connsiteY4" fmla="*/ 1306257 h 1389170"/>
              <a:gd name="connsiteX5" fmla="*/ 7745524 w 9046043"/>
              <a:gd name="connsiteY5" fmla="*/ 525825 h 1389170"/>
              <a:gd name="connsiteX6" fmla="*/ 9046043 w 9046043"/>
              <a:gd name="connsiteY6" fmla="*/ 10415 h 1389170"/>
              <a:gd name="connsiteX0" fmla="*/ 0 w 9034472"/>
              <a:gd name="connsiteY0" fmla="*/ 269 h 1393072"/>
              <a:gd name="connsiteX1" fmla="*/ 1940349 w 9034472"/>
              <a:gd name="connsiteY1" fmla="*/ 379574 h 1393072"/>
              <a:gd name="connsiteX2" fmla="*/ 3587705 w 9034472"/>
              <a:gd name="connsiteY2" fmla="*/ 1386617 h 1393072"/>
              <a:gd name="connsiteX3" fmla="*/ 5164540 w 9034472"/>
              <a:gd name="connsiteY3" fmla="*/ 833005 h 1393072"/>
              <a:gd name="connsiteX4" fmla="*/ 6517719 w 9034472"/>
              <a:gd name="connsiteY4" fmla="*/ 1310159 h 1393072"/>
              <a:gd name="connsiteX5" fmla="*/ 7733953 w 9034472"/>
              <a:gd name="connsiteY5" fmla="*/ 529727 h 1393072"/>
              <a:gd name="connsiteX6" fmla="*/ 9034472 w 9034472"/>
              <a:gd name="connsiteY6" fmla="*/ 14317 h 1393072"/>
              <a:gd name="connsiteX0" fmla="*/ 0 w 9042186"/>
              <a:gd name="connsiteY0" fmla="*/ 269 h 1393072"/>
              <a:gd name="connsiteX1" fmla="*/ 1948063 w 9042186"/>
              <a:gd name="connsiteY1" fmla="*/ 379574 h 1393072"/>
              <a:gd name="connsiteX2" fmla="*/ 3595419 w 9042186"/>
              <a:gd name="connsiteY2" fmla="*/ 1386617 h 1393072"/>
              <a:gd name="connsiteX3" fmla="*/ 5172254 w 9042186"/>
              <a:gd name="connsiteY3" fmla="*/ 833005 h 1393072"/>
              <a:gd name="connsiteX4" fmla="*/ 6525433 w 9042186"/>
              <a:gd name="connsiteY4" fmla="*/ 1310159 h 1393072"/>
              <a:gd name="connsiteX5" fmla="*/ 7741667 w 9042186"/>
              <a:gd name="connsiteY5" fmla="*/ 529727 h 1393072"/>
              <a:gd name="connsiteX6" fmla="*/ 9042186 w 9042186"/>
              <a:gd name="connsiteY6" fmla="*/ 14317 h 1393072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741667 w 9042186"/>
              <a:gd name="connsiteY5" fmla="*/ 529809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741667 w 9042186"/>
              <a:gd name="connsiteY5" fmla="*/ 529809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470097 w 9042186"/>
              <a:gd name="connsiteY5" fmla="*/ 602637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470097 w 9042186"/>
              <a:gd name="connsiteY5" fmla="*/ 602637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374250 w 9042186"/>
              <a:gd name="connsiteY5" fmla="*/ 659281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374250 w 9042186"/>
              <a:gd name="connsiteY5" fmla="*/ 659281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374250 w 9042186"/>
              <a:gd name="connsiteY5" fmla="*/ 659281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374250 w 9042186"/>
              <a:gd name="connsiteY5" fmla="*/ 659281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374250 w 9042186"/>
              <a:gd name="connsiteY5" fmla="*/ 659281 h 1393154"/>
              <a:gd name="connsiteX6" fmla="*/ 9042186 w 9042186"/>
              <a:gd name="connsiteY6" fmla="*/ 14399 h 1393154"/>
              <a:gd name="connsiteX0" fmla="*/ 0 w 9042186"/>
              <a:gd name="connsiteY0" fmla="*/ 0 h 1392803"/>
              <a:gd name="connsiteX1" fmla="*/ 1948063 w 9042186"/>
              <a:gd name="connsiteY1" fmla="*/ 379305 h 1392803"/>
              <a:gd name="connsiteX2" fmla="*/ 3595419 w 9042186"/>
              <a:gd name="connsiteY2" fmla="*/ 1386348 h 1392803"/>
              <a:gd name="connsiteX3" fmla="*/ 5172254 w 9042186"/>
              <a:gd name="connsiteY3" fmla="*/ 832736 h 1392803"/>
              <a:gd name="connsiteX4" fmla="*/ 6525433 w 9042186"/>
              <a:gd name="connsiteY4" fmla="*/ 1309890 h 1392803"/>
              <a:gd name="connsiteX5" fmla="*/ 7374250 w 9042186"/>
              <a:gd name="connsiteY5" fmla="*/ 658930 h 1392803"/>
              <a:gd name="connsiteX6" fmla="*/ 9042186 w 9042186"/>
              <a:gd name="connsiteY6" fmla="*/ 14048 h 1392803"/>
              <a:gd name="connsiteX0" fmla="*/ 0 w 9042186"/>
              <a:gd name="connsiteY0" fmla="*/ 0 h 1392803"/>
              <a:gd name="connsiteX1" fmla="*/ 1948063 w 9042186"/>
              <a:gd name="connsiteY1" fmla="*/ 379305 h 1392803"/>
              <a:gd name="connsiteX2" fmla="*/ 3595419 w 9042186"/>
              <a:gd name="connsiteY2" fmla="*/ 1386348 h 1392803"/>
              <a:gd name="connsiteX3" fmla="*/ 5172254 w 9042186"/>
              <a:gd name="connsiteY3" fmla="*/ 832736 h 1392803"/>
              <a:gd name="connsiteX4" fmla="*/ 6525433 w 9042186"/>
              <a:gd name="connsiteY4" fmla="*/ 1309890 h 1392803"/>
              <a:gd name="connsiteX5" fmla="*/ 7374250 w 9042186"/>
              <a:gd name="connsiteY5" fmla="*/ 658930 h 1392803"/>
              <a:gd name="connsiteX6" fmla="*/ 9042186 w 9042186"/>
              <a:gd name="connsiteY6" fmla="*/ 14048 h 1392803"/>
              <a:gd name="connsiteX0" fmla="*/ 0 w 8962313"/>
              <a:gd name="connsiteY0" fmla="*/ 0 h 1392803"/>
              <a:gd name="connsiteX1" fmla="*/ 1948063 w 8962313"/>
              <a:gd name="connsiteY1" fmla="*/ 379305 h 1392803"/>
              <a:gd name="connsiteX2" fmla="*/ 3595419 w 8962313"/>
              <a:gd name="connsiteY2" fmla="*/ 1386348 h 1392803"/>
              <a:gd name="connsiteX3" fmla="*/ 5172254 w 8962313"/>
              <a:gd name="connsiteY3" fmla="*/ 832736 h 1392803"/>
              <a:gd name="connsiteX4" fmla="*/ 6525433 w 8962313"/>
              <a:gd name="connsiteY4" fmla="*/ 1309890 h 1392803"/>
              <a:gd name="connsiteX5" fmla="*/ 7374250 w 8962313"/>
              <a:gd name="connsiteY5" fmla="*/ 658930 h 1392803"/>
              <a:gd name="connsiteX6" fmla="*/ 8962313 w 8962313"/>
              <a:gd name="connsiteY6" fmla="*/ 14048 h 1392803"/>
              <a:gd name="connsiteX0" fmla="*/ 0 w 8874452"/>
              <a:gd name="connsiteY0" fmla="*/ 0 h 1384711"/>
              <a:gd name="connsiteX1" fmla="*/ 1860202 w 8874452"/>
              <a:gd name="connsiteY1" fmla="*/ 371213 h 1384711"/>
              <a:gd name="connsiteX2" fmla="*/ 3507558 w 8874452"/>
              <a:gd name="connsiteY2" fmla="*/ 1378256 h 1384711"/>
              <a:gd name="connsiteX3" fmla="*/ 5084393 w 8874452"/>
              <a:gd name="connsiteY3" fmla="*/ 824644 h 1384711"/>
              <a:gd name="connsiteX4" fmla="*/ 6437572 w 8874452"/>
              <a:gd name="connsiteY4" fmla="*/ 1301798 h 1384711"/>
              <a:gd name="connsiteX5" fmla="*/ 7286389 w 8874452"/>
              <a:gd name="connsiteY5" fmla="*/ 650838 h 1384711"/>
              <a:gd name="connsiteX6" fmla="*/ 8874452 w 8874452"/>
              <a:gd name="connsiteY6" fmla="*/ 5956 h 1384711"/>
              <a:gd name="connsiteX0" fmla="*/ 0 w 8874452"/>
              <a:gd name="connsiteY0" fmla="*/ 0 h 1384711"/>
              <a:gd name="connsiteX1" fmla="*/ 1860202 w 8874452"/>
              <a:gd name="connsiteY1" fmla="*/ 371213 h 1384711"/>
              <a:gd name="connsiteX2" fmla="*/ 3507558 w 8874452"/>
              <a:gd name="connsiteY2" fmla="*/ 1378256 h 1384711"/>
              <a:gd name="connsiteX3" fmla="*/ 5084393 w 8874452"/>
              <a:gd name="connsiteY3" fmla="*/ 824644 h 1384711"/>
              <a:gd name="connsiteX4" fmla="*/ 6437572 w 8874452"/>
              <a:gd name="connsiteY4" fmla="*/ 1301798 h 1384711"/>
              <a:gd name="connsiteX5" fmla="*/ 7286389 w 8874452"/>
              <a:gd name="connsiteY5" fmla="*/ 650838 h 1384711"/>
              <a:gd name="connsiteX6" fmla="*/ 8874452 w 8874452"/>
              <a:gd name="connsiteY6" fmla="*/ 5956 h 1384711"/>
              <a:gd name="connsiteX0" fmla="*/ 0 w 8850490"/>
              <a:gd name="connsiteY0" fmla="*/ 0 h 1384711"/>
              <a:gd name="connsiteX1" fmla="*/ 1836240 w 8850490"/>
              <a:gd name="connsiteY1" fmla="*/ 371213 h 1384711"/>
              <a:gd name="connsiteX2" fmla="*/ 3483596 w 8850490"/>
              <a:gd name="connsiteY2" fmla="*/ 1378256 h 1384711"/>
              <a:gd name="connsiteX3" fmla="*/ 5060431 w 8850490"/>
              <a:gd name="connsiteY3" fmla="*/ 824644 h 1384711"/>
              <a:gd name="connsiteX4" fmla="*/ 6413610 w 8850490"/>
              <a:gd name="connsiteY4" fmla="*/ 1301798 h 1384711"/>
              <a:gd name="connsiteX5" fmla="*/ 7262427 w 8850490"/>
              <a:gd name="connsiteY5" fmla="*/ 650838 h 1384711"/>
              <a:gd name="connsiteX6" fmla="*/ 8850490 w 8850490"/>
              <a:gd name="connsiteY6" fmla="*/ 5956 h 1384711"/>
              <a:gd name="connsiteX0" fmla="*/ 0 w 8850490"/>
              <a:gd name="connsiteY0" fmla="*/ 0 h 1384711"/>
              <a:gd name="connsiteX1" fmla="*/ 1836240 w 8850490"/>
              <a:gd name="connsiteY1" fmla="*/ 371213 h 1384711"/>
              <a:gd name="connsiteX2" fmla="*/ 3483596 w 8850490"/>
              <a:gd name="connsiteY2" fmla="*/ 1378256 h 1384711"/>
              <a:gd name="connsiteX3" fmla="*/ 5060431 w 8850490"/>
              <a:gd name="connsiteY3" fmla="*/ 824644 h 1384711"/>
              <a:gd name="connsiteX4" fmla="*/ 6413610 w 8850490"/>
              <a:gd name="connsiteY4" fmla="*/ 1301798 h 1384711"/>
              <a:gd name="connsiteX5" fmla="*/ 7262427 w 8850490"/>
              <a:gd name="connsiteY5" fmla="*/ 650838 h 1384711"/>
              <a:gd name="connsiteX6" fmla="*/ 8850490 w 8850490"/>
              <a:gd name="connsiteY6" fmla="*/ 5956 h 1384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850490" h="1384711">
                <a:moveTo>
                  <a:pt x="0" y="0"/>
                </a:moveTo>
                <a:cubicBezTo>
                  <a:pt x="1009677" y="16629"/>
                  <a:pt x="1255641" y="141504"/>
                  <a:pt x="1836240" y="371213"/>
                </a:cubicBezTo>
                <a:cubicBezTo>
                  <a:pt x="2416839" y="600922"/>
                  <a:pt x="2946231" y="1302684"/>
                  <a:pt x="3483596" y="1378256"/>
                </a:cubicBezTo>
                <a:cubicBezTo>
                  <a:pt x="4020961" y="1453828"/>
                  <a:pt x="4521952" y="841295"/>
                  <a:pt x="5060431" y="824644"/>
                </a:cubicBezTo>
                <a:cubicBezTo>
                  <a:pt x="5598910" y="807993"/>
                  <a:pt x="6046611" y="1330766"/>
                  <a:pt x="6413610" y="1301798"/>
                </a:cubicBezTo>
                <a:cubicBezTo>
                  <a:pt x="6780609" y="1272830"/>
                  <a:pt x="6848292" y="972008"/>
                  <a:pt x="7262427" y="650838"/>
                </a:cubicBezTo>
                <a:cubicBezTo>
                  <a:pt x="7676562" y="329668"/>
                  <a:pt x="7884695" y="6073"/>
                  <a:pt x="8850490" y="5956"/>
                </a:cubicBezTo>
              </a:path>
            </a:pathLst>
          </a:custGeom>
          <a:noFill/>
          <a:ln w="50800">
            <a:solidFill>
              <a:srgbClr val="FFFF00"/>
            </a:solidFill>
            <a:prstDash val="dash"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spcCol="0" rtlCol="0" anchor="ctr"/>
          <a:lstStyle/>
          <a:p>
            <a:pPr algn="ctr"/>
            <a:endParaRPr lang="en-US" sz="1350">
              <a:latin typeface="Proxima Nova Cond" panose="02000506030000020004" pitchFamily="50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16926" y="2978022"/>
            <a:ext cx="481430" cy="628280"/>
            <a:chOff x="621064" y="2506340"/>
            <a:chExt cx="1954873" cy="2551161"/>
          </a:xfrm>
        </p:grpSpPr>
        <p:grpSp>
          <p:nvGrpSpPr>
            <p:cNvPr id="20" name="Group 19"/>
            <p:cNvGrpSpPr/>
            <p:nvPr/>
          </p:nvGrpSpPr>
          <p:grpSpPr>
            <a:xfrm>
              <a:off x="621064" y="2506340"/>
              <a:ext cx="1954873" cy="2487151"/>
              <a:chOff x="1214391" y="1532767"/>
              <a:chExt cx="2573337" cy="3274011"/>
            </a:xfrm>
          </p:grpSpPr>
          <p:sp>
            <p:nvSpPr>
              <p:cNvPr id="21" name="Freeform 7"/>
              <p:cNvSpPr>
                <a:spLocks/>
              </p:cNvSpPr>
              <p:nvPr/>
            </p:nvSpPr>
            <p:spPr bwMode="auto">
              <a:xfrm rot="212630">
                <a:off x="2400408" y="2710405"/>
                <a:ext cx="532451" cy="2096373"/>
              </a:xfrm>
              <a:custGeom>
                <a:avLst/>
                <a:gdLst>
                  <a:gd name="T0" fmla="*/ 223 w 223"/>
                  <a:gd name="T1" fmla="*/ 828 h 878"/>
                  <a:gd name="T2" fmla="*/ 145 w 223"/>
                  <a:gd name="T3" fmla="*/ 878 h 878"/>
                  <a:gd name="T4" fmla="*/ 0 w 223"/>
                  <a:gd name="T5" fmla="*/ 18 h 878"/>
                  <a:gd name="T6" fmla="*/ 109 w 223"/>
                  <a:gd name="T7" fmla="*/ 0 h 878"/>
                  <a:gd name="T8" fmla="*/ 223 w 223"/>
                  <a:gd name="T9" fmla="*/ 828 h 8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3" h="878">
                    <a:moveTo>
                      <a:pt x="223" y="828"/>
                    </a:moveTo>
                    <a:lnTo>
                      <a:pt x="145" y="878"/>
                    </a:lnTo>
                    <a:lnTo>
                      <a:pt x="0" y="18"/>
                    </a:lnTo>
                    <a:lnTo>
                      <a:pt x="109" y="0"/>
                    </a:lnTo>
                    <a:lnTo>
                      <a:pt x="223" y="828"/>
                    </a:lnTo>
                    <a:close/>
                  </a:path>
                </a:pathLst>
              </a:custGeom>
              <a:solidFill>
                <a:srgbClr val="A04F3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>
                  <a:latin typeface="Proxima Nova Cond" panose="02000506030000020004" pitchFamily="50" charset="0"/>
                </a:endParaRPr>
              </a:p>
            </p:txBody>
          </p:sp>
          <p:sp>
            <p:nvSpPr>
              <p:cNvPr id="22" name="Freeform 8"/>
              <p:cNvSpPr>
                <a:spLocks/>
              </p:cNvSpPr>
              <p:nvPr/>
            </p:nvSpPr>
            <p:spPr bwMode="auto">
              <a:xfrm rot="212630">
                <a:off x="1214391" y="1532767"/>
                <a:ext cx="2573337" cy="1728632"/>
              </a:xfrm>
              <a:custGeom>
                <a:avLst/>
                <a:gdLst>
                  <a:gd name="T0" fmla="*/ 393 w 427"/>
                  <a:gd name="T1" fmla="*/ 15 h 287"/>
                  <a:gd name="T2" fmla="*/ 375 w 427"/>
                  <a:gd name="T3" fmla="*/ 2 h 287"/>
                  <a:gd name="T4" fmla="*/ 15 w 427"/>
                  <a:gd name="T5" fmla="*/ 63 h 287"/>
                  <a:gd name="T6" fmla="*/ 1 w 427"/>
                  <a:gd name="T7" fmla="*/ 81 h 287"/>
                  <a:gd name="T8" fmla="*/ 33 w 427"/>
                  <a:gd name="T9" fmla="*/ 272 h 287"/>
                  <a:gd name="T10" fmla="*/ 52 w 427"/>
                  <a:gd name="T11" fmla="*/ 285 h 287"/>
                  <a:gd name="T12" fmla="*/ 412 w 427"/>
                  <a:gd name="T13" fmla="*/ 224 h 287"/>
                  <a:gd name="T14" fmla="*/ 425 w 427"/>
                  <a:gd name="T15" fmla="*/ 206 h 287"/>
                  <a:gd name="T16" fmla="*/ 393 w 427"/>
                  <a:gd name="T17" fmla="*/ 15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7" h="287">
                    <a:moveTo>
                      <a:pt x="393" y="15"/>
                    </a:moveTo>
                    <a:cubicBezTo>
                      <a:pt x="392" y="6"/>
                      <a:pt x="383" y="0"/>
                      <a:pt x="375" y="2"/>
                    </a:cubicBezTo>
                    <a:cubicBezTo>
                      <a:pt x="15" y="63"/>
                      <a:pt x="15" y="63"/>
                      <a:pt x="15" y="63"/>
                    </a:cubicBezTo>
                    <a:cubicBezTo>
                      <a:pt x="6" y="64"/>
                      <a:pt x="0" y="72"/>
                      <a:pt x="1" y="81"/>
                    </a:cubicBezTo>
                    <a:cubicBezTo>
                      <a:pt x="33" y="272"/>
                      <a:pt x="33" y="272"/>
                      <a:pt x="33" y="272"/>
                    </a:cubicBezTo>
                    <a:cubicBezTo>
                      <a:pt x="35" y="281"/>
                      <a:pt x="43" y="287"/>
                      <a:pt x="52" y="285"/>
                    </a:cubicBezTo>
                    <a:cubicBezTo>
                      <a:pt x="412" y="224"/>
                      <a:pt x="412" y="224"/>
                      <a:pt x="412" y="224"/>
                    </a:cubicBezTo>
                    <a:cubicBezTo>
                      <a:pt x="421" y="223"/>
                      <a:pt x="427" y="215"/>
                      <a:pt x="425" y="206"/>
                    </a:cubicBezTo>
                    <a:lnTo>
                      <a:pt x="393" y="15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254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>
                  <a:latin typeface="Proxima Nova Cond" panose="02000506030000020004" pitchFamily="50" charset="0"/>
                </a:endParaRPr>
              </a:p>
            </p:txBody>
          </p:sp>
        </p:grpSp>
        <p:sp>
          <p:nvSpPr>
            <p:cNvPr id="25" name="Freeform 15"/>
            <p:cNvSpPr>
              <a:spLocks/>
            </p:cNvSpPr>
            <p:nvPr/>
          </p:nvSpPr>
          <p:spPr bwMode="auto">
            <a:xfrm>
              <a:off x="1599788" y="4839841"/>
              <a:ext cx="516943" cy="217660"/>
            </a:xfrm>
            <a:custGeom>
              <a:avLst/>
              <a:gdLst>
                <a:gd name="T0" fmla="*/ 143 w 143"/>
                <a:gd name="T1" fmla="*/ 3 h 60"/>
                <a:gd name="T2" fmla="*/ 0 w 143"/>
                <a:gd name="T3" fmla="*/ 60 h 60"/>
                <a:gd name="T4" fmla="*/ 143 w 143"/>
                <a:gd name="T5" fmla="*/ 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60">
                  <a:moveTo>
                    <a:pt x="143" y="3"/>
                  </a:moveTo>
                  <a:cubicBezTo>
                    <a:pt x="33" y="0"/>
                    <a:pt x="0" y="60"/>
                    <a:pt x="0" y="60"/>
                  </a:cubicBezTo>
                  <a:lnTo>
                    <a:pt x="143" y="3"/>
                  </a:lnTo>
                  <a:close/>
                </a:path>
              </a:pathLst>
            </a:custGeom>
            <a:solidFill>
              <a:srgbClr val="1E7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latin typeface="Proxima Nova Cond" panose="02000506030000020004" pitchFamily="50" charset="0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9315" y="1235409"/>
            <a:ext cx="1195664" cy="559768"/>
          </a:xfrm>
          <a:prstGeom prst="rect">
            <a:avLst/>
          </a:prstGeom>
          <a:noFill/>
          <a:effectLst>
            <a:outerShdw blurRad="114300" dir="2700000" algn="tl" rotWithShape="0">
              <a:schemeClr val="accent1">
                <a:lumMod val="50000"/>
              </a:schemeClr>
            </a:outerShdw>
          </a:effectLst>
        </p:spPr>
        <p:txBody>
          <a:bodyPr wrap="square" lIns="51434" tIns="25717" rIns="51434" bIns="25717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  <a:latin typeface="Proxima Nova Cond" panose="02000506030000020004" pitchFamily="50" charset="0"/>
              </a:rPr>
              <a:t>Get a HBsAg screen test by your doctor if you are pregnant. </a:t>
            </a:r>
          </a:p>
        </p:txBody>
      </p:sp>
      <p:sp>
        <p:nvSpPr>
          <p:cNvPr id="31" name="Freeform 30"/>
          <p:cNvSpPr/>
          <p:nvPr/>
        </p:nvSpPr>
        <p:spPr>
          <a:xfrm flipV="1">
            <a:off x="353687" y="1926784"/>
            <a:ext cx="89605" cy="1231711"/>
          </a:xfrm>
          <a:custGeom>
            <a:avLst/>
            <a:gdLst>
              <a:gd name="connsiteX0" fmla="*/ 581025 w 581025"/>
              <a:gd name="connsiteY0" fmla="*/ 0 h 704850"/>
              <a:gd name="connsiteX1" fmla="*/ 0 w 581025"/>
              <a:gd name="connsiteY1" fmla="*/ 390525 h 704850"/>
              <a:gd name="connsiteX2" fmla="*/ 0 w 581025"/>
              <a:gd name="connsiteY2" fmla="*/ 704850 h 704850"/>
              <a:gd name="connsiteX0" fmla="*/ 581025 w 581025"/>
              <a:gd name="connsiteY0" fmla="*/ 0 h 1209675"/>
              <a:gd name="connsiteX1" fmla="*/ 0 w 581025"/>
              <a:gd name="connsiteY1" fmla="*/ 390525 h 1209675"/>
              <a:gd name="connsiteX2" fmla="*/ 0 w 581025"/>
              <a:gd name="connsiteY2" fmla="*/ 1209675 h 1209675"/>
              <a:gd name="connsiteX0" fmla="*/ 295275 w 295275"/>
              <a:gd name="connsiteY0" fmla="*/ 0 h 1009650"/>
              <a:gd name="connsiteX1" fmla="*/ 0 w 295275"/>
              <a:gd name="connsiteY1" fmla="*/ 190500 h 1009650"/>
              <a:gd name="connsiteX2" fmla="*/ 0 w 295275"/>
              <a:gd name="connsiteY2" fmla="*/ 1009650 h 1009650"/>
              <a:gd name="connsiteX0" fmla="*/ 295275 w 295275"/>
              <a:gd name="connsiteY0" fmla="*/ 0 h 1587578"/>
              <a:gd name="connsiteX1" fmla="*/ 0 w 295275"/>
              <a:gd name="connsiteY1" fmla="*/ 190500 h 1587578"/>
              <a:gd name="connsiteX2" fmla="*/ 0 w 295275"/>
              <a:gd name="connsiteY2" fmla="*/ 1587578 h 1587578"/>
              <a:gd name="connsiteX0" fmla="*/ 295275 w 295275"/>
              <a:gd name="connsiteY0" fmla="*/ 0 h 1587578"/>
              <a:gd name="connsiteX1" fmla="*/ 0 w 295275"/>
              <a:gd name="connsiteY1" fmla="*/ 263492 h 1587578"/>
              <a:gd name="connsiteX2" fmla="*/ 0 w 295275"/>
              <a:gd name="connsiteY2" fmla="*/ 1587578 h 1587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5275" h="1587578">
                <a:moveTo>
                  <a:pt x="295275" y="0"/>
                </a:moveTo>
                <a:lnTo>
                  <a:pt x="0" y="263492"/>
                </a:lnTo>
                <a:lnTo>
                  <a:pt x="0" y="1587578"/>
                </a:lnTo>
              </a:path>
            </a:pathLst>
          </a:custGeom>
          <a:noFill/>
          <a:ln w="190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4" tIns="25717" rIns="51434" bIns="25717" rtlCol="0" anchor="ctr"/>
          <a:lstStyle/>
          <a:p>
            <a:pPr algn="ctr" defTabSz="514337"/>
            <a:endParaRPr lang="en-US" sz="1050">
              <a:solidFill>
                <a:schemeClr val="bg1"/>
              </a:solidFill>
              <a:latin typeface="Proxima Nova Cond" panose="02000506030000020004" pitchFamily="50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20618" y="874041"/>
            <a:ext cx="1474415" cy="559768"/>
          </a:xfrm>
          <a:prstGeom prst="rect">
            <a:avLst/>
          </a:prstGeom>
          <a:noFill/>
          <a:effectLst>
            <a:outerShdw blurRad="114300" dir="2700000" algn="tl" rotWithShape="0">
              <a:schemeClr val="accent1">
                <a:lumMod val="50000"/>
              </a:schemeClr>
            </a:outerShdw>
          </a:effectLst>
        </p:spPr>
        <p:txBody>
          <a:bodyPr wrap="square" lIns="51434" tIns="25717" rIns="51434" bIns="25717" rtlCol="0">
            <a:spAutoFit/>
          </a:bodyPr>
          <a:lstStyle/>
          <a:p>
            <a:pPr defTabSz="514337"/>
            <a:r>
              <a:rPr lang="en-US" sz="1100" dirty="0">
                <a:solidFill>
                  <a:schemeClr val="bg1"/>
                </a:solidFill>
                <a:latin typeface="Proxima Nova Cond" panose="02000506030000020004" pitchFamily="50" charset="0"/>
              </a:rPr>
              <a:t>1st Shot - Newborns should receive this dose in the delivery room.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986937" y="587270"/>
            <a:ext cx="2882634" cy="236602"/>
          </a:xfrm>
          <a:prstGeom prst="rect">
            <a:avLst/>
          </a:prstGeom>
          <a:noFill/>
          <a:effectLst>
            <a:outerShdw blurRad="114300" dir="2700000" algn="tl" rotWithShape="0">
              <a:schemeClr val="accent1">
                <a:lumMod val="50000"/>
              </a:schemeClr>
            </a:outerShdw>
          </a:effectLst>
        </p:spPr>
        <p:txBody>
          <a:bodyPr wrap="square" lIns="51434" tIns="25717" rIns="51434" bIns="25717" rtlCol="0">
            <a:spAutoFit/>
          </a:bodyPr>
          <a:lstStyle/>
          <a:p>
            <a:pPr algn="ctr" defTabSz="514337"/>
            <a:r>
              <a:rPr lang="en-US" sz="1200" dirty="0">
                <a:solidFill>
                  <a:schemeClr val="bg1"/>
                </a:solidFill>
                <a:latin typeface="Proxima Nova Cond" panose="02000506030000020004" pitchFamily="50" charset="0"/>
              </a:rPr>
              <a:t>    Vaccination prevents Hepatitis B!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358129" y="1490884"/>
            <a:ext cx="1474415" cy="559768"/>
          </a:xfrm>
          <a:prstGeom prst="rect">
            <a:avLst/>
          </a:prstGeom>
          <a:noFill/>
          <a:effectLst>
            <a:outerShdw blurRad="114300" dir="2700000" algn="tl" rotWithShape="0">
              <a:schemeClr val="accent1">
                <a:lumMod val="50000"/>
              </a:schemeClr>
            </a:outerShdw>
          </a:effectLst>
        </p:spPr>
        <p:txBody>
          <a:bodyPr wrap="square" lIns="51434" tIns="25717" rIns="51434" bIns="25717" rtlCol="0">
            <a:spAutoFit/>
          </a:bodyPr>
          <a:lstStyle/>
          <a:p>
            <a:pPr defTabSz="514337"/>
            <a:r>
              <a:rPr lang="en-US" sz="1100" dirty="0">
                <a:solidFill>
                  <a:schemeClr val="bg1"/>
                </a:solidFill>
                <a:latin typeface="Proxima Nova Cond" panose="02000506030000020004" pitchFamily="50" charset="0"/>
              </a:rPr>
              <a:t>2nd Shot - At least one month (or 28 days) after the 1st shot.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599281" y="963442"/>
            <a:ext cx="1474415" cy="390491"/>
          </a:xfrm>
          <a:prstGeom prst="rect">
            <a:avLst/>
          </a:prstGeom>
          <a:noFill/>
          <a:effectLst>
            <a:outerShdw blurRad="114300" dir="2700000" algn="tl" rotWithShape="0">
              <a:schemeClr val="accent1">
                <a:lumMod val="50000"/>
              </a:schemeClr>
            </a:outerShdw>
          </a:effectLst>
        </p:spPr>
        <p:txBody>
          <a:bodyPr wrap="square" lIns="51434" tIns="25717" rIns="51434" bIns="25717" rtlCol="0">
            <a:spAutoFit/>
          </a:bodyPr>
          <a:lstStyle/>
          <a:p>
            <a:pPr defTabSz="514337"/>
            <a:r>
              <a:rPr lang="en-US" sz="1100" dirty="0">
                <a:solidFill>
                  <a:schemeClr val="bg1"/>
                </a:solidFill>
                <a:latin typeface="Proxima Nova Cond" panose="02000506030000020004" pitchFamily="50" charset="0"/>
              </a:rPr>
              <a:t>3rd Shot – At least 6 months old after 2</a:t>
            </a:r>
            <a:r>
              <a:rPr lang="en-US" sz="1100" baseline="30000" dirty="0">
                <a:solidFill>
                  <a:schemeClr val="bg1"/>
                </a:solidFill>
                <a:latin typeface="Proxima Nova Cond" panose="02000506030000020004" pitchFamily="50" charset="0"/>
              </a:rPr>
              <a:t>nd</a:t>
            </a:r>
            <a:r>
              <a:rPr lang="en-US" sz="1100" dirty="0">
                <a:solidFill>
                  <a:schemeClr val="bg1"/>
                </a:solidFill>
                <a:latin typeface="Proxima Nova Cond" panose="02000506030000020004" pitchFamily="50" charset="0"/>
              </a:rPr>
              <a:t> shot.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162335" y="1132052"/>
            <a:ext cx="1474415" cy="1067599"/>
          </a:xfrm>
          <a:prstGeom prst="rect">
            <a:avLst/>
          </a:prstGeom>
          <a:noFill/>
          <a:effectLst>
            <a:outerShdw blurRad="114300" dir="2700000" algn="tl" rotWithShape="0">
              <a:schemeClr val="accent1">
                <a:lumMod val="50000"/>
              </a:schemeClr>
            </a:outerShdw>
          </a:effectLst>
        </p:spPr>
        <p:txBody>
          <a:bodyPr wrap="square" lIns="51434" tIns="25717" rIns="51434" bIns="25717" rtlCol="0">
            <a:spAutoFit/>
          </a:bodyPr>
          <a:lstStyle/>
          <a:p>
            <a:pPr defTabSz="514337"/>
            <a:r>
              <a:rPr lang="en-US" sz="1100" dirty="0">
                <a:solidFill>
                  <a:schemeClr val="bg1"/>
                </a:solidFill>
                <a:latin typeface="Proxima Nova Cond" panose="02000506030000020004" pitchFamily="50" charset="0"/>
              </a:rPr>
              <a:t>If you are hepatitis B positive, ask for a simple blood test for your child.  This confirms whether the vaccination was successful for the child.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48840" y="2066142"/>
            <a:ext cx="103937" cy="225061"/>
          </a:xfrm>
          <a:prstGeom prst="rect">
            <a:avLst/>
          </a:prstGeom>
          <a:noFill/>
          <a:effectLst>
            <a:outerShdw blurRad="114300" dir="2700000" algn="tl" rotWithShape="0">
              <a:schemeClr val="accent1">
                <a:lumMod val="50000"/>
              </a:schemeClr>
            </a:outerShdw>
          </a:effectLst>
        </p:spPr>
        <p:txBody>
          <a:bodyPr wrap="none" lIns="51434" tIns="25717" rIns="51434" bIns="25717" rtlCol="0">
            <a:spAutoFit/>
          </a:bodyPr>
          <a:lstStyle/>
          <a:p>
            <a:pPr defTabSz="514337"/>
            <a:endParaRPr lang="en-US" sz="1125" dirty="0">
              <a:solidFill>
                <a:schemeClr val="bg1"/>
              </a:solidFill>
              <a:latin typeface="Proxima Nova Cond" panose="02000506030000020004" pitchFamily="50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 rot="703814">
            <a:off x="1270083" y="3325701"/>
            <a:ext cx="395292" cy="515867"/>
            <a:chOff x="621064" y="2506340"/>
            <a:chExt cx="1954873" cy="2551161"/>
          </a:xfrm>
        </p:grpSpPr>
        <p:grpSp>
          <p:nvGrpSpPr>
            <p:cNvPr id="44" name="Group 43"/>
            <p:cNvGrpSpPr/>
            <p:nvPr/>
          </p:nvGrpSpPr>
          <p:grpSpPr>
            <a:xfrm>
              <a:off x="621064" y="2506340"/>
              <a:ext cx="1954873" cy="2487151"/>
              <a:chOff x="1214391" y="1532767"/>
              <a:chExt cx="2573337" cy="3274011"/>
            </a:xfrm>
          </p:grpSpPr>
          <p:sp>
            <p:nvSpPr>
              <p:cNvPr id="46" name="Freeform 7"/>
              <p:cNvSpPr>
                <a:spLocks/>
              </p:cNvSpPr>
              <p:nvPr/>
            </p:nvSpPr>
            <p:spPr bwMode="auto">
              <a:xfrm rot="212630">
                <a:off x="2400408" y="2710405"/>
                <a:ext cx="532451" cy="2096373"/>
              </a:xfrm>
              <a:custGeom>
                <a:avLst/>
                <a:gdLst>
                  <a:gd name="T0" fmla="*/ 223 w 223"/>
                  <a:gd name="T1" fmla="*/ 828 h 878"/>
                  <a:gd name="T2" fmla="*/ 145 w 223"/>
                  <a:gd name="T3" fmla="*/ 878 h 878"/>
                  <a:gd name="T4" fmla="*/ 0 w 223"/>
                  <a:gd name="T5" fmla="*/ 18 h 878"/>
                  <a:gd name="T6" fmla="*/ 109 w 223"/>
                  <a:gd name="T7" fmla="*/ 0 h 878"/>
                  <a:gd name="T8" fmla="*/ 223 w 223"/>
                  <a:gd name="T9" fmla="*/ 828 h 8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3" h="878">
                    <a:moveTo>
                      <a:pt x="223" y="828"/>
                    </a:moveTo>
                    <a:lnTo>
                      <a:pt x="145" y="878"/>
                    </a:lnTo>
                    <a:lnTo>
                      <a:pt x="0" y="18"/>
                    </a:lnTo>
                    <a:lnTo>
                      <a:pt x="109" y="0"/>
                    </a:lnTo>
                    <a:lnTo>
                      <a:pt x="223" y="828"/>
                    </a:lnTo>
                    <a:close/>
                  </a:path>
                </a:pathLst>
              </a:custGeom>
              <a:solidFill>
                <a:srgbClr val="A04F3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>
                  <a:latin typeface="Proxima Nova Cond" panose="02000506030000020004" pitchFamily="50" charset="0"/>
                </a:endParaRPr>
              </a:p>
            </p:txBody>
          </p:sp>
          <p:sp>
            <p:nvSpPr>
              <p:cNvPr id="47" name="Freeform 8"/>
              <p:cNvSpPr>
                <a:spLocks/>
              </p:cNvSpPr>
              <p:nvPr/>
            </p:nvSpPr>
            <p:spPr bwMode="auto">
              <a:xfrm rot="212630">
                <a:off x="1214391" y="1532767"/>
                <a:ext cx="2573337" cy="1728632"/>
              </a:xfrm>
              <a:custGeom>
                <a:avLst/>
                <a:gdLst>
                  <a:gd name="T0" fmla="*/ 393 w 427"/>
                  <a:gd name="T1" fmla="*/ 15 h 287"/>
                  <a:gd name="T2" fmla="*/ 375 w 427"/>
                  <a:gd name="T3" fmla="*/ 2 h 287"/>
                  <a:gd name="T4" fmla="*/ 15 w 427"/>
                  <a:gd name="T5" fmla="*/ 63 h 287"/>
                  <a:gd name="T6" fmla="*/ 1 w 427"/>
                  <a:gd name="T7" fmla="*/ 81 h 287"/>
                  <a:gd name="T8" fmla="*/ 33 w 427"/>
                  <a:gd name="T9" fmla="*/ 272 h 287"/>
                  <a:gd name="T10" fmla="*/ 52 w 427"/>
                  <a:gd name="T11" fmla="*/ 285 h 287"/>
                  <a:gd name="T12" fmla="*/ 412 w 427"/>
                  <a:gd name="T13" fmla="*/ 224 h 287"/>
                  <a:gd name="T14" fmla="*/ 425 w 427"/>
                  <a:gd name="T15" fmla="*/ 206 h 287"/>
                  <a:gd name="T16" fmla="*/ 393 w 427"/>
                  <a:gd name="T17" fmla="*/ 15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7" h="287">
                    <a:moveTo>
                      <a:pt x="393" y="15"/>
                    </a:moveTo>
                    <a:cubicBezTo>
                      <a:pt x="392" y="6"/>
                      <a:pt x="383" y="0"/>
                      <a:pt x="375" y="2"/>
                    </a:cubicBezTo>
                    <a:cubicBezTo>
                      <a:pt x="15" y="63"/>
                      <a:pt x="15" y="63"/>
                      <a:pt x="15" y="63"/>
                    </a:cubicBezTo>
                    <a:cubicBezTo>
                      <a:pt x="6" y="64"/>
                      <a:pt x="0" y="72"/>
                      <a:pt x="1" y="81"/>
                    </a:cubicBezTo>
                    <a:cubicBezTo>
                      <a:pt x="33" y="272"/>
                      <a:pt x="33" y="272"/>
                      <a:pt x="33" y="272"/>
                    </a:cubicBezTo>
                    <a:cubicBezTo>
                      <a:pt x="35" y="281"/>
                      <a:pt x="43" y="287"/>
                      <a:pt x="52" y="285"/>
                    </a:cubicBezTo>
                    <a:cubicBezTo>
                      <a:pt x="412" y="224"/>
                      <a:pt x="412" y="224"/>
                      <a:pt x="412" y="224"/>
                    </a:cubicBezTo>
                    <a:cubicBezTo>
                      <a:pt x="421" y="223"/>
                      <a:pt x="427" y="215"/>
                      <a:pt x="425" y="206"/>
                    </a:cubicBezTo>
                    <a:lnTo>
                      <a:pt x="393" y="15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1905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>
                  <a:latin typeface="Proxima Nova Cond" panose="02000506030000020004" pitchFamily="50" charset="0"/>
                </a:endParaRPr>
              </a:p>
            </p:txBody>
          </p:sp>
        </p:grpSp>
        <p:sp>
          <p:nvSpPr>
            <p:cNvPr id="45" name="Freeform 15"/>
            <p:cNvSpPr>
              <a:spLocks/>
            </p:cNvSpPr>
            <p:nvPr/>
          </p:nvSpPr>
          <p:spPr bwMode="auto">
            <a:xfrm>
              <a:off x="1599788" y="4839841"/>
              <a:ext cx="516943" cy="217660"/>
            </a:xfrm>
            <a:custGeom>
              <a:avLst/>
              <a:gdLst>
                <a:gd name="T0" fmla="*/ 143 w 143"/>
                <a:gd name="T1" fmla="*/ 3 h 60"/>
                <a:gd name="T2" fmla="*/ 0 w 143"/>
                <a:gd name="T3" fmla="*/ 60 h 60"/>
                <a:gd name="T4" fmla="*/ 143 w 143"/>
                <a:gd name="T5" fmla="*/ 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60">
                  <a:moveTo>
                    <a:pt x="143" y="3"/>
                  </a:moveTo>
                  <a:cubicBezTo>
                    <a:pt x="33" y="0"/>
                    <a:pt x="0" y="60"/>
                    <a:pt x="0" y="60"/>
                  </a:cubicBezTo>
                  <a:lnTo>
                    <a:pt x="143" y="3"/>
                  </a:lnTo>
                  <a:close/>
                </a:path>
              </a:pathLst>
            </a:custGeom>
            <a:solidFill>
              <a:srgbClr val="1E7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latin typeface="Proxima Nova Cond" panose="02000506030000020004" pitchFamily="50" charset="0"/>
              </a:endParaRPr>
            </a:p>
          </p:txBody>
        </p:sp>
      </p:grpSp>
      <p:sp>
        <p:nvSpPr>
          <p:cNvPr id="28" name="Freeform 27"/>
          <p:cNvSpPr/>
          <p:nvPr/>
        </p:nvSpPr>
        <p:spPr>
          <a:xfrm flipV="1">
            <a:off x="1426037" y="1492445"/>
            <a:ext cx="45719" cy="1998113"/>
          </a:xfrm>
          <a:custGeom>
            <a:avLst/>
            <a:gdLst>
              <a:gd name="connsiteX0" fmla="*/ 581025 w 581025"/>
              <a:gd name="connsiteY0" fmla="*/ 0 h 704850"/>
              <a:gd name="connsiteX1" fmla="*/ 0 w 581025"/>
              <a:gd name="connsiteY1" fmla="*/ 390525 h 704850"/>
              <a:gd name="connsiteX2" fmla="*/ 0 w 581025"/>
              <a:gd name="connsiteY2" fmla="*/ 704850 h 704850"/>
              <a:gd name="connsiteX0" fmla="*/ 581025 w 581025"/>
              <a:gd name="connsiteY0" fmla="*/ 0 h 1209675"/>
              <a:gd name="connsiteX1" fmla="*/ 0 w 581025"/>
              <a:gd name="connsiteY1" fmla="*/ 390525 h 1209675"/>
              <a:gd name="connsiteX2" fmla="*/ 0 w 581025"/>
              <a:gd name="connsiteY2" fmla="*/ 1209675 h 1209675"/>
              <a:gd name="connsiteX0" fmla="*/ 295275 w 295275"/>
              <a:gd name="connsiteY0" fmla="*/ 0 h 1009650"/>
              <a:gd name="connsiteX1" fmla="*/ 0 w 295275"/>
              <a:gd name="connsiteY1" fmla="*/ 190500 h 1009650"/>
              <a:gd name="connsiteX2" fmla="*/ 0 w 295275"/>
              <a:gd name="connsiteY2" fmla="*/ 1009650 h 1009650"/>
              <a:gd name="connsiteX0" fmla="*/ 295275 w 295275"/>
              <a:gd name="connsiteY0" fmla="*/ 0 h 1812699"/>
              <a:gd name="connsiteX1" fmla="*/ 0 w 295275"/>
              <a:gd name="connsiteY1" fmla="*/ 190500 h 1812699"/>
              <a:gd name="connsiteX2" fmla="*/ 0 w 295275"/>
              <a:gd name="connsiteY2" fmla="*/ 1812699 h 1812699"/>
              <a:gd name="connsiteX0" fmla="*/ 295275 w 295275"/>
              <a:gd name="connsiteY0" fmla="*/ 0 h 1812699"/>
              <a:gd name="connsiteX1" fmla="*/ 8100 w 295275"/>
              <a:gd name="connsiteY1" fmla="*/ 140241 h 1812699"/>
              <a:gd name="connsiteX2" fmla="*/ 0 w 295275"/>
              <a:gd name="connsiteY2" fmla="*/ 1812699 h 1812699"/>
              <a:gd name="connsiteX0" fmla="*/ 295275 w 295275"/>
              <a:gd name="connsiteY0" fmla="*/ 0 h 1812699"/>
              <a:gd name="connsiteX1" fmla="*/ 16200 w 295275"/>
              <a:gd name="connsiteY1" fmla="*/ 121394 h 1812699"/>
              <a:gd name="connsiteX2" fmla="*/ 0 w 295275"/>
              <a:gd name="connsiteY2" fmla="*/ 1812699 h 1812699"/>
              <a:gd name="connsiteX0" fmla="*/ 295275 w 295275"/>
              <a:gd name="connsiteY0" fmla="*/ 0 h 1568026"/>
              <a:gd name="connsiteX1" fmla="*/ 16200 w 295275"/>
              <a:gd name="connsiteY1" fmla="*/ 121394 h 1568026"/>
              <a:gd name="connsiteX2" fmla="*/ 0 w 295275"/>
              <a:gd name="connsiteY2" fmla="*/ 1568026 h 1568026"/>
              <a:gd name="connsiteX0" fmla="*/ 295275 w 295275"/>
              <a:gd name="connsiteY0" fmla="*/ 0 h 1593049"/>
              <a:gd name="connsiteX1" fmla="*/ 16200 w 295275"/>
              <a:gd name="connsiteY1" fmla="*/ 121394 h 1593049"/>
              <a:gd name="connsiteX2" fmla="*/ 0 w 295275"/>
              <a:gd name="connsiteY2" fmla="*/ 1593049 h 159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5275" h="1593049">
                <a:moveTo>
                  <a:pt x="295275" y="0"/>
                </a:moveTo>
                <a:lnTo>
                  <a:pt x="16200" y="121394"/>
                </a:lnTo>
                <a:cubicBezTo>
                  <a:pt x="16200" y="662127"/>
                  <a:pt x="0" y="1052316"/>
                  <a:pt x="0" y="1593049"/>
                </a:cubicBezTo>
              </a:path>
            </a:pathLst>
          </a:custGeom>
          <a:noFill/>
          <a:ln w="190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4" tIns="25717" rIns="51434" bIns="25717" rtlCol="0" anchor="ctr"/>
          <a:lstStyle/>
          <a:p>
            <a:pPr algn="ctr" defTabSz="514337"/>
            <a:endParaRPr lang="en-US" sz="1050">
              <a:solidFill>
                <a:schemeClr val="bg1"/>
              </a:solidFill>
              <a:latin typeface="Proxima Nova Cond" panose="02000506030000020004" pitchFamily="50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 rot="21229894">
            <a:off x="2790254" y="3836220"/>
            <a:ext cx="296786" cy="387314"/>
            <a:chOff x="621064" y="2506340"/>
            <a:chExt cx="1954873" cy="2551161"/>
          </a:xfrm>
        </p:grpSpPr>
        <p:grpSp>
          <p:nvGrpSpPr>
            <p:cNvPr id="52" name="Group 51"/>
            <p:cNvGrpSpPr/>
            <p:nvPr/>
          </p:nvGrpSpPr>
          <p:grpSpPr>
            <a:xfrm>
              <a:off x="621064" y="2506340"/>
              <a:ext cx="1954873" cy="2487151"/>
              <a:chOff x="1214391" y="1532767"/>
              <a:chExt cx="2573337" cy="3274011"/>
            </a:xfrm>
          </p:grpSpPr>
          <p:sp>
            <p:nvSpPr>
              <p:cNvPr id="54" name="Freeform 7"/>
              <p:cNvSpPr>
                <a:spLocks/>
              </p:cNvSpPr>
              <p:nvPr/>
            </p:nvSpPr>
            <p:spPr bwMode="auto">
              <a:xfrm rot="212630">
                <a:off x="2400408" y="2710405"/>
                <a:ext cx="532451" cy="2096373"/>
              </a:xfrm>
              <a:custGeom>
                <a:avLst/>
                <a:gdLst>
                  <a:gd name="T0" fmla="*/ 223 w 223"/>
                  <a:gd name="T1" fmla="*/ 828 h 878"/>
                  <a:gd name="T2" fmla="*/ 145 w 223"/>
                  <a:gd name="T3" fmla="*/ 878 h 878"/>
                  <a:gd name="T4" fmla="*/ 0 w 223"/>
                  <a:gd name="T5" fmla="*/ 18 h 878"/>
                  <a:gd name="T6" fmla="*/ 109 w 223"/>
                  <a:gd name="T7" fmla="*/ 0 h 878"/>
                  <a:gd name="T8" fmla="*/ 223 w 223"/>
                  <a:gd name="T9" fmla="*/ 828 h 8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3" h="878">
                    <a:moveTo>
                      <a:pt x="223" y="828"/>
                    </a:moveTo>
                    <a:lnTo>
                      <a:pt x="145" y="878"/>
                    </a:lnTo>
                    <a:lnTo>
                      <a:pt x="0" y="18"/>
                    </a:lnTo>
                    <a:lnTo>
                      <a:pt x="109" y="0"/>
                    </a:lnTo>
                    <a:lnTo>
                      <a:pt x="223" y="828"/>
                    </a:lnTo>
                    <a:close/>
                  </a:path>
                </a:pathLst>
              </a:custGeom>
              <a:solidFill>
                <a:srgbClr val="A04F3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>
                  <a:latin typeface="Proxima Nova Cond" panose="02000506030000020004" pitchFamily="50" charset="0"/>
                </a:endParaRPr>
              </a:p>
            </p:txBody>
          </p:sp>
          <p:sp>
            <p:nvSpPr>
              <p:cNvPr id="55" name="Freeform 8"/>
              <p:cNvSpPr>
                <a:spLocks/>
              </p:cNvSpPr>
              <p:nvPr/>
            </p:nvSpPr>
            <p:spPr bwMode="auto">
              <a:xfrm rot="212630">
                <a:off x="1214391" y="1532767"/>
                <a:ext cx="2573337" cy="1728632"/>
              </a:xfrm>
              <a:custGeom>
                <a:avLst/>
                <a:gdLst>
                  <a:gd name="T0" fmla="*/ 393 w 427"/>
                  <a:gd name="T1" fmla="*/ 15 h 287"/>
                  <a:gd name="T2" fmla="*/ 375 w 427"/>
                  <a:gd name="T3" fmla="*/ 2 h 287"/>
                  <a:gd name="T4" fmla="*/ 15 w 427"/>
                  <a:gd name="T5" fmla="*/ 63 h 287"/>
                  <a:gd name="T6" fmla="*/ 1 w 427"/>
                  <a:gd name="T7" fmla="*/ 81 h 287"/>
                  <a:gd name="T8" fmla="*/ 33 w 427"/>
                  <a:gd name="T9" fmla="*/ 272 h 287"/>
                  <a:gd name="T10" fmla="*/ 52 w 427"/>
                  <a:gd name="T11" fmla="*/ 285 h 287"/>
                  <a:gd name="T12" fmla="*/ 412 w 427"/>
                  <a:gd name="T13" fmla="*/ 224 h 287"/>
                  <a:gd name="T14" fmla="*/ 425 w 427"/>
                  <a:gd name="T15" fmla="*/ 206 h 287"/>
                  <a:gd name="T16" fmla="*/ 393 w 427"/>
                  <a:gd name="T17" fmla="*/ 15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7" h="287">
                    <a:moveTo>
                      <a:pt x="393" y="15"/>
                    </a:moveTo>
                    <a:cubicBezTo>
                      <a:pt x="392" y="6"/>
                      <a:pt x="383" y="0"/>
                      <a:pt x="375" y="2"/>
                    </a:cubicBezTo>
                    <a:cubicBezTo>
                      <a:pt x="15" y="63"/>
                      <a:pt x="15" y="63"/>
                      <a:pt x="15" y="63"/>
                    </a:cubicBezTo>
                    <a:cubicBezTo>
                      <a:pt x="6" y="64"/>
                      <a:pt x="0" y="72"/>
                      <a:pt x="1" y="81"/>
                    </a:cubicBezTo>
                    <a:cubicBezTo>
                      <a:pt x="33" y="272"/>
                      <a:pt x="33" y="272"/>
                      <a:pt x="33" y="272"/>
                    </a:cubicBezTo>
                    <a:cubicBezTo>
                      <a:pt x="35" y="281"/>
                      <a:pt x="43" y="287"/>
                      <a:pt x="52" y="285"/>
                    </a:cubicBezTo>
                    <a:cubicBezTo>
                      <a:pt x="412" y="224"/>
                      <a:pt x="412" y="224"/>
                      <a:pt x="412" y="224"/>
                    </a:cubicBezTo>
                    <a:cubicBezTo>
                      <a:pt x="421" y="223"/>
                      <a:pt x="427" y="215"/>
                      <a:pt x="425" y="206"/>
                    </a:cubicBezTo>
                    <a:lnTo>
                      <a:pt x="393" y="15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15875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>
                  <a:latin typeface="Proxima Nova Cond" panose="02000506030000020004" pitchFamily="50" charset="0"/>
                </a:endParaRPr>
              </a:p>
            </p:txBody>
          </p:sp>
        </p:grpSp>
        <p:sp>
          <p:nvSpPr>
            <p:cNvPr id="53" name="Freeform 15"/>
            <p:cNvSpPr>
              <a:spLocks/>
            </p:cNvSpPr>
            <p:nvPr/>
          </p:nvSpPr>
          <p:spPr bwMode="auto">
            <a:xfrm>
              <a:off x="1599788" y="4839841"/>
              <a:ext cx="516943" cy="217660"/>
            </a:xfrm>
            <a:custGeom>
              <a:avLst/>
              <a:gdLst>
                <a:gd name="T0" fmla="*/ 143 w 143"/>
                <a:gd name="T1" fmla="*/ 3 h 60"/>
                <a:gd name="T2" fmla="*/ 0 w 143"/>
                <a:gd name="T3" fmla="*/ 60 h 60"/>
                <a:gd name="T4" fmla="*/ 143 w 143"/>
                <a:gd name="T5" fmla="*/ 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60">
                  <a:moveTo>
                    <a:pt x="143" y="3"/>
                  </a:moveTo>
                  <a:cubicBezTo>
                    <a:pt x="33" y="0"/>
                    <a:pt x="0" y="60"/>
                    <a:pt x="0" y="60"/>
                  </a:cubicBezTo>
                  <a:lnTo>
                    <a:pt x="143" y="3"/>
                  </a:lnTo>
                  <a:close/>
                </a:path>
              </a:pathLst>
            </a:custGeom>
            <a:solidFill>
              <a:srgbClr val="1E7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latin typeface="Proxima Nova Cond" panose="02000506030000020004" pitchFamily="50" charset="0"/>
              </a:endParaRPr>
            </a:p>
          </p:txBody>
        </p:sp>
      </p:grpSp>
      <p:sp>
        <p:nvSpPr>
          <p:cNvPr id="39" name="Freeform 38"/>
          <p:cNvSpPr/>
          <p:nvPr/>
        </p:nvSpPr>
        <p:spPr>
          <a:xfrm flipV="1">
            <a:off x="2773261" y="2091875"/>
            <a:ext cx="183234" cy="1819391"/>
          </a:xfrm>
          <a:custGeom>
            <a:avLst/>
            <a:gdLst>
              <a:gd name="connsiteX0" fmla="*/ 581025 w 581025"/>
              <a:gd name="connsiteY0" fmla="*/ 0 h 704850"/>
              <a:gd name="connsiteX1" fmla="*/ 0 w 581025"/>
              <a:gd name="connsiteY1" fmla="*/ 390525 h 704850"/>
              <a:gd name="connsiteX2" fmla="*/ 0 w 581025"/>
              <a:gd name="connsiteY2" fmla="*/ 704850 h 704850"/>
              <a:gd name="connsiteX0" fmla="*/ 581025 w 581025"/>
              <a:gd name="connsiteY0" fmla="*/ 0 h 1209675"/>
              <a:gd name="connsiteX1" fmla="*/ 0 w 581025"/>
              <a:gd name="connsiteY1" fmla="*/ 390525 h 1209675"/>
              <a:gd name="connsiteX2" fmla="*/ 0 w 581025"/>
              <a:gd name="connsiteY2" fmla="*/ 1209675 h 1209675"/>
              <a:gd name="connsiteX0" fmla="*/ 295275 w 295275"/>
              <a:gd name="connsiteY0" fmla="*/ 0 h 1009650"/>
              <a:gd name="connsiteX1" fmla="*/ 0 w 295275"/>
              <a:gd name="connsiteY1" fmla="*/ 190500 h 1009650"/>
              <a:gd name="connsiteX2" fmla="*/ 0 w 295275"/>
              <a:gd name="connsiteY2" fmla="*/ 1009650 h 1009650"/>
              <a:gd name="connsiteX0" fmla="*/ 295275 w 295275"/>
              <a:gd name="connsiteY0" fmla="*/ 0 h 1245797"/>
              <a:gd name="connsiteX1" fmla="*/ 0 w 295275"/>
              <a:gd name="connsiteY1" fmla="*/ 190500 h 1245797"/>
              <a:gd name="connsiteX2" fmla="*/ 0 w 295275"/>
              <a:gd name="connsiteY2" fmla="*/ 1245797 h 1245797"/>
              <a:gd name="connsiteX0" fmla="*/ 295275 w 295275"/>
              <a:gd name="connsiteY0" fmla="*/ 0 h 1084222"/>
              <a:gd name="connsiteX1" fmla="*/ 0 w 295275"/>
              <a:gd name="connsiteY1" fmla="*/ 190500 h 1084222"/>
              <a:gd name="connsiteX2" fmla="*/ 0 w 295275"/>
              <a:gd name="connsiteY2" fmla="*/ 1084222 h 1084222"/>
              <a:gd name="connsiteX0" fmla="*/ 295275 w 295275"/>
              <a:gd name="connsiteY0" fmla="*/ 0 h 1084222"/>
              <a:gd name="connsiteX1" fmla="*/ 0 w 295275"/>
              <a:gd name="connsiteY1" fmla="*/ 109394 h 1084222"/>
              <a:gd name="connsiteX2" fmla="*/ 0 w 295275"/>
              <a:gd name="connsiteY2" fmla="*/ 1084222 h 1084222"/>
              <a:gd name="connsiteX0" fmla="*/ 295275 w 295275"/>
              <a:gd name="connsiteY0" fmla="*/ 0 h 1084222"/>
              <a:gd name="connsiteX1" fmla="*/ 0 w 295275"/>
              <a:gd name="connsiteY1" fmla="*/ 81586 h 1084222"/>
              <a:gd name="connsiteX2" fmla="*/ 0 w 295275"/>
              <a:gd name="connsiteY2" fmla="*/ 1084222 h 1084222"/>
              <a:gd name="connsiteX0" fmla="*/ 295275 w 295275"/>
              <a:gd name="connsiteY0" fmla="*/ 0 h 893467"/>
              <a:gd name="connsiteX1" fmla="*/ 0 w 295275"/>
              <a:gd name="connsiteY1" fmla="*/ 81586 h 893467"/>
              <a:gd name="connsiteX2" fmla="*/ 0 w 295275"/>
              <a:gd name="connsiteY2" fmla="*/ 893467 h 893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5275" h="893467">
                <a:moveTo>
                  <a:pt x="295275" y="0"/>
                </a:moveTo>
                <a:lnTo>
                  <a:pt x="0" y="81586"/>
                </a:lnTo>
                <a:lnTo>
                  <a:pt x="0" y="893467"/>
                </a:lnTo>
              </a:path>
            </a:pathLst>
          </a:custGeom>
          <a:noFill/>
          <a:ln w="190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4" tIns="25717" rIns="51434" bIns="25717" rtlCol="0" anchor="ctr"/>
          <a:lstStyle/>
          <a:p>
            <a:pPr algn="ctr" defTabSz="514337"/>
            <a:endParaRPr lang="en-US" sz="1050">
              <a:solidFill>
                <a:schemeClr val="bg1"/>
              </a:solidFill>
              <a:latin typeface="Proxima Nova Cond" panose="02000506030000020004" pitchFamily="50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4164643" y="3704368"/>
            <a:ext cx="304507" cy="397391"/>
            <a:chOff x="621064" y="2506340"/>
            <a:chExt cx="1954873" cy="2551161"/>
          </a:xfrm>
        </p:grpSpPr>
        <p:grpSp>
          <p:nvGrpSpPr>
            <p:cNvPr id="57" name="Group 56"/>
            <p:cNvGrpSpPr/>
            <p:nvPr/>
          </p:nvGrpSpPr>
          <p:grpSpPr>
            <a:xfrm>
              <a:off x="621064" y="2506340"/>
              <a:ext cx="1954873" cy="2487151"/>
              <a:chOff x="1214391" y="1532767"/>
              <a:chExt cx="2573337" cy="3274011"/>
            </a:xfrm>
          </p:grpSpPr>
          <p:sp>
            <p:nvSpPr>
              <p:cNvPr id="63" name="Freeform 7"/>
              <p:cNvSpPr>
                <a:spLocks/>
              </p:cNvSpPr>
              <p:nvPr/>
            </p:nvSpPr>
            <p:spPr bwMode="auto">
              <a:xfrm rot="212630">
                <a:off x="2400408" y="2710405"/>
                <a:ext cx="532451" cy="2096373"/>
              </a:xfrm>
              <a:custGeom>
                <a:avLst/>
                <a:gdLst>
                  <a:gd name="T0" fmla="*/ 223 w 223"/>
                  <a:gd name="T1" fmla="*/ 828 h 878"/>
                  <a:gd name="T2" fmla="*/ 145 w 223"/>
                  <a:gd name="T3" fmla="*/ 878 h 878"/>
                  <a:gd name="T4" fmla="*/ 0 w 223"/>
                  <a:gd name="T5" fmla="*/ 18 h 878"/>
                  <a:gd name="T6" fmla="*/ 109 w 223"/>
                  <a:gd name="T7" fmla="*/ 0 h 878"/>
                  <a:gd name="T8" fmla="*/ 223 w 223"/>
                  <a:gd name="T9" fmla="*/ 828 h 8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3" h="878">
                    <a:moveTo>
                      <a:pt x="223" y="828"/>
                    </a:moveTo>
                    <a:lnTo>
                      <a:pt x="145" y="878"/>
                    </a:lnTo>
                    <a:lnTo>
                      <a:pt x="0" y="18"/>
                    </a:lnTo>
                    <a:lnTo>
                      <a:pt x="109" y="0"/>
                    </a:lnTo>
                    <a:lnTo>
                      <a:pt x="223" y="828"/>
                    </a:lnTo>
                    <a:close/>
                  </a:path>
                </a:pathLst>
              </a:custGeom>
              <a:solidFill>
                <a:srgbClr val="A04F3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>
                  <a:latin typeface="Proxima Nova Cond" panose="02000506030000020004" pitchFamily="50" charset="0"/>
                </a:endParaRPr>
              </a:p>
            </p:txBody>
          </p:sp>
          <p:sp>
            <p:nvSpPr>
              <p:cNvPr id="64" name="Freeform 8"/>
              <p:cNvSpPr>
                <a:spLocks/>
              </p:cNvSpPr>
              <p:nvPr/>
            </p:nvSpPr>
            <p:spPr bwMode="auto">
              <a:xfrm rot="212630">
                <a:off x="1214391" y="1532767"/>
                <a:ext cx="2573337" cy="1728632"/>
              </a:xfrm>
              <a:custGeom>
                <a:avLst/>
                <a:gdLst>
                  <a:gd name="T0" fmla="*/ 393 w 427"/>
                  <a:gd name="T1" fmla="*/ 15 h 287"/>
                  <a:gd name="T2" fmla="*/ 375 w 427"/>
                  <a:gd name="T3" fmla="*/ 2 h 287"/>
                  <a:gd name="T4" fmla="*/ 15 w 427"/>
                  <a:gd name="T5" fmla="*/ 63 h 287"/>
                  <a:gd name="T6" fmla="*/ 1 w 427"/>
                  <a:gd name="T7" fmla="*/ 81 h 287"/>
                  <a:gd name="T8" fmla="*/ 33 w 427"/>
                  <a:gd name="T9" fmla="*/ 272 h 287"/>
                  <a:gd name="T10" fmla="*/ 52 w 427"/>
                  <a:gd name="T11" fmla="*/ 285 h 287"/>
                  <a:gd name="T12" fmla="*/ 412 w 427"/>
                  <a:gd name="T13" fmla="*/ 224 h 287"/>
                  <a:gd name="T14" fmla="*/ 425 w 427"/>
                  <a:gd name="T15" fmla="*/ 206 h 287"/>
                  <a:gd name="T16" fmla="*/ 393 w 427"/>
                  <a:gd name="T17" fmla="*/ 15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7" h="287">
                    <a:moveTo>
                      <a:pt x="393" y="15"/>
                    </a:moveTo>
                    <a:cubicBezTo>
                      <a:pt x="392" y="6"/>
                      <a:pt x="383" y="0"/>
                      <a:pt x="375" y="2"/>
                    </a:cubicBezTo>
                    <a:cubicBezTo>
                      <a:pt x="15" y="63"/>
                      <a:pt x="15" y="63"/>
                      <a:pt x="15" y="63"/>
                    </a:cubicBezTo>
                    <a:cubicBezTo>
                      <a:pt x="6" y="64"/>
                      <a:pt x="0" y="72"/>
                      <a:pt x="1" y="81"/>
                    </a:cubicBezTo>
                    <a:cubicBezTo>
                      <a:pt x="33" y="272"/>
                      <a:pt x="33" y="272"/>
                      <a:pt x="33" y="272"/>
                    </a:cubicBezTo>
                    <a:cubicBezTo>
                      <a:pt x="35" y="281"/>
                      <a:pt x="43" y="287"/>
                      <a:pt x="52" y="285"/>
                    </a:cubicBezTo>
                    <a:cubicBezTo>
                      <a:pt x="412" y="224"/>
                      <a:pt x="412" y="224"/>
                      <a:pt x="412" y="224"/>
                    </a:cubicBezTo>
                    <a:cubicBezTo>
                      <a:pt x="421" y="223"/>
                      <a:pt x="427" y="215"/>
                      <a:pt x="425" y="206"/>
                    </a:cubicBezTo>
                    <a:lnTo>
                      <a:pt x="393" y="15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254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>
                  <a:latin typeface="Proxima Nova Cond" panose="02000506030000020004" pitchFamily="50" charset="0"/>
                </a:endParaRPr>
              </a:p>
            </p:txBody>
          </p:sp>
        </p:grpSp>
        <p:sp>
          <p:nvSpPr>
            <p:cNvPr id="62" name="Freeform 15"/>
            <p:cNvSpPr>
              <a:spLocks/>
            </p:cNvSpPr>
            <p:nvPr/>
          </p:nvSpPr>
          <p:spPr bwMode="auto">
            <a:xfrm>
              <a:off x="1599788" y="4839841"/>
              <a:ext cx="516943" cy="217660"/>
            </a:xfrm>
            <a:custGeom>
              <a:avLst/>
              <a:gdLst>
                <a:gd name="T0" fmla="*/ 143 w 143"/>
                <a:gd name="T1" fmla="*/ 3 h 60"/>
                <a:gd name="T2" fmla="*/ 0 w 143"/>
                <a:gd name="T3" fmla="*/ 60 h 60"/>
                <a:gd name="T4" fmla="*/ 143 w 143"/>
                <a:gd name="T5" fmla="*/ 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60">
                  <a:moveTo>
                    <a:pt x="143" y="3"/>
                  </a:moveTo>
                  <a:cubicBezTo>
                    <a:pt x="33" y="0"/>
                    <a:pt x="0" y="60"/>
                    <a:pt x="0" y="60"/>
                  </a:cubicBezTo>
                  <a:lnTo>
                    <a:pt x="143" y="3"/>
                  </a:lnTo>
                  <a:close/>
                </a:path>
              </a:pathLst>
            </a:custGeom>
            <a:solidFill>
              <a:srgbClr val="1E7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latin typeface="Proxima Nova Cond" panose="02000506030000020004" pitchFamily="50" charset="0"/>
              </a:endParaRPr>
            </a:p>
          </p:txBody>
        </p:sp>
      </p:grpSp>
      <p:sp>
        <p:nvSpPr>
          <p:cNvPr id="40" name="Freeform 39"/>
          <p:cNvSpPr/>
          <p:nvPr/>
        </p:nvSpPr>
        <p:spPr>
          <a:xfrm flipV="1">
            <a:off x="4229088" y="1458177"/>
            <a:ext cx="75035" cy="2326372"/>
          </a:xfrm>
          <a:custGeom>
            <a:avLst/>
            <a:gdLst>
              <a:gd name="connsiteX0" fmla="*/ 581025 w 581025"/>
              <a:gd name="connsiteY0" fmla="*/ 0 h 704850"/>
              <a:gd name="connsiteX1" fmla="*/ 0 w 581025"/>
              <a:gd name="connsiteY1" fmla="*/ 390525 h 704850"/>
              <a:gd name="connsiteX2" fmla="*/ 0 w 581025"/>
              <a:gd name="connsiteY2" fmla="*/ 704850 h 704850"/>
              <a:gd name="connsiteX0" fmla="*/ 581025 w 581025"/>
              <a:gd name="connsiteY0" fmla="*/ 0 h 1209675"/>
              <a:gd name="connsiteX1" fmla="*/ 0 w 581025"/>
              <a:gd name="connsiteY1" fmla="*/ 390525 h 1209675"/>
              <a:gd name="connsiteX2" fmla="*/ 0 w 581025"/>
              <a:gd name="connsiteY2" fmla="*/ 1209675 h 1209675"/>
              <a:gd name="connsiteX0" fmla="*/ 295275 w 295275"/>
              <a:gd name="connsiteY0" fmla="*/ 0 h 1009650"/>
              <a:gd name="connsiteX1" fmla="*/ 0 w 295275"/>
              <a:gd name="connsiteY1" fmla="*/ 190500 h 1009650"/>
              <a:gd name="connsiteX2" fmla="*/ 0 w 295275"/>
              <a:gd name="connsiteY2" fmla="*/ 1009650 h 1009650"/>
              <a:gd name="connsiteX0" fmla="*/ 295275 w 295275"/>
              <a:gd name="connsiteY0" fmla="*/ 0 h 1009650"/>
              <a:gd name="connsiteX1" fmla="*/ 9825 w 295275"/>
              <a:gd name="connsiteY1" fmla="*/ 120228 h 1009650"/>
              <a:gd name="connsiteX2" fmla="*/ 0 w 295275"/>
              <a:gd name="connsiteY2" fmla="*/ 1009650 h 1009650"/>
              <a:gd name="connsiteX0" fmla="*/ 295275 w 295275"/>
              <a:gd name="connsiteY0" fmla="*/ 0 h 1009650"/>
              <a:gd name="connsiteX1" fmla="*/ 9825 w 295275"/>
              <a:gd name="connsiteY1" fmla="*/ 85092 h 1009650"/>
              <a:gd name="connsiteX2" fmla="*/ 0 w 295275"/>
              <a:gd name="connsiteY2" fmla="*/ 1009650 h 1009650"/>
              <a:gd name="connsiteX0" fmla="*/ 295275 w 295275"/>
              <a:gd name="connsiteY0" fmla="*/ 0 h 1009650"/>
              <a:gd name="connsiteX1" fmla="*/ 17925 w 295275"/>
              <a:gd name="connsiteY1" fmla="*/ 57735 h 1009650"/>
              <a:gd name="connsiteX2" fmla="*/ 0 w 295275"/>
              <a:gd name="connsiteY2" fmla="*/ 1009650 h 1009650"/>
              <a:gd name="connsiteX0" fmla="*/ 288105 w 288105"/>
              <a:gd name="connsiteY0" fmla="*/ 0 h 838635"/>
              <a:gd name="connsiteX1" fmla="*/ 10755 w 288105"/>
              <a:gd name="connsiteY1" fmla="*/ 57735 h 838635"/>
              <a:gd name="connsiteX2" fmla="*/ 0 w 288105"/>
              <a:gd name="connsiteY2" fmla="*/ 838635 h 838635"/>
              <a:gd name="connsiteX0" fmla="*/ 280936 w 280936"/>
              <a:gd name="connsiteY0" fmla="*/ 0 h 893118"/>
              <a:gd name="connsiteX1" fmla="*/ 3586 w 280936"/>
              <a:gd name="connsiteY1" fmla="*/ 57735 h 893118"/>
              <a:gd name="connsiteX2" fmla="*/ 0 w 280936"/>
              <a:gd name="connsiteY2" fmla="*/ 893118 h 893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0936" h="893118">
                <a:moveTo>
                  <a:pt x="280936" y="0"/>
                </a:moveTo>
                <a:cubicBezTo>
                  <a:pt x="185786" y="28364"/>
                  <a:pt x="98736" y="29371"/>
                  <a:pt x="3586" y="57735"/>
                </a:cubicBezTo>
                <a:cubicBezTo>
                  <a:pt x="3586" y="330785"/>
                  <a:pt x="0" y="620068"/>
                  <a:pt x="0" y="893118"/>
                </a:cubicBezTo>
              </a:path>
            </a:pathLst>
          </a:custGeom>
          <a:noFill/>
          <a:ln w="190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4" tIns="25717" rIns="51434" bIns="25717" rtlCol="0" anchor="ctr"/>
          <a:lstStyle/>
          <a:p>
            <a:pPr algn="ctr" defTabSz="514337"/>
            <a:endParaRPr lang="en-US" sz="1050">
              <a:solidFill>
                <a:schemeClr val="bg1"/>
              </a:solidFill>
              <a:latin typeface="Proxima Nova Cond" panose="02000506030000020004" pitchFamily="50" charset="0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5748838" y="3630436"/>
            <a:ext cx="414446" cy="484882"/>
            <a:chOff x="621064" y="2506340"/>
            <a:chExt cx="1954873" cy="2551161"/>
          </a:xfrm>
        </p:grpSpPr>
        <p:grpSp>
          <p:nvGrpSpPr>
            <p:cNvPr id="66" name="Group 65"/>
            <p:cNvGrpSpPr/>
            <p:nvPr/>
          </p:nvGrpSpPr>
          <p:grpSpPr>
            <a:xfrm>
              <a:off x="621064" y="2506340"/>
              <a:ext cx="1954873" cy="2487151"/>
              <a:chOff x="1214391" y="1532767"/>
              <a:chExt cx="2573337" cy="3274011"/>
            </a:xfrm>
          </p:grpSpPr>
          <p:sp>
            <p:nvSpPr>
              <p:cNvPr id="68" name="Freeform 7"/>
              <p:cNvSpPr>
                <a:spLocks/>
              </p:cNvSpPr>
              <p:nvPr/>
            </p:nvSpPr>
            <p:spPr bwMode="auto">
              <a:xfrm rot="212630">
                <a:off x="2400408" y="2710405"/>
                <a:ext cx="532451" cy="2096373"/>
              </a:xfrm>
              <a:custGeom>
                <a:avLst/>
                <a:gdLst>
                  <a:gd name="T0" fmla="*/ 223 w 223"/>
                  <a:gd name="T1" fmla="*/ 828 h 878"/>
                  <a:gd name="T2" fmla="*/ 145 w 223"/>
                  <a:gd name="T3" fmla="*/ 878 h 878"/>
                  <a:gd name="T4" fmla="*/ 0 w 223"/>
                  <a:gd name="T5" fmla="*/ 18 h 878"/>
                  <a:gd name="T6" fmla="*/ 109 w 223"/>
                  <a:gd name="T7" fmla="*/ 0 h 878"/>
                  <a:gd name="T8" fmla="*/ 223 w 223"/>
                  <a:gd name="T9" fmla="*/ 828 h 8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3" h="878">
                    <a:moveTo>
                      <a:pt x="223" y="828"/>
                    </a:moveTo>
                    <a:lnTo>
                      <a:pt x="145" y="878"/>
                    </a:lnTo>
                    <a:lnTo>
                      <a:pt x="0" y="18"/>
                    </a:lnTo>
                    <a:lnTo>
                      <a:pt x="109" y="0"/>
                    </a:lnTo>
                    <a:lnTo>
                      <a:pt x="223" y="828"/>
                    </a:lnTo>
                    <a:close/>
                  </a:path>
                </a:pathLst>
              </a:custGeom>
              <a:solidFill>
                <a:srgbClr val="A04F3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>
                  <a:latin typeface="Proxima Nova Cond" panose="02000506030000020004" pitchFamily="50" charset="0"/>
                </a:endParaRPr>
              </a:p>
            </p:txBody>
          </p:sp>
          <p:sp>
            <p:nvSpPr>
              <p:cNvPr id="69" name="Freeform 8"/>
              <p:cNvSpPr>
                <a:spLocks/>
              </p:cNvSpPr>
              <p:nvPr/>
            </p:nvSpPr>
            <p:spPr bwMode="auto">
              <a:xfrm rot="212630">
                <a:off x="1214391" y="1532767"/>
                <a:ext cx="2573337" cy="1728632"/>
              </a:xfrm>
              <a:custGeom>
                <a:avLst/>
                <a:gdLst>
                  <a:gd name="T0" fmla="*/ 393 w 427"/>
                  <a:gd name="T1" fmla="*/ 15 h 287"/>
                  <a:gd name="T2" fmla="*/ 375 w 427"/>
                  <a:gd name="T3" fmla="*/ 2 h 287"/>
                  <a:gd name="T4" fmla="*/ 15 w 427"/>
                  <a:gd name="T5" fmla="*/ 63 h 287"/>
                  <a:gd name="T6" fmla="*/ 1 w 427"/>
                  <a:gd name="T7" fmla="*/ 81 h 287"/>
                  <a:gd name="T8" fmla="*/ 33 w 427"/>
                  <a:gd name="T9" fmla="*/ 272 h 287"/>
                  <a:gd name="T10" fmla="*/ 52 w 427"/>
                  <a:gd name="T11" fmla="*/ 285 h 287"/>
                  <a:gd name="T12" fmla="*/ 412 w 427"/>
                  <a:gd name="T13" fmla="*/ 224 h 287"/>
                  <a:gd name="T14" fmla="*/ 425 w 427"/>
                  <a:gd name="T15" fmla="*/ 206 h 287"/>
                  <a:gd name="T16" fmla="*/ 393 w 427"/>
                  <a:gd name="T17" fmla="*/ 15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7" h="287">
                    <a:moveTo>
                      <a:pt x="393" y="15"/>
                    </a:moveTo>
                    <a:cubicBezTo>
                      <a:pt x="392" y="6"/>
                      <a:pt x="383" y="0"/>
                      <a:pt x="375" y="2"/>
                    </a:cubicBezTo>
                    <a:cubicBezTo>
                      <a:pt x="15" y="63"/>
                      <a:pt x="15" y="63"/>
                      <a:pt x="15" y="63"/>
                    </a:cubicBezTo>
                    <a:cubicBezTo>
                      <a:pt x="6" y="64"/>
                      <a:pt x="0" y="72"/>
                      <a:pt x="1" y="81"/>
                    </a:cubicBezTo>
                    <a:cubicBezTo>
                      <a:pt x="33" y="272"/>
                      <a:pt x="33" y="272"/>
                      <a:pt x="33" y="272"/>
                    </a:cubicBezTo>
                    <a:cubicBezTo>
                      <a:pt x="35" y="281"/>
                      <a:pt x="43" y="287"/>
                      <a:pt x="52" y="285"/>
                    </a:cubicBezTo>
                    <a:cubicBezTo>
                      <a:pt x="412" y="224"/>
                      <a:pt x="412" y="224"/>
                      <a:pt x="412" y="224"/>
                    </a:cubicBezTo>
                    <a:cubicBezTo>
                      <a:pt x="421" y="223"/>
                      <a:pt x="427" y="215"/>
                      <a:pt x="425" y="206"/>
                    </a:cubicBezTo>
                    <a:lnTo>
                      <a:pt x="393" y="15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254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>
                  <a:latin typeface="Proxima Nova Cond" panose="02000506030000020004" pitchFamily="50" charset="0"/>
                </a:endParaRPr>
              </a:p>
            </p:txBody>
          </p:sp>
        </p:grpSp>
        <p:sp>
          <p:nvSpPr>
            <p:cNvPr id="67" name="Freeform 15"/>
            <p:cNvSpPr>
              <a:spLocks/>
            </p:cNvSpPr>
            <p:nvPr/>
          </p:nvSpPr>
          <p:spPr bwMode="auto">
            <a:xfrm>
              <a:off x="1599788" y="4839841"/>
              <a:ext cx="516943" cy="217660"/>
            </a:xfrm>
            <a:custGeom>
              <a:avLst/>
              <a:gdLst>
                <a:gd name="T0" fmla="*/ 143 w 143"/>
                <a:gd name="T1" fmla="*/ 3 h 60"/>
                <a:gd name="T2" fmla="*/ 0 w 143"/>
                <a:gd name="T3" fmla="*/ 60 h 60"/>
                <a:gd name="T4" fmla="*/ 143 w 143"/>
                <a:gd name="T5" fmla="*/ 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60">
                  <a:moveTo>
                    <a:pt x="143" y="3"/>
                  </a:moveTo>
                  <a:cubicBezTo>
                    <a:pt x="33" y="0"/>
                    <a:pt x="0" y="60"/>
                    <a:pt x="0" y="60"/>
                  </a:cubicBezTo>
                  <a:lnTo>
                    <a:pt x="143" y="3"/>
                  </a:lnTo>
                  <a:close/>
                </a:path>
              </a:pathLst>
            </a:custGeom>
            <a:solidFill>
              <a:srgbClr val="1E7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latin typeface="Proxima Nova Cond" panose="02000506030000020004" pitchFamily="50" charset="0"/>
              </a:endParaRPr>
            </a:p>
          </p:txBody>
        </p:sp>
      </p:grpSp>
      <p:sp>
        <p:nvSpPr>
          <p:cNvPr id="41" name="Freeform 40"/>
          <p:cNvSpPr/>
          <p:nvPr/>
        </p:nvSpPr>
        <p:spPr>
          <a:xfrm flipV="1">
            <a:off x="5716725" y="2466662"/>
            <a:ext cx="165131" cy="1297055"/>
          </a:xfrm>
          <a:custGeom>
            <a:avLst/>
            <a:gdLst>
              <a:gd name="connsiteX0" fmla="*/ 581025 w 581025"/>
              <a:gd name="connsiteY0" fmla="*/ 0 h 704850"/>
              <a:gd name="connsiteX1" fmla="*/ 0 w 581025"/>
              <a:gd name="connsiteY1" fmla="*/ 390525 h 704850"/>
              <a:gd name="connsiteX2" fmla="*/ 0 w 581025"/>
              <a:gd name="connsiteY2" fmla="*/ 704850 h 704850"/>
              <a:gd name="connsiteX0" fmla="*/ 581025 w 581025"/>
              <a:gd name="connsiteY0" fmla="*/ 0 h 1209675"/>
              <a:gd name="connsiteX1" fmla="*/ 0 w 581025"/>
              <a:gd name="connsiteY1" fmla="*/ 390525 h 1209675"/>
              <a:gd name="connsiteX2" fmla="*/ 0 w 581025"/>
              <a:gd name="connsiteY2" fmla="*/ 1209675 h 1209675"/>
              <a:gd name="connsiteX0" fmla="*/ 295275 w 295275"/>
              <a:gd name="connsiteY0" fmla="*/ 0 h 1009650"/>
              <a:gd name="connsiteX1" fmla="*/ 0 w 295275"/>
              <a:gd name="connsiteY1" fmla="*/ 190500 h 1009650"/>
              <a:gd name="connsiteX2" fmla="*/ 0 w 295275"/>
              <a:gd name="connsiteY2" fmla="*/ 1009650 h 1009650"/>
              <a:gd name="connsiteX0" fmla="*/ 295275 w 295275"/>
              <a:gd name="connsiteY0" fmla="*/ 0 h 1009650"/>
              <a:gd name="connsiteX1" fmla="*/ 8100 w 295275"/>
              <a:gd name="connsiteY1" fmla="*/ 72459 h 1009650"/>
              <a:gd name="connsiteX2" fmla="*/ 0 w 295275"/>
              <a:gd name="connsiteY2" fmla="*/ 1009650 h 1009650"/>
              <a:gd name="connsiteX0" fmla="*/ 295275 w 295275"/>
              <a:gd name="connsiteY0" fmla="*/ 0 h 963214"/>
              <a:gd name="connsiteX1" fmla="*/ 8100 w 295275"/>
              <a:gd name="connsiteY1" fmla="*/ 72459 h 963214"/>
              <a:gd name="connsiteX2" fmla="*/ 0 w 295275"/>
              <a:gd name="connsiteY2" fmla="*/ 963214 h 963214"/>
              <a:gd name="connsiteX0" fmla="*/ 295275 w 295275"/>
              <a:gd name="connsiteY0" fmla="*/ 0 h 763924"/>
              <a:gd name="connsiteX1" fmla="*/ 8100 w 295275"/>
              <a:gd name="connsiteY1" fmla="*/ 72459 h 763924"/>
              <a:gd name="connsiteX2" fmla="*/ 0 w 295275"/>
              <a:gd name="connsiteY2" fmla="*/ 763924 h 763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5275" h="763924">
                <a:moveTo>
                  <a:pt x="295275" y="0"/>
                </a:moveTo>
                <a:lnTo>
                  <a:pt x="8100" y="72459"/>
                </a:lnTo>
                <a:cubicBezTo>
                  <a:pt x="8100" y="345509"/>
                  <a:pt x="0" y="490874"/>
                  <a:pt x="0" y="763924"/>
                </a:cubicBezTo>
              </a:path>
            </a:pathLst>
          </a:custGeom>
          <a:noFill/>
          <a:ln w="190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4" tIns="25717" rIns="51434" bIns="25717" rtlCol="0" anchor="ctr"/>
          <a:lstStyle/>
          <a:p>
            <a:pPr algn="ctr" defTabSz="514337"/>
            <a:endParaRPr lang="en-US" sz="1050">
              <a:solidFill>
                <a:schemeClr val="bg1"/>
              </a:solidFill>
              <a:latin typeface="Proxima Nova Cond" panose="02000506030000020004" pitchFamily="50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-12939" y="-18401"/>
            <a:ext cx="6183542" cy="578468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en-US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Proxima Nova Cond" panose="02000506030000020004" pitchFamily="50" charset="0"/>
              </a:rPr>
              <a:t>     BE PROACTIVE IN YOUR CHILD’S HEALTH</a:t>
            </a:r>
          </a:p>
        </p:txBody>
      </p:sp>
      <p:pic>
        <p:nvPicPr>
          <p:cNvPr id="7" name="Picture 6" descr="A picture containing indoor, small, girl, holding&#10;&#10;Description automatically generated">
            <a:extLst>
              <a:ext uri="{FF2B5EF4-FFF2-40B4-BE49-F238E27FC236}">
                <a16:creationId xmlns:a16="http://schemas.microsoft.com/office/drawing/2014/main" id="{1332F55F-0C3E-41A0-8F07-0FA4885DC1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34" y="1816509"/>
            <a:ext cx="463669" cy="1324769"/>
          </a:xfrm>
          <a:prstGeom prst="rect">
            <a:avLst/>
          </a:prstGeom>
        </p:spPr>
      </p:pic>
      <p:pic>
        <p:nvPicPr>
          <p:cNvPr id="9" name="Picture 8" descr="A picture containing table, sitting, hand, white&#10;&#10;Description automatically generated">
            <a:extLst>
              <a:ext uri="{FF2B5EF4-FFF2-40B4-BE49-F238E27FC236}">
                <a16:creationId xmlns:a16="http://schemas.microsoft.com/office/drawing/2014/main" id="{6DD8FE82-C36D-46AB-A42D-1408C8F901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10" y="2240895"/>
            <a:ext cx="1382391" cy="1088633"/>
          </a:xfrm>
          <a:prstGeom prst="rect">
            <a:avLst/>
          </a:prstGeom>
        </p:spPr>
      </p:pic>
      <p:pic>
        <p:nvPicPr>
          <p:cNvPr id="11" name="Picture 10" descr="A picture containing cake, indoor, table, white&#10;&#10;Description automatically generated">
            <a:extLst>
              <a:ext uri="{FF2B5EF4-FFF2-40B4-BE49-F238E27FC236}">
                <a16:creationId xmlns:a16="http://schemas.microsoft.com/office/drawing/2014/main" id="{2E313B8D-FF4C-46C8-B020-C976FB1438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8622" y="2435000"/>
            <a:ext cx="882085" cy="982825"/>
          </a:xfrm>
          <a:prstGeom prst="rect">
            <a:avLst/>
          </a:prstGeom>
        </p:spPr>
      </p:pic>
      <p:pic>
        <p:nvPicPr>
          <p:cNvPr id="13" name="Picture 12" descr="A picture containing small, cake, looking, holding&#10;&#10;Description automatically generated">
            <a:extLst>
              <a:ext uri="{FF2B5EF4-FFF2-40B4-BE49-F238E27FC236}">
                <a16:creationId xmlns:a16="http://schemas.microsoft.com/office/drawing/2014/main" id="{7481B90A-6685-4CE6-AE68-4AA3DDE4F8C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514" y="2241222"/>
            <a:ext cx="904846" cy="13161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865CE09-2F05-423E-A345-7B4BEE1DD2B6}"/>
              </a:ext>
            </a:extLst>
          </p:cNvPr>
          <p:cNvSpPr txBox="1"/>
          <p:nvPr/>
        </p:nvSpPr>
        <p:spPr>
          <a:xfrm>
            <a:off x="398489" y="4196007"/>
            <a:ext cx="147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Proxima Nova Cond" panose="02000506030000020004" pitchFamily="50" charset="0"/>
              </a:rPr>
              <a:t>Hepatitis B vaccine is considered one of the safest and most effective vaccines ever made.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AF4E33-B49B-48DA-AED2-185281BD8DC1}"/>
              </a:ext>
            </a:extLst>
          </p:cNvPr>
          <p:cNvSpPr txBox="1"/>
          <p:nvPr/>
        </p:nvSpPr>
        <p:spPr>
          <a:xfrm>
            <a:off x="4693913" y="4181105"/>
            <a:ext cx="187736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Proxima Nova Cond" panose="02000506030000020004" pitchFamily="50" charset="0"/>
              </a:rPr>
              <a:t>Babies born to a mother with hepatitis B have a greater than 90% chance of developing chronic hepatitis B if they are not properly treated at birth.               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C6DF24-2F05-4A9A-9900-BE0362827C7F}"/>
              </a:ext>
            </a:extLst>
          </p:cNvPr>
          <p:cNvSpPr txBox="1"/>
          <p:nvPr/>
        </p:nvSpPr>
        <p:spPr>
          <a:xfrm>
            <a:off x="2262273" y="4185167"/>
            <a:ext cx="20384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Proxima Nova Cond" panose="02000506030000020004" pitchFamily="50" charset="0"/>
              </a:rPr>
              <a:t>If you test positive for hepatitis B, your newborn must be given a medication called Hepatitis B Immune Globulin (HBIG) in the delivery room.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8DB655-AEBB-473B-B2EB-E3D7359953A2}"/>
              </a:ext>
            </a:extLst>
          </p:cNvPr>
          <p:cNvSpPr txBox="1"/>
          <p:nvPr/>
        </p:nvSpPr>
        <p:spPr>
          <a:xfrm>
            <a:off x="42492" y="3608691"/>
            <a:ext cx="13493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Proxima Nova Cond" panose="02000506030000020004" pitchFamily="50" charset="0"/>
              </a:rPr>
              <a:t>DID YOU KNOW?</a:t>
            </a:r>
          </a:p>
        </p:txBody>
      </p:sp>
      <p:pic>
        <p:nvPicPr>
          <p:cNvPr id="17" name="Graphic 16" descr="Lightbulb and gear">
            <a:extLst>
              <a:ext uri="{FF2B5EF4-FFF2-40B4-BE49-F238E27FC236}">
                <a16:creationId xmlns:a16="http://schemas.microsoft.com/office/drawing/2014/main" id="{BB574752-BF5B-41DB-A920-88801FD2EC6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3772" y="3691940"/>
            <a:ext cx="437618" cy="479527"/>
          </a:xfrm>
          <a:prstGeom prst="rect">
            <a:avLst/>
          </a:prstGeom>
        </p:spPr>
      </p:pic>
      <p:pic>
        <p:nvPicPr>
          <p:cNvPr id="19" name="Graphic 18" descr="Needle">
            <a:extLst>
              <a:ext uri="{FF2B5EF4-FFF2-40B4-BE49-F238E27FC236}">
                <a16:creationId xmlns:a16="http://schemas.microsoft.com/office/drawing/2014/main" id="{F854D328-92F9-4B29-9FD9-3A0CC1A7EEB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43929" y="4202674"/>
            <a:ext cx="318962" cy="318962"/>
          </a:xfrm>
          <a:prstGeom prst="rect">
            <a:avLst/>
          </a:prstGeom>
        </p:spPr>
      </p:pic>
      <p:pic>
        <p:nvPicPr>
          <p:cNvPr id="58" name="Graphic 57" descr="Needle">
            <a:extLst>
              <a:ext uri="{FF2B5EF4-FFF2-40B4-BE49-F238E27FC236}">
                <a16:creationId xmlns:a16="http://schemas.microsoft.com/office/drawing/2014/main" id="{DE969FEC-EF6E-4405-AE97-C282B2A880A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029421" y="4196006"/>
            <a:ext cx="290043" cy="290043"/>
          </a:xfrm>
          <a:prstGeom prst="rect">
            <a:avLst/>
          </a:prstGeom>
        </p:spPr>
      </p:pic>
      <p:pic>
        <p:nvPicPr>
          <p:cNvPr id="59" name="Graphic 58" descr="Needle">
            <a:extLst>
              <a:ext uri="{FF2B5EF4-FFF2-40B4-BE49-F238E27FC236}">
                <a16:creationId xmlns:a16="http://schemas.microsoft.com/office/drawing/2014/main" id="{22C72E27-5496-4AE8-BA1F-FA9973F689E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475181" y="4231238"/>
            <a:ext cx="280351" cy="280351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25907359-092A-4FB8-9A40-29B629B33264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61" r="2099"/>
          <a:stretch/>
        </p:blipFill>
        <p:spPr>
          <a:xfrm>
            <a:off x="5971711" y="-18401"/>
            <a:ext cx="897836" cy="57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104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 animBg="1"/>
      <p:bldP spid="32" grpId="0"/>
      <p:bldP spid="33" grpId="0"/>
      <p:bldP spid="34" grpId="0"/>
      <p:bldP spid="35" grpId="0"/>
      <p:bldP spid="36" grpId="0"/>
      <p:bldP spid="37" grpId="0"/>
      <p:bldP spid="28" grpId="0" animBg="1"/>
      <p:bldP spid="39" grpId="0" animBg="1"/>
      <p:bldP spid="40" grpId="0" animBg="1"/>
      <p:bldP spid="4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1898</TotalTime>
  <Words>185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Proxima Nova Cond</vt:lpstr>
      <vt:lpstr>Office Theme</vt:lpstr>
      <vt:lpstr>     BE PROACTIVE IN YOUR CHILD’S HEALTH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judd</dc:creator>
  <cp:lastModifiedBy>Ulissa Smith</cp:lastModifiedBy>
  <cp:revision>75</cp:revision>
  <dcterms:created xsi:type="dcterms:W3CDTF">2015-10-07T18:46:33Z</dcterms:created>
  <dcterms:modified xsi:type="dcterms:W3CDTF">2020-07-01T20:39:32Z</dcterms:modified>
</cp:coreProperties>
</file>