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5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4663-CE4D-4762-83E8-CD7662091068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4C76-21A1-417E-B44E-B014D6BB1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074880-27EB-4EAC-9847-10B5E3C8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"/>
            <a:ext cx="6857999" cy="91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9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43C4A2-524E-46A0-B0D8-1CB3EECD0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5EFCBB568F34294AC0A730D0F437A" ma:contentTypeVersion="2" ma:contentTypeDescription="Create a new document." ma:contentTypeScope="" ma:versionID="8eab6a2eecbf0630a464df0fdb2c7b1c">
  <xsd:schema xmlns:xsd="http://www.w3.org/2001/XMLSchema" xmlns:xs="http://www.w3.org/2001/XMLSchema" xmlns:p="http://schemas.microsoft.com/office/2006/metadata/properties" xmlns:ns3="5b44639d-918c-48a5-84c5-6d93de50d5fc" targetNamespace="http://schemas.microsoft.com/office/2006/metadata/properties" ma:root="true" ma:fieldsID="2b05e91d7807be06a8136a1d9ba84c57" ns3:_="">
    <xsd:import namespace="5b44639d-918c-48a5-84c5-6d93de50d5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4639d-918c-48a5-84c5-6d93de50d5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2283DD-50CA-4A4E-9015-5137A4E32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4639d-918c-48a5-84c5-6d93de50d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4C8DD-903F-4094-BBA5-1E98EA9F6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EEC656-9BE7-4E6C-AB45-D55FC0630FA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b44639d-918c-48a5-84c5-6d93de50d5f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Letter Paper (8.5x11 in)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Tong Yang</dc:creator>
  <cp:lastModifiedBy>George Tong Yang</cp:lastModifiedBy>
  <cp:revision>4</cp:revision>
  <dcterms:created xsi:type="dcterms:W3CDTF">2020-02-12T16:31:51Z</dcterms:created>
  <dcterms:modified xsi:type="dcterms:W3CDTF">2020-02-19T19:42:10Z</dcterms:modified>
</cp:coreProperties>
</file>