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8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5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8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1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1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1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3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0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5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3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3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DE997-8C1D-436B-B05A-8EFCF676AC8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A48B-115C-4D4F-A17C-FB0C74129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6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5DC21-1FC9-4E1D-8090-E27CE7617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55088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7C09B5-260B-49E4-98B8-B44306B8D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6675" y="5764429"/>
            <a:ext cx="85725" cy="38195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CC60A4-2653-4AB8-AC0E-D5A289B07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6674" y="6230670"/>
            <a:ext cx="85725" cy="38195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39DC33-3DED-45C9-961D-A0867018EF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04585"/>
            <a:ext cx="7772400" cy="393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3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745CAB-5D8C-4D08-BB7D-FEFF9A26E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29200"/>
            <a:ext cx="7772400" cy="46097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95354F-2678-45B7-859B-C356815A1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772400" cy="477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635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T YANG</dc:creator>
  <cp:lastModifiedBy>George Tong Yang</cp:lastModifiedBy>
  <cp:revision>7</cp:revision>
  <dcterms:created xsi:type="dcterms:W3CDTF">2019-12-13T18:14:18Z</dcterms:created>
  <dcterms:modified xsi:type="dcterms:W3CDTF">2020-02-17T23:00:29Z</dcterms:modified>
</cp:coreProperties>
</file>