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Lst>
  <p:sldSz cx="10477500" cy="7505700"/>
  <p:notesSz cx="10477500" cy="75057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CE7F7E-9821-49CE-3993-62EFCBFDC979}" v="6" dt="2023-09-27T17:03:21.93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4660"/>
  </p:normalViewPr>
  <p:slideViewPr>
    <p:cSldViewPr>
      <p:cViewPr varScale="1">
        <p:scale>
          <a:sx n="54" d="100"/>
          <a:sy n="54" d="100"/>
        </p:scale>
        <p:origin x="1424" y="4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reya Koirala" userId="S::shreya.koirala@hepb.org::65a65d09-6108-4c2c-91a8-3b4531139fd0" providerId="AD" clId="Web-{2BCE7F7E-9821-49CE-3993-62EFCBFDC979}"/>
    <pc:docChg chg="modSld">
      <pc:chgData name="Shreya Koirala" userId="S::shreya.koirala@hepb.org::65a65d09-6108-4c2c-91a8-3b4531139fd0" providerId="AD" clId="Web-{2BCE7F7E-9821-49CE-3993-62EFCBFDC979}" dt="2023-09-27T17:03:21.939" v="4" actId="1076"/>
      <pc:docMkLst>
        <pc:docMk/>
      </pc:docMkLst>
      <pc:sldChg chg="modSp">
        <pc:chgData name="Shreya Koirala" userId="S::shreya.koirala@hepb.org::65a65d09-6108-4c2c-91a8-3b4531139fd0" providerId="AD" clId="Web-{2BCE7F7E-9821-49CE-3993-62EFCBFDC979}" dt="2023-09-27T17:02:47" v="3" actId="20577"/>
        <pc:sldMkLst>
          <pc:docMk/>
          <pc:sldMk cId="0" sldId="258"/>
        </pc:sldMkLst>
        <pc:spChg chg="mod">
          <ac:chgData name="Shreya Koirala" userId="S::shreya.koirala@hepb.org::65a65d09-6108-4c2c-91a8-3b4531139fd0" providerId="AD" clId="Web-{2BCE7F7E-9821-49CE-3993-62EFCBFDC979}" dt="2023-09-27T17:02:47" v="3" actId="20577"/>
          <ac:spMkLst>
            <pc:docMk/>
            <pc:sldMk cId="0" sldId="258"/>
            <ac:spMk id="14" creationId="{00000000-0000-0000-0000-000000000000}"/>
          </ac:spMkLst>
        </pc:spChg>
      </pc:sldChg>
      <pc:sldChg chg="modSp">
        <pc:chgData name="Shreya Koirala" userId="S::shreya.koirala@hepb.org::65a65d09-6108-4c2c-91a8-3b4531139fd0" providerId="AD" clId="Web-{2BCE7F7E-9821-49CE-3993-62EFCBFDC979}" dt="2023-09-27T17:03:21.939" v="4" actId="1076"/>
        <pc:sldMkLst>
          <pc:docMk/>
          <pc:sldMk cId="0" sldId="291"/>
        </pc:sldMkLst>
        <pc:spChg chg="mod">
          <ac:chgData name="Shreya Koirala" userId="S::shreya.koirala@hepb.org::65a65d09-6108-4c2c-91a8-3b4531139fd0" providerId="AD" clId="Web-{2BCE7F7E-9821-49CE-3993-62EFCBFDC979}" dt="2023-09-27T17:03:21.939" v="4" actId="1076"/>
          <ac:spMkLst>
            <pc:docMk/>
            <pc:sldMk cId="0" sldId="291"/>
            <ac:spMk id="8" creationId="{839216B5-DBF5-012E-CBD9-551AC3137D9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484123" y="316737"/>
            <a:ext cx="9474200" cy="1198880"/>
          </a:xfrm>
          <a:prstGeom prst="rect">
            <a:avLst/>
          </a:prstGeom>
        </p:spPr>
        <p:txBody>
          <a:bodyPr wrap="square" lIns="0" tIns="0" rIns="0" bIns="0">
            <a:spAutoFit/>
          </a:bodyPr>
          <a:lstStyle>
            <a:lvl1pPr>
              <a:defRPr sz="3750" b="0" i="0">
                <a:solidFill>
                  <a:schemeClr val="tx1"/>
                </a:solidFill>
                <a:latin typeface="Times New Roman"/>
                <a:cs typeface="Times New Roman"/>
              </a:defRPr>
            </a:lvl1pPr>
          </a:lstStyle>
          <a:p>
            <a:endParaRPr/>
          </a:p>
        </p:txBody>
      </p:sp>
      <p:sp>
        <p:nvSpPr>
          <p:cNvPr id="3" name="Holder 3"/>
          <p:cNvSpPr>
            <a:spLocks noGrp="1"/>
          </p:cNvSpPr>
          <p:nvPr>
            <p:ph type="subTitle" idx="4"/>
          </p:nvPr>
        </p:nvSpPr>
        <p:spPr>
          <a:xfrm>
            <a:off x="1571625" y="4203192"/>
            <a:ext cx="7334250" cy="1876425"/>
          </a:xfrm>
          <a:prstGeom prst="rect">
            <a:avLst/>
          </a:prstGeom>
        </p:spPr>
        <p:txBody>
          <a:bodyPr wrap="square" lIns="0" tIns="0" rIns="0" bIns="0">
            <a:spAutoFit/>
          </a:bodyPr>
          <a:lstStyle>
            <a:lvl1pPr>
              <a:defRPr sz="2100" b="0" i="0">
                <a:solidFill>
                  <a:srgbClr val="082C6C"/>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9/27/2023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750" b="0" i="0">
                <a:solidFill>
                  <a:schemeClr val="tx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2100" b="0" i="0">
                <a:solidFill>
                  <a:srgbClr val="082C6C"/>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9/27/2023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750" b="0" i="0">
                <a:solidFill>
                  <a:schemeClr val="tx1"/>
                </a:solidFill>
                <a:latin typeface="Times New Roman"/>
                <a:cs typeface="Times New Roman"/>
              </a:defRPr>
            </a:lvl1pPr>
          </a:lstStyle>
          <a:p>
            <a:endParaRPr/>
          </a:p>
        </p:txBody>
      </p:sp>
      <p:sp>
        <p:nvSpPr>
          <p:cNvPr id="3" name="Holder 3"/>
          <p:cNvSpPr>
            <a:spLocks noGrp="1"/>
          </p:cNvSpPr>
          <p:nvPr>
            <p:ph sz="half" idx="2"/>
          </p:nvPr>
        </p:nvSpPr>
        <p:spPr>
          <a:xfrm>
            <a:off x="179019" y="1979985"/>
            <a:ext cx="4528185" cy="4438015"/>
          </a:xfrm>
          <a:prstGeom prst="rect">
            <a:avLst/>
          </a:prstGeom>
        </p:spPr>
        <p:txBody>
          <a:bodyPr wrap="square" lIns="0" tIns="0" rIns="0" bIns="0">
            <a:spAutoFit/>
          </a:bodyPr>
          <a:lstStyle>
            <a:lvl1pPr>
              <a:defRPr sz="2550" b="0" i="1">
                <a:solidFill>
                  <a:schemeClr val="tx1"/>
                </a:solidFill>
                <a:latin typeface="Times New Roman"/>
                <a:cs typeface="Times New Roman"/>
              </a:defRPr>
            </a:lvl1pPr>
          </a:lstStyle>
          <a:p>
            <a:endParaRPr/>
          </a:p>
        </p:txBody>
      </p:sp>
      <p:sp>
        <p:nvSpPr>
          <p:cNvPr id="4" name="Holder 4"/>
          <p:cNvSpPr>
            <a:spLocks noGrp="1"/>
          </p:cNvSpPr>
          <p:nvPr>
            <p:ph sz="half" idx="3"/>
          </p:nvPr>
        </p:nvSpPr>
        <p:spPr>
          <a:xfrm>
            <a:off x="6219825" y="1782007"/>
            <a:ext cx="3860800" cy="4635500"/>
          </a:xfrm>
          <a:prstGeom prst="rect">
            <a:avLst/>
          </a:prstGeom>
        </p:spPr>
        <p:txBody>
          <a:bodyPr wrap="square" lIns="0" tIns="0" rIns="0" bIns="0">
            <a:spAutoFit/>
          </a:bodyPr>
          <a:lstStyle>
            <a:lvl1pPr>
              <a:defRPr sz="2550" b="0" i="1">
                <a:solidFill>
                  <a:schemeClr val="tx1"/>
                </a:solidFill>
                <a:latin typeface="Times New Roman"/>
                <a:cs typeface="Times New Roman"/>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9/27/2023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750" b="0" i="0">
                <a:solidFill>
                  <a:schemeClr val="tx1"/>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9/27/2023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9/27/2023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10475975" cy="7505697"/>
          </a:xfrm>
          <a:prstGeom prst="rect">
            <a:avLst/>
          </a:prstGeom>
        </p:spPr>
      </p:pic>
      <p:pic>
        <p:nvPicPr>
          <p:cNvPr id="17" name="bg object 17"/>
          <p:cNvPicPr/>
          <p:nvPr/>
        </p:nvPicPr>
        <p:blipFill>
          <a:blip r:embed="rId8" cstate="print"/>
          <a:stretch>
            <a:fillRect/>
          </a:stretch>
        </p:blipFill>
        <p:spPr>
          <a:xfrm>
            <a:off x="0" y="0"/>
            <a:ext cx="10475975" cy="752855"/>
          </a:xfrm>
          <a:prstGeom prst="rect">
            <a:avLst/>
          </a:prstGeom>
        </p:spPr>
      </p:pic>
      <p:sp>
        <p:nvSpPr>
          <p:cNvPr id="2" name="Holder 2"/>
          <p:cNvSpPr>
            <a:spLocks noGrp="1"/>
          </p:cNvSpPr>
          <p:nvPr>
            <p:ph type="title"/>
          </p:nvPr>
        </p:nvSpPr>
        <p:spPr>
          <a:xfrm>
            <a:off x="161493" y="220508"/>
            <a:ext cx="10154513" cy="1104265"/>
          </a:xfrm>
          <a:prstGeom prst="rect">
            <a:avLst/>
          </a:prstGeom>
        </p:spPr>
        <p:txBody>
          <a:bodyPr wrap="square" lIns="0" tIns="0" rIns="0" bIns="0">
            <a:spAutoFit/>
          </a:bodyPr>
          <a:lstStyle>
            <a:lvl1pPr>
              <a:defRPr sz="3750" b="0" i="0">
                <a:solidFill>
                  <a:schemeClr val="tx1"/>
                </a:solidFill>
                <a:latin typeface="Times New Roman"/>
                <a:cs typeface="Times New Roman"/>
              </a:defRPr>
            </a:lvl1pPr>
          </a:lstStyle>
          <a:p>
            <a:endParaRPr/>
          </a:p>
        </p:txBody>
      </p:sp>
      <p:sp>
        <p:nvSpPr>
          <p:cNvPr id="3" name="Holder 3"/>
          <p:cNvSpPr>
            <a:spLocks noGrp="1"/>
          </p:cNvSpPr>
          <p:nvPr>
            <p:ph type="body" idx="1"/>
          </p:nvPr>
        </p:nvSpPr>
        <p:spPr>
          <a:xfrm>
            <a:off x="5012563" y="3202305"/>
            <a:ext cx="4806950" cy="2194560"/>
          </a:xfrm>
          <a:prstGeom prst="rect">
            <a:avLst/>
          </a:prstGeom>
        </p:spPr>
        <p:txBody>
          <a:bodyPr wrap="square" lIns="0" tIns="0" rIns="0" bIns="0">
            <a:spAutoFit/>
          </a:bodyPr>
          <a:lstStyle>
            <a:lvl1pPr>
              <a:defRPr sz="2100" b="0" i="0">
                <a:solidFill>
                  <a:srgbClr val="082C6C"/>
                </a:solidFill>
                <a:latin typeface="Times New Roman"/>
                <a:cs typeface="Times New Roman"/>
              </a:defRPr>
            </a:lvl1pPr>
          </a:lstStyle>
          <a:p>
            <a:endParaRPr/>
          </a:p>
        </p:txBody>
      </p:sp>
      <p:sp>
        <p:nvSpPr>
          <p:cNvPr id="4" name="Holder 4"/>
          <p:cNvSpPr>
            <a:spLocks noGrp="1"/>
          </p:cNvSpPr>
          <p:nvPr>
            <p:ph type="ftr" sz="quarter" idx="5"/>
          </p:nvPr>
        </p:nvSpPr>
        <p:spPr>
          <a:xfrm>
            <a:off x="3562350" y="6980301"/>
            <a:ext cx="3352800" cy="37528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23875" y="6980301"/>
            <a:ext cx="2409825" cy="37528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9/27/2023</a:t>
            </a:fld>
            <a:endParaRPr lang="en-US"/>
          </a:p>
        </p:txBody>
      </p:sp>
      <p:sp>
        <p:nvSpPr>
          <p:cNvPr id="6" name="Holder 6"/>
          <p:cNvSpPr>
            <a:spLocks noGrp="1"/>
          </p:cNvSpPr>
          <p:nvPr>
            <p:ph type="sldNum" sz="quarter" idx="7"/>
          </p:nvPr>
        </p:nvSpPr>
        <p:spPr>
          <a:xfrm>
            <a:off x="7543800" y="6980301"/>
            <a:ext cx="2409825" cy="37528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3.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32.jpg"/><Relationship Id="rId17" Type="http://schemas.openxmlformats.org/officeDocument/2006/relationships/image" Target="../media/image47.png"/><Relationship Id="rId2" Type="http://schemas.openxmlformats.org/officeDocument/2006/relationships/image" Target="../media/image34.png"/><Relationship Id="rId16"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31.png"/><Relationship Id="rId5" Type="http://schemas.openxmlformats.org/officeDocument/2006/relationships/image" Target="../media/image37.png"/><Relationship Id="rId15" Type="http://schemas.openxmlformats.org/officeDocument/2006/relationships/image" Target="../media/image45.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4.png"/></Relationships>
</file>

<file path=ppt/slides/_rels/slide12.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59.jpg"/><Relationship Id="rId17" Type="http://schemas.openxmlformats.org/officeDocument/2006/relationships/image" Target="../media/image64.png"/><Relationship Id="rId2" Type="http://schemas.openxmlformats.org/officeDocument/2006/relationships/image" Target="../media/image49.png"/><Relationship Id="rId16"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5" Type="http://schemas.openxmlformats.org/officeDocument/2006/relationships/image" Target="../media/image6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 Id="rId14" Type="http://schemas.openxmlformats.org/officeDocument/2006/relationships/image" Target="../media/image61.png"/></Relationships>
</file>

<file path=ppt/slides/_rels/slide14.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jpg"/><Relationship Id="rId1" Type="http://schemas.openxmlformats.org/officeDocument/2006/relationships/slideLayout" Target="../slideLayouts/slideLayout1.xml"/><Relationship Id="rId4" Type="http://schemas.openxmlformats.org/officeDocument/2006/relationships/image" Target="../media/image69.jpg"/></Relationships>
</file>

<file path=ppt/slides/_rels/slide16.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12" Type="http://schemas.openxmlformats.org/officeDocument/2006/relationships/image" Target="../media/image81.pn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75.png"/><Relationship Id="rId11" Type="http://schemas.openxmlformats.org/officeDocument/2006/relationships/image" Target="../media/image80.jpg"/><Relationship Id="rId5" Type="http://schemas.openxmlformats.org/officeDocument/2006/relationships/image" Target="../media/image74.png"/><Relationship Id="rId10" Type="http://schemas.openxmlformats.org/officeDocument/2006/relationships/image" Target="../media/image79.png"/><Relationship Id="rId4" Type="http://schemas.openxmlformats.org/officeDocument/2006/relationships/image" Target="../media/image73.png"/><Relationship Id="rId9" Type="http://schemas.openxmlformats.org/officeDocument/2006/relationships/image" Target="../media/image78.png"/></Relationships>
</file>

<file path=ppt/slides/_rels/slide1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 Id="rId4" Type="http://schemas.openxmlformats.org/officeDocument/2006/relationships/image" Target="../media/image84.jpg"/></Relationships>
</file>

<file path=ppt/slides/_rels/slide1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jpg"/><Relationship Id="rId1" Type="http://schemas.openxmlformats.org/officeDocument/2006/relationships/slideLayout" Target="../slideLayouts/slideLayout5.xml"/><Relationship Id="rId4" Type="http://schemas.openxmlformats.org/officeDocument/2006/relationships/image" Target="../media/image87.png"/></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5.xml"/><Relationship Id="rId4" Type="http://schemas.openxmlformats.org/officeDocument/2006/relationships/image" Target="../media/image90.jpg"/></Relationships>
</file>

<file path=ppt/slides/_rels/slide21.xml.rels><?xml version="1.0" encoding="UTF-8" standalone="yes"?>
<Relationships xmlns="http://schemas.openxmlformats.org/package/2006/relationships"><Relationship Id="rId8" Type="http://schemas.openxmlformats.org/officeDocument/2006/relationships/image" Target="../media/image97.jpg"/><Relationship Id="rId3" Type="http://schemas.openxmlformats.org/officeDocument/2006/relationships/image" Target="../media/image92.jpg"/><Relationship Id="rId7" Type="http://schemas.openxmlformats.org/officeDocument/2006/relationships/image" Target="../media/image96.png"/><Relationship Id="rId2" Type="http://schemas.openxmlformats.org/officeDocument/2006/relationships/image" Target="../media/image91.jpg"/><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94.jpg"/><Relationship Id="rId4" Type="http://schemas.openxmlformats.org/officeDocument/2006/relationships/image" Target="../media/image93.jpg"/></Relationships>
</file>

<file path=ppt/slides/_rels/slide22.xml.rels><?xml version="1.0" encoding="UTF-8" standalone="yes"?>
<Relationships xmlns="http://schemas.openxmlformats.org/package/2006/relationships"><Relationship Id="rId2" Type="http://schemas.openxmlformats.org/officeDocument/2006/relationships/image" Target="../media/image9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0.jpg"/><Relationship Id="rId2" Type="http://schemas.openxmlformats.org/officeDocument/2006/relationships/image" Target="../media/image9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0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104.jpg"/><Relationship Id="rId1" Type="http://schemas.openxmlformats.org/officeDocument/2006/relationships/slideLayout" Target="../slideLayouts/slideLayout2.xml"/><Relationship Id="rId4" Type="http://schemas.openxmlformats.org/officeDocument/2006/relationships/image" Target="../media/image97.jpg"/></Relationships>
</file>

<file path=ppt/slides/_rels/slide28.xml.rels><?xml version="1.0" encoding="UTF-8" standalone="yes"?>
<Relationships xmlns="http://schemas.openxmlformats.org/package/2006/relationships"><Relationship Id="rId2" Type="http://schemas.openxmlformats.org/officeDocument/2006/relationships/image" Target="../media/image105.jp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3.xml"/><Relationship Id="rId6" Type="http://schemas.openxmlformats.org/officeDocument/2006/relationships/image" Target="../media/image110.jpg"/><Relationship Id="rId5" Type="http://schemas.openxmlformats.org/officeDocument/2006/relationships/image" Target="../media/image109.png"/><Relationship Id="rId4" Type="http://schemas.openxmlformats.org/officeDocument/2006/relationships/image" Target="../media/image108.pn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111.jpg"/><Relationship Id="rId5" Type="http://schemas.openxmlformats.org/officeDocument/2006/relationships/image" Target="../media/image12.png"/><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8" Type="http://schemas.openxmlformats.org/officeDocument/2006/relationships/image" Target="../media/image118.png"/><Relationship Id="rId3" Type="http://schemas.openxmlformats.org/officeDocument/2006/relationships/image" Target="../media/image113.png"/><Relationship Id="rId7" Type="http://schemas.openxmlformats.org/officeDocument/2006/relationships/image" Target="../media/image117.png"/><Relationship Id="rId2" Type="http://schemas.openxmlformats.org/officeDocument/2006/relationships/image" Target="../media/image112.png"/><Relationship Id="rId1" Type="http://schemas.openxmlformats.org/officeDocument/2006/relationships/slideLayout" Target="../slideLayouts/slideLayout2.xml"/><Relationship Id="rId6" Type="http://schemas.openxmlformats.org/officeDocument/2006/relationships/image" Target="../media/image116.jpg"/><Relationship Id="rId5" Type="http://schemas.openxmlformats.org/officeDocument/2006/relationships/image" Target="../media/image115.png"/><Relationship Id="rId4" Type="http://schemas.openxmlformats.org/officeDocument/2006/relationships/image" Target="../media/image114.png"/></Relationships>
</file>

<file path=ppt/slides/_rels/slide32.xml.rels><?xml version="1.0" encoding="UTF-8" standalone="yes"?>
<Relationships xmlns="http://schemas.openxmlformats.org/package/2006/relationships"><Relationship Id="rId3" Type="http://schemas.openxmlformats.org/officeDocument/2006/relationships/image" Target="../media/image119.jp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jp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24.png"/><Relationship Id="rId7" Type="http://schemas.openxmlformats.org/officeDocument/2006/relationships/image" Target="../media/image127.png"/><Relationship Id="rId2" Type="http://schemas.openxmlformats.org/officeDocument/2006/relationships/image" Target="../media/image123.png"/><Relationship Id="rId1" Type="http://schemas.openxmlformats.org/officeDocument/2006/relationships/slideLayout" Target="../slideLayouts/slideLayout5.xml"/><Relationship Id="rId6" Type="http://schemas.openxmlformats.org/officeDocument/2006/relationships/image" Target="../media/image126.png"/><Relationship Id="rId5" Type="http://schemas.openxmlformats.org/officeDocument/2006/relationships/image" Target="../media/image4.png"/><Relationship Id="rId4" Type="http://schemas.openxmlformats.org/officeDocument/2006/relationships/image" Target="../media/image125.png"/></Relationships>
</file>

<file path=ppt/slides/_rels/slide36.xml.rels><?xml version="1.0" encoding="UTF-8" standalone="yes"?>
<Relationships xmlns="http://schemas.openxmlformats.org/package/2006/relationships"><Relationship Id="rId2" Type="http://schemas.openxmlformats.org/officeDocument/2006/relationships/image" Target="../media/image128.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84300" y="519350"/>
            <a:ext cx="9222740" cy="2056764"/>
          </a:xfrm>
          <a:prstGeom prst="rect">
            <a:avLst/>
          </a:prstGeom>
        </p:spPr>
        <p:txBody>
          <a:bodyPr vert="horz" wrap="square" lIns="0" tIns="172085" rIns="0" bIns="0" rtlCol="0">
            <a:spAutoFit/>
          </a:bodyPr>
          <a:lstStyle/>
          <a:p>
            <a:pPr marR="714375" algn="ctr">
              <a:lnSpc>
                <a:spcPct val="100000"/>
              </a:lnSpc>
              <a:spcBef>
                <a:spcPts val="1355"/>
              </a:spcBef>
            </a:pPr>
            <a:r>
              <a:rPr sz="3950" b="1" dirty="0">
                <a:solidFill>
                  <a:srgbClr val="304899"/>
                </a:solidFill>
                <a:latin typeface="Times New Roman"/>
                <a:cs typeface="Times New Roman"/>
              </a:rPr>
              <a:t>BỆNH</a:t>
            </a:r>
            <a:r>
              <a:rPr sz="3950" b="1" spc="-120" dirty="0">
                <a:solidFill>
                  <a:srgbClr val="304899"/>
                </a:solidFill>
                <a:latin typeface="Times New Roman"/>
                <a:cs typeface="Times New Roman"/>
              </a:rPr>
              <a:t> </a:t>
            </a:r>
            <a:r>
              <a:rPr sz="3950" b="1" dirty="0">
                <a:solidFill>
                  <a:srgbClr val="304899"/>
                </a:solidFill>
                <a:latin typeface="Times New Roman"/>
                <a:cs typeface="Times New Roman"/>
              </a:rPr>
              <a:t>VIÊM</a:t>
            </a:r>
            <a:r>
              <a:rPr sz="3950" b="1" spc="-130" dirty="0">
                <a:solidFill>
                  <a:srgbClr val="304899"/>
                </a:solidFill>
                <a:latin typeface="Times New Roman"/>
                <a:cs typeface="Times New Roman"/>
              </a:rPr>
              <a:t> </a:t>
            </a:r>
            <a:r>
              <a:rPr sz="3950" b="1" dirty="0">
                <a:solidFill>
                  <a:srgbClr val="304899"/>
                </a:solidFill>
                <a:latin typeface="Times New Roman"/>
                <a:cs typeface="Times New Roman"/>
              </a:rPr>
              <a:t>GAN</a:t>
            </a:r>
            <a:r>
              <a:rPr sz="3950" b="1" spc="-130" dirty="0">
                <a:solidFill>
                  <a:srgbClr val="304899"/>
                </a:solidFill>
                <a:latin typeface="Times New Roman"/>
                <a:cs typeface="Times New Roman"/>
              </a:rPr>
              <a:t> </a:t>
            </a:r>
            <a:r>
              <a:rPr sz="3950" b="1" spc="-50" dirty="0">
                <a:solidFill>
                  <a:srgbClr val="304899"/>
                </a:solidFill>
                <a:latin typeface="Times New Roman"/>
                <a:cs typeface="Times New Roman"/>
              </a:rPr>
              <a:t>B</a:t>
            </a:r>
            <a:endParaRPr sz="3950">
              <a:latin typeface="Times New Roman"/>
              <a:cs typeface="Times New Roman"/>
            </a:endParaRPr>
          </a:p>
          <a:p>
            <a:pPr marL="12700" marR="5080" indent="497840">
              <a:lnSpc>
                <a:spcPct val="114500"/>
              </a:lnSpc>
              <a:spcBef>
                <a:spcPts val="509"/>
              </a:spcBef>
            </a:pPr>
            <a:r>
              <a:rPr sz="3450" dirty="0"/>
              <a:t>Những</a:t>
            </a:r>
            <a:r>
              <a:rPr sz="3450" spc="-85" dirty="0"/>
              <a:t> </a:t>
            </a:r>
            <a:r>
              <a:rPr sz="3450" dirty="0"/>
              <a:t>điều</a:t>
            </a:r>
            <a:r>
              <a:rPr sz="3450" spc="-35" dirty="0"/>
              <a:t> </a:t>
            </a:r>
            <a:r>
              <a:rPr sz="3450" dirty="0"/>
              <a:t>cần</a:t>
            </a:r>
            <a:r>
              <a:rPr sz="3450" spc="-50" dirty="0"/>
              <a:t> </a:t>
            </a:r>
            <a:r>
              <a:rPr sz="3450" dirty="0"/>
              <a:t>biết</a:t>
            </a:r>
            <a:r>
              <a:rPr sz="3450" spc="-50" dirty="0"/>
              <a:t> </a:t>
            </a:r>
            <a:r>
              <a:rPr sz="3450" dirty="0"/>
              <a:t>để</a:t>
            </a:r>
            <a:r>
              <a:rPr sz="3450" spc="-50" dirty="0"/>
              <a:t> </a:t>
            </a:r>
            <a:r>
              <a:rPr sz="3450" dirty="0"/>
              <a:t>bảo</a:t>
            </a:r>
            <a:r>
              <a:rPr sz="3450" spc="-60" dirty="0"/>
              <a:t> </a:t>
            </a:r>
            <a:r>
              <a:rPr sz="3450" dirty="0"/>
              <a:t>vệ</a:t>
            </a:r>
            <a:r>
              <a:rPr sz="3450" spc="-50" dirty="0"/>
              <a:t> </a:t>
            </a:r>
            <a:r>
              <a:rPr sz="3450" dirty="0"/>
              <a:t>sức</a:t>
            </a:r>
            <a:r>
              <a:rPr sz="3450" spc="-65" dirty="0"/>
              <a:t> </a:t>
            </a:r>
            <a:r>
              <a:rPr sz="3450" dirty="0"/>
              <a:t>khỏe</a:t>
            </a:r>
            <a:r>
              <a:rPr sz="3450" spc="-55" dirty="0"/>
              <a:t> </a:t>
            </a:r>
            <a:r>
              <a:rPr sz="3450" dirty="0"/>
              <a:t>bản</a:t>
            </a:r>
            <a:r>
              <a:rPr sz="3450" spc="-45" dirty="0"/>
              <a:t> </a:t>
            </a:r>
            <a:r>
              <a:rPr sz="3450" spc="-10" dirty="0"/>
              <a:t>thân, </a:t>
            </a:r>
            <a:r>
              <a:rPr sz="3450" dirty="0"/>
              <a:t>gia</a:t>
            </a:r>
            <a:r>
              <a:rPr sz="3450" spc="-55" dirty="0"/>
              <a:t> </a:t>
            </a:r>
            <a:r>
              <a:rPr sz="3450" dirty="0"/>
              <a:t>đình</a:t>
            </a:r>
            <a:r>
              <a:rPr sz="3450" spc="-55" dirty="0"/>
              <a:t> </a:t>
            </a:r>
            <a:r>
              <a:rPr sz="3450" dirty="0"/>
              <a:t>và</a:t>
            </a:r>
            <a:r>
              <a:rPr sz="3450" spc="-50" dirty="0"/>
              <a:t> </a:t>
            </a:r>
            <a:r>
              <a:rPr sz="3450" dirty="0"/>
              <a:t>cộng</a:t>
            </a:r>
            <a:r>
              <a:rPr sz="3450" spc="-50" dirty="0"/>
              <a:t> </a:t>
            </a:r>
            <a:r>
              <a:rPr sz="3450" spc="-20" dirty="0"/>
              <a:t>đồng</a:t>
            </a:r>
            <a:endParaRPr sz="3450"/>
          </a:p>
        </p:txBody>
      </p:sp>
      <p:pic>
        <p:nvPicPr>
          <p:cNvPr id="3" name="object 3"/>
          <p:cNvPicPr/>
          <p:nvPr/>
        </p:nvPicPr>
        <p:blipFill>
          <a:blip r:embed="rId2" cstate="print"/>
          <a:stretch>
            <a:fillRect/>
          </a:stretch>
        </p:blipFill>
        <p:spPr>
          <a:xfrm>
            <a:off x="373379" y="6399276"/>
            <a:ext cx="1767839" cy="973836"/>
          </a:xfrm>
          <a:prstGeom prst="rect">
            <a:avLst/>
          </a:prstGeom>
        </p:spPr>
      </p:pic>
      <p:pic>
        <p:nvPicPr>
          <p:cNvPr id="4" name="object 4"/>
          <p:cNvPicPr/>
          <p:nvPr/>
        </p:nvPicPr>
        <p:blipFill>
          <a:blip r:embed="rId3" cstate="print"/>
          <a:stretch>
            <a:fillRect/>
          </a:stretch>
        </p:blipFill>
        <p:spPr>
          <a:xfrm>
            <a:off x="7616952" y="6620256"/>
            <a:ext cx="2418588" cy="542544"/>
          </a:xfrm>
          <a:prstGeom prst="rect">
            <a:avLst/>
          </a:prstGeom>
        </p:spPr>
      </p:pic>
      <p:pic>
        <p:nvPicPr>
          <p:cNvPr id="5" name="object 5"/>
          <p:cNvPicPr/>
          <p:nvPr/>
        </p:nvPicPr>
        <p:blipFill>
          <a:blip r:embed="rId4" cstate="print"/>
          <a:stretch>
            <a:fillRect/>
          </a:stretch>
        </p:blipFill>
        <p:spPr>
          <a:xfrm>
            <a:off x="3177539" y="2961132"/>
            <a:ext cx="4128516" cy="3438144"/>
          </a:xfrm>
          <a:prstGeom prst="rect">
            <a:avLst/>
          </a:prstGeom>
        </p:spPr>
      </p:pic>
      <p:pic>
        <p:nvPicPr>
          <p:cNvPr id="6" name="object 6"/>
          <p:cNvPicPr/>
          <p:nvPr/>
        </p:nvPicPr>
        <p:blipFill>
          <a:blip r:embed="rId5" cstate="print"/>
          <a:stretch>
            <a:fillRect/>
          </a:stretch>
        </p:blipFill>
        <p:spPr>
          <a:xfrm>
            <a:off x="0" y="0"/>
            <a:ext cx="10463783" cy="56083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8935" y="1395222"/>
            <a:ext cx="2372995" cy="292735"/>
          </a:xfrm>
          <a:prstGeom prst="rect">
            <a:avLst/>
          </a:prstGeom>
        </p:spPr>
        <p:txBody>
          <a:bodyPr vert="horz" wrap="square" lIns="0" tIns="12700" rIns="0" bIns="0" rtlCol="0">
            <a:spAutoFit/>
          </a:bodyPr>
          <a:lstStyle/>
          <a:p>
            <a:pPr marL="12700">
              <a:lnSpc>
                <a:spcPct val="100000"/>
              </a:lnSpc>
              <a:spcBef>
                <a:spcPts val="100"/>
              </a:spcBef>
            </a:pPr>
            <a:r>
              <a:rPr sz="1750" dirty="0">
                <a:latin typeface="Times New Roman"/>
                <a:cs typeface="Times New Roman"/>
              </a:rPr>
              <a:t>Kịch</a:t>
            </a:r>
            <a:r>
              <a:rPr sz="1750" spc="-20" dirty="0">
                <a:latin typeface="Times New Roman"/>
                <a:cs typeface="Times New Roman"/>
              </a:rPr>
              <a:t> </a:t>
            </a:r>
            <a:r>
              <a:rPr sz="1750" dirty="0">
                <a:latin typeface="Times New Roman"/>
                <a:cs typeface="Times New Roman"/>
              </a:rPr>
              <a:t>bản</a:t>
            </a:r>
            <a:r>
              <a:rPr sz="1750" spc="-20" dirty="0">
                <a:latin typeface="Times New Roman"/>
                <a:cs typeface="Times New Roman"/>
              </a:rPr>
              <a:t> </a:t>
            </a:r>
            <a:r>
              <a:rPr sz="1750" dirty="0">
                <a:latin typeface="Times New Roman"/>
                <a:cs typeface="Times New Roman"/>
              </a:rPr>
              <a:t>cùa</a:t>
            </a:r>
            <a:r>
              <a:rPr sz="1750" spc="-25" dirty="0">
                <a:latin typeface="Times New Roman"/>
                <a:cs typeface="Times New Roman"/>
              </a:rPr>
              <a:t> </a:t>
            </a:r>
            <a:r>
              <a:rPr sz="1750" dirty="0">
                <a:latin typeface="Times New Roman"/>
                <a:cs typeface="Times New Roman"/>
              </a:rPr>
              <a:t>nhà</a:t>
            </a:r>
            <a:r>
              <a:rPr sz="1750" spc="-20" dirty="0">
                <a:latin typeface="Times New Roman"/>
                <a:cs typeface="Times New Roman"/>
              </a:rPr>
              <a:t> </a:t>
            </a:r>
            <a:r>
              <a:rPr sz="1750" dirty="0">
                <a:latin typeface="Times New Roman"/>
                <a:cs typeface="Times New Roman"/>
              </a:rPr>
              <a:t>giáo</a:t>
            </a:r>
            <a:r>
              <a:rPr sz="1750" spc="-10" dirty="0">
                <a:latin typeface="Times New Roman"/>
                <a:cs typeface="Times New Roman"/>
              </a:rPr>
              <a:t> </a:t>
            </a:r>
            <a:r>
              <a:rPr sz="1750" spc="-25" dirty="0">
                <a:latin typeface="Times New Roman"/>
                <a:cs typeface="Times New Roman"/>
              </a:rPr>
              <a:t>dục</a:t>
            </a:r>
            <a:endParaRPr sz="1750">
              <a:latin typeface="Times New Roman"/>
              <a:cs typeface="Times New Roman"/>
            </a:endParaRPr>
          </a:p>
        </p:txBody>
      </p:sp>
      <p:sp>
        <p:nvSpPr>
          <p:cNvPr id="3" name="object 3"/>
          <p:cNvSpPr txBox="1"/>
          <p:nvPr/>
        </p:nvSpPr>
        <p:spPr>
          <a:xfrm>
            <a:off x="268935" y="4526660"/>
            <a:ext cx="2891155" cy="292735"/>
          </a:xfrm>
          <a:prstGeom prst="rect">
            <a:avLst/>
          </a:prstGeom>
        </p:spPr>
        <p:txBody>
          <a:bodyPr vert="horz" wrap="square" lIns="0" tIns="12700" rIns="0" bIns="0" rtlCol="0">
            <a:spAutoFit/>
          </a:bodyPr>
          <a:lstStyle/>
          <a:p>
            <a:pPr marL="12700">
              <a:lnSpc>
                <a:spcPct val="100000"/>
              </a:lnSpc>
              <a:spcBef>
                <a:spcPts val="100"/>
              </a:spcBef>
            </a:pPr>
            <a:r>
              <a:rPr sz="1750" dirty="0">
                <a:latin typeface="Times New Roman"/>
                <a:cs typeface="Times New Roman"/>
              </a:rPr>
              <a:t>Thành</a:t>
            </a:r>
            <a:r>
              <a:rPr sz="1750" spc="-20" dirty="0">
                <a:latin typeface="Times New Roman"/>
                <a:cs typeface="Times New Roman"/>
              </a:rPr>
              <a:t> </a:t>
            </a:r>
            <a:r>
              <a:rPr sz="1750" dirty="0">
                <a:latin typeface="Times New Roman"/>
                <a:cs typeface="Times New Roman"/>
              </a:rPr>
              <a:t>viên</a:t>
            </a:r>
            <a:r>
              <a:rPr sz="1750" spc="-30" dirty="0">
                <a:latin typeface="Times New Roman"/>
                <a:cs typeface="Times New Roman"/>
              </a:rPr>
              <a:t> </a:t>
            </a:r>
            <a:r>
              <a:rPr sz="1750" dirty="0">
                <a:latin typeface="Times New Roman"/>
                <a:cs typeface="Times New Roman"/>
              </a:rPr>
              <a:t>cộng</a:t>
            </a:r>
            <a:r>
              <a:rPr sz="1750" spc="-30" dirty="0">
                <a:latin typeface="Times New Roman"/>
                <a:cs typeface="Times New Roman"/>
              </a:rPr>
              <a:t> </a:t>
            </a:r>
            <a:r>
              <a:rPr sz="1750" dirty="0">
                <a:latin typeface="Times New Roman"/>
                <a:cs typeface="Times New Roman"/>
              </a:rPr>
              <a:t>đồng</a:t>
            </a:r>
            <a:r>
              <a:rPr sz="1750" spc="-20" dirty="0">
                <a:latin typeface="Times New Roman"/>
                <a:cs typeface="Times New Roman"/>
              </a:rPr>
              <a:t> </a:t>
            </a:r>
            <a:r>
              <a:rPr sz="1750" dirty="0">
                <a:latin typeface="Times New Roman"/>
                <a:cs typeface="Times New Roman"/>
              </a:rPr>
              <a:t>nhìn</a:t>
            </a:r>
            <a:r>
              <a:rPr sz="1750" spc="-10" dirty="0">
                <a:latin typeface="Times New Roman"/>
                <a:cs typeface="Times New Roman"/>
              </a:rPr>
              <a:t> </a:t>
            </a:r>
            <a:r>
              <a:rPr sz="1750" spc="-20" dirty="0">
                <a:latin typeface="Times New Roman"/>
                <a:cs typeface="Times New Roman"/>
              </a:rPr>
              <a:t>thấy</a:t>
            </a:r>
            <a:endParaRPr sz="1750">
              <a:latin typeface="Times New Roman"/>
              <a:cs typeface="Times New Roman"/>
            </a:endParaRPr>
          </a:p>
        </p:txBody>
      </p:sp>
      <p:sp>
        <p:nvSpPr>
          <p:cNvPr id="4" name="object 4"/>
          <p:cNvSpPr txBox="1">
            <a:spLocks noGrp="1"/>
          </p:cNvSpPr>
          <p:nvPr>
            <p:ph type="title"/>
          </p:nvPr>
        </p:nvSpPr>
        <p:spPr>
          <a:xfrm>
            <a:off x="4673346" y="1278186"/>
            <a:ext cx="5271135" cy="1483995"/>
          </a:xfrm>
          <a:prstGeom prst="rect">
            <a:avLst/>
          </a:prstGeom>
        </p:spPr>
        <p:txBody>
          <a:bodyPr vert="horz" wrap="square" lIns="0" tIns="12065" rIns="0" bIns="0" rtlCol="0">
            <a:spAutoFit/>
          </a:bodyPr>
          <a:lstStyle/>
          <a:p>
            <a:pPr marL="12700" marR="5080" indent="1270" algn="just">
              <a:lnSpc>
                <a:spcPct val="115999"/>
              </a:lnSpc>
              <a:spcBef>
                <a:spcPts val="95"/>
              </a:spcBef>
            </a:pPr>
            <a:r>
              <a:rPr sz="2750" dirty="0">
                <a:solidFill>
                  <a:srgbClr val="082C6C"/>
                </a:solidFill>
              </a:rPr>
              <a:t>"Viêm</a:t>
            </a:r>
            <a:r>
              <a:rPr sz="2750" spc="50" dirty="0">
                <a:solidFill>
                  <a:srgbClr val="082C6C"/>
                </a:solidFill>
              </a:rPr>
              <a:t>  </a:t>
            </a:r>
            <a:r>
              <a:rPr sz="2750" dirty="0">
                <a:solidFill>
                  <a:srgbClr val="082C6C"/>
                </a:solidFill>
              </a:rPr>
              <a:t>gan</a:t>
            </a:r>
            <a:r>
              <a:rPr sz="2750" spc="70" dirty="0">
                <a:solidFill>
                  <a:srgbClr val="082C6C"/>
                </a:solidFill>
              </a:rPr>
              <a:t>  </a:t>
            </a:r>
            <a:r>
              <a:rPr sz="2750" dirty="0">
                <a:solidFill>
                  <a:srgbClr val="082C6C"/>
                </a:solidFill>
              </a:rPr>
              <a:t>B</a:t>
            </a:r>
            <a:r>
              <a:rPr sz="2750" spc="70" dirty="0">
                <a:solidFill>
                  <a:srgbClr val="082C6C"/>
                </a:solidFill>
              </a:rPr>
              <a:t>  </a:t>
            </a:r>
            <a:r>
              <a:rPr sz="2750" dirty="0">
                <a:solidFill>
                  <a:srgbClr val="082C6C"/>
                </a:solidFill>
              </a:rPr>
              <a:t>có</a:t>
            </a:r>
            <a:r>
              <a:rPr sz="2750" spc="75" dirty="0">
                <a:solidFill>
                  <a:srgbClr val="082C6C"/>
                </a:solidFill>
              </a:rPr>
              <a:t>  </a:t>
            </a:r>
            <a:r>
              <a:rPr sz="2750" dirty="0">
                <a:solidFill>
                  <a:srgbClr val="082C6C"/>
                </a:solidFill>
              </a:rPr>
              <a:t>thể</a:t>
            </a:r>
            <a:r>
              <a:rPr sz="2750" spc="70" dirty="0">
                <a:solidFill>
                  <a:srgbClr val="082C6C"/>
                </a:solidFill>
              </a:rPr>
              <a:t>  </a:t>
            </a:r>
            <a:r>
              <a:rPr sz="2750" dirty="0">
                <a:solidFill>
                  <a:srgbClr val="082C6C"/>
                </a:solidFill>
              </a:rPr>
              <a:t>dẫn</a:t>
            </a:r>
            <a:r>
              <a:rPr sz="2750" spc="65" dirty="0">
                <a:solidFill>
                  <a:srgbClr val="082C6C"/>
                </a:solidFill>
              </a:rPr>
              <a:t>  </a:t>
            </a:r>
            <a:r>
              <a:rPr sz="2750" dirty="0">
                <a:solidFill>
                  <a:srgbClr val="082C6C"/>
                </a:solidFill>
              </a:rPr>
              <a:t>đến</a:t>
            </a:r>
            <a:r>
              <a:rPr sz="2750" spc="70" dirty="0">
                <a:solidFill>
                  <a:srgbClr val="082C6C"/>
                </a:solidFill>
              </a:rPr>
              <a:t>  </a:t>
            </a:r>
            <a:r>
              <a:rPr sz="2750" spc="-25" dirty="0">
                <a:solidFill>
                  <a:srgbClr val="082C6C"/>
                </a:solidFill>
              </a:rPr>
              <a:t>tổn </a:t>
            </a:r>
            <a:r>
              <a:rPr sz="2750" dirty="0">
                <a:solidFill>
                  <a:srgbClr val="082C6C"/>
                </a:solidFill>
              </a:rPr>
              <a:t>thương</a:t>
            </a:r>
            <a:r>
              <a:rPr sz="2750" spc="285" dirty="0">
                <a:solidFill>
                  <a:srgbClr val="082C6C"/>
                </a:solidFill>
              </a:rPr>
              <a:t> </a:t>
            </a:r>
            <a:r>
              <a:rPr sz="2750" dirty="0">
                <a:solidFill>
                  <a:srgbClr val="082C6C"/>
                </a:solidFill>
              </a:rPr>
              <a:t>gan</a:t>
            </a:r>
            <a:r>
              <a:rPr sz="2750" spc="280" dirty="0">
                <a:solidFill>
                  <a:srgbClr val="082C6C"/>
                </a:solidFill>
              </a:rPr>
              <a:t> </a:t>
            </a:r>
            <a:r>
              <a:rPr sz="2750" dirty="0">
                <a:solidFill>
                  <a:srgbClr val="082C6C"/>
                </a:solidFill>
              </a:rPr>
              <a:t>theo</a:t>
            </a:r>
            <a:r>
              <a:rPr sz="2750" spc="270" dirty="0">
                <a:solidFill>
                  <a:srgbClr val="082C6C"/>
                </a:solidFill>
              </a:rPr>
              <a:t> </a:t>
            </a:r>
            <a:r>
              <a:rPr sz="2750" dirty="0">
                <a:solidFill>
                  <a:srgbClr val="082C6C"/>
                </a:solidFill>
              </a:rPr>
              <a:t>thời</a:t>
            </a:r>
            <a:r>
              <a:rPr sz="2750" spc="280" dirty="0">
                <a:solidFill>
                  <a:srgbClr val="082C6C"/>
                </a:solidFill>
              </a:rPr>
              <a:t> </a:t>
            </a:r>
            <a:r>
              <a:rPr sz="2750" dirty="0">
                <a:solidFill>
                  <a:srgbClr val="082C6C"/>
                </a:solidFill>
              </a:rPr>
              <a:t>gian</a:t>
            </a:r>
            <a:r>
              <a:rPr sz="2750" spc="290" dirty="0">
                <a:solidFill>
                  <a:srgbClr val="082C6C"/>
                </a:solidFill>
              </a:rPr>
              <a:t> </a:t>
            </a:r>
            <a:r>
              <a:rPr sz="2750" dirty="0">
                <a:solidFill>
                  <a:srgbClr val="082C6C"/>
                </a:solidFill>
              </a:rPr>
              <a:t>nếu</a:t>
            </a:r>
            <a:r>
              <a:rPr sz="2750" spc="275" dirty="0">
                <a:solidFill>
                  <a:srgbClr val="082C6C"/>
                </a:solidFill>
              </a:rPr>
              <a:t> </a:t>
            </a:r>
            <a:r>
              <a:rPr sz="2750" dirty="0">
                <a:solidFill>
                  <a:srgbClr val="082C6C"/>
                </a:solidFill>
              </a:rPr>
              <a:t>ai</a:t>
            </a:r>
            <a:r>
              <a:rPr sz="2750" spc="280" dirty="0">
                <a:solidFill>
                  <a:srgbClr val="082C6C"/>
                </a:solidFill>
              </a:rPr>
              <a:t> </a:t>
            </a:r>
            <a:r>
              <a:rPr sz="2750" spc="-25" dirty="0">
                <a:solidFill>
                  <a:srgbClr val="082C6C"/>
                </a:solidFill>
              </a:rPr>
              <a:t>đó </a:t>
            </a:r>
            <a:r>
              <a:rPr sz="2750" dirty="0">
                <a:solidFill>
                  <a:srgbClr val="082C6C"/>
                </a:solidFill>
              </a:rPr>
              <a:t>không</a:t>
            </a:r>
            <a:r>
              <a:rPr sz="2750" spc="-105" dirty="0">
                <a:solidFill>
                  <a:srgbClr val="082C6C"/>
                </a:solidFill>
              </a:rPr>
              <a:t> </a:t>
            </a:r>
            <a:r>
              <a:rPr sz="2750" dirty="0">
                <a:solidFill>
                  <a:srgbClr val="082C6C"/>
                </a:solidFill>
              </a:rPr>
              <a:t>biết</a:t>
            </a:r>
            <a:r>
              <a:rPr sz="2750" spc="-75" dirty="0">
                <a:solidFill>
                  <a:srgbClr val="082C6C"/>
                </a:solidFill>
              </a:rPr>
              <a:t> </a:t>
            </a:r>
            <a:r>
              <a:rPr sz="2750" dirty="0">
                <a:solidFill>
                  <a:srgbClr val="082C6C"/>
                </a:solidFill>
              </a:rPr>
              <a:t>mình</a:t>
            </a:r>
            <a:r>
              <a:rPr sz="2750" spc="-55" dirty="0">
                <a:solidFill>
                  <a:srgbClr val="082C6C"/>
                </a:solidFill>
              </a:rPr>
              <a:t> </a:t>
            </a:r>
            <a:r>
              <a:rPr sz="2750" dirty="0">
                <a:solidFill>
                  <a:srgbClr val="082C6C"/>
                </a:solidFill>
              </a:rPr>
              <a:t>bị</a:t>
            </a:r>
            <a:r>
              <a:rPr sz="2750" spc="-90" dirty="0">
                <a:solidFill>
                  <a:srgbClr val="082C6C"/>
                </a:solidFill>
              </a:rPr>
              <a:t> </a:t>
            </a:r>
            <a:r>
              <a:rPr sz="2750" dirty="0">
                <a:solidFill>
                  <a:srgbClr val="082C6C"/>
                </a:solidFill>
              </a:rPr>
              <a:t>nhiễm</a:t>
            </a:r>
            <a:r>
              <a:rPr sz="2750" spc="-90" dirty="0">
                <a:solidFill>
                  <a:srgbClr val="082C6C"/>
                </a:solidFill>
              </a:rPr>
              <a:t> </a:t>
            </a:r>
            <a:r>
              <a:rPr sz="2750" dirty="0">
                <a:solidFill>
                  <a:srgbClr val="082C6C"/>
                </a:solidFill>
              </a:rPr>
              <a:t>viêm</a:t>
            </a:r>
            <a:r>
              <a:rPr sz="2750" spc="-95" dirty="0">
                <a:solidFill>
                  <a:srgbClr val="082C6C"/>
                </a:solidFill>
              </a:rPr>
              <a:t> </a:t>
            </a:r>
            <a:r>
              <a:rPr sz="2750" spc="-20" dirty="0">
                <a:solidFill>
                  <a:srgbClr val="082C6C"/>
                </a:solidFill>
              </a:rPr>
              <a:t>gan.</a:t>
            </a:r>
            <a:endParaRPr sz="2750"/>
          </a:p>
        </p:txBody>
      </p:sp>
      <p:sp>
        <p:nvSpPr>
          <p:cNvPr id="5" name="object 5"/>
          <p:cNvSpPr txBox="1"/>
          <p:nvPr/>
        </p:nvSpPr>
        <p:spPr>
          <a:xfrm>
            <a:off x="4673853" y="3208456"/>
            <a:ext cx="5223510" cy="991869"/>
          </a:xfrm>
          <a:prstGeom prst="rect">
            <a:avLst/>
          </a:prstGeom>
        </p:spPr>
        <p:txBody>
          <a:bodyPr vert="horz" wrap="square" lIns="0" tIns="12065" rIns="0" bIns="0" rtlCol="0">
            <a:spAutoFit/>
          </a:bodyPr>
          <a:lstStyle/>
          <a:p>
            <a:pPr marL="12700" marR="5080">
              <a:lnSpc>
                <a:spcPct val="115300"/>
              </a:lnSpc>
              <a:spcBef>
                <a:spcPts val="95"/>
              </a:spcBef>
            </a:pPr>
            <a:r>
              <a:rPr sz="2750" dirty="0">
                <a:solidFill>
                  <a:srgbClr val="082C6C"/>
                </a:solidFill>
                <a:latin typeface="Times New Roman"/>
                <a:cs typeface="Times New Roman"/>
              </a:rPr>
              <a:t>Một</a:t>
            </a:r>
            <a:r>
              <a:rPr sz="2750" spc="-55" dirty="0">
                <a:solidFill>
                  <a:srgbClr val="082C6C"/>
                </a:solidFill>
                <a:latin typeface="Times New Roman"/>
                <a:cs typeface="Times New Roman"/>
              </a:rPr>
              <a:t> </a:t>
            </a:r>
            <a:r>
              <a:rPr sz="2750" dirty="0">
                <a:solidFill>
                  <a:srgbClr val="082C6C"/>
                </a:solidFill>
                <a:latin typeface="Times New Roman"/>
                <a:cs typeface="Times New Roman"/>
              </a:rPr>
              <a:t>lá</a:t>
            </a:r>
            <a:r>
              <a:rPr sz="2750" spc="-50" dirty="0">
                <a:solidFill>
                  <a:srgbClr val="082C6C"/>
                </a:solidFill>
                <a:latin typeface="Times New Roman"/>
                <a:cs typeface="Times New Roman"/>
              </a:rPr>
              <a:t> </a:t>
            </a:r>
            <a:r>
              <a:rPr sz="2750" dirty="0">
                <a:solidFill>
                  <a:srgbClr val="082C6C"/>
                </a:solidFill>
                <a:latin typeface="Times New Roman"/>
                <a:cs typeface="Times New Roman"/>
              </a:rPr>
              <a:t>gan</a:t>
            </a:r>
            <a:r>
              <a:rPr sz="2750" spc="-35" dirty="0">
                <a:solidFill>
                  <a:srgbClr val="082C6C"/>
                </a:solidFill>
                <a:latin typeface="Times New Roman"/>
                <a:cs typeface="Times New Roman"/>
              </a:rPr>
              <a:t> </a:t>
            </a:r>
            <a:r>
              <a:rPr sz="2750" dirty="0">
                <a:solidFill>
                  <a:srgbClr val="082C6C"/>
                </a:solidFill>
                <a:latin typeface="Times New Roman"/>
                <a:cs typeface="Times New Roman"/>
              </a:rPr>
              <a:t>khỏe</a:t>
            </a:r>
            <a:r>
              <a:rPr sz="2750" spc="-50" dirty="0">
                <a:solidFill>
                  <a:srgbClr val="082C6C"/>
                </a:solidFill>
                <a:latin typeface="Times New Roman"/>
                <a:cs typeface="Times New Roman"/>
              </a:rPr>
              <a:t> </a:t>
            </a:r>
            <a:r>
              <a:rPr sz="2750" dirty="0">
                <a:solidFill>
                  <a:srgbClr val="082C6C"/>
                </a:solidFill>
                <a:latin typeface="Times New Roman"/>
                <a:cs typeface="Times New Roman"/>
              </a:rPr>
              <a:t>mạnh</a:t>
            </a:r>
            <a:r>
              <a:rPr sz="2750" spc="-25" dirty="0">
                <a:solidFill>
                  <a:srgbClr val="082C6C"/>
                </a:solidFill>
                <a:latin typeface="Times New Roman"/>
                <a:cs typeface="Times New Roman"/>
              </a:rPr>
              <a:t> </a:t>
            </a:r>
            <a:r>
              <a:rPr sz="2750" dirty="0">
                <a:solidFill>
                  <a:srgbClr val="082C6C"/>
                </a:solidFill>
                <a:latin typeface="Times New Roman"/>
                <a:cs typeface="Times New Roman"/>
              </a:rPr>
              <a:t>có</a:t>
            </a:r>
            <a:r>
              <a:rPr sz="2750" spc="-35" dirty="0">
                <a:solidFill>
                  <a:srgbClr val="082C6C"/>
                </a:solidFill>
                <a:latin typeface="Times New Roman"/>
                <a:cs typeface="Times New Roman"/>
              </a:rPr>
              <a:t> </a:t>
            </a:r>
            <a:r>
              <a:rPr sz="2750" dirty="0">
                <a:solidFill>
                  <a:srgbClr val="082C6C"/>
                </a:solidFill>
                <a:latin typeface="Times New Roman"/>
                <a:cs typeface="Times New Roman"/>
              </a:rPr>
              <a:t>thể</a:t>
            </a:r>
            <a:r>
              <a:rPr sz="2750" spc="-55" dirty="0">
                <a:solidFill>
                  <a:srgbClr val="082C6C"/>
                </a:solidFill>
                <a:latin typeface="Times New Roman"/>
                <a:cs typeface="Times New Roman"/>
              </a:rPr>
              <a:t> </a:t>
            </a:r>
            <a:r>
              <a:rPr sz="2750" dirty="0">
                <a:solidFill>
                  <a:srgbClr val="082C6C"/>
                </a:solidFill>
                <a:latin typeface="Times New Roman"/>
                <a:cs typeface="Times New Roman"/>
              </a:rPr>
              <a:t>bị</a:t>
            </a:r>
            <a:r>
              <a:rPr sz="2750" spc="-50" dirty="0">
                <a:solidFill>
                  <a:srgbClr val="082C6C"/>
                </a:solidFill>
                <a:latin typeface="Times New Roman"/>
                <a:cs typeface="Times New Roman"/>
              </a:rPr>
              <a:t> </a:t>
            </a:r>
            <a:r>
              <a:rPr sz="2750" spc="-20" dirty="0">
                <a:solidFill>
                  <a:srgbClr val="082C6C"/>
                </a:solidFill>
                <a:latin typeface="Times New Roman"/>
                <a:cs typeface="Times New Roman"/>
              </a:rPr>
              <a:t>viêm </a:t>
            </a:r>
            <a:r>
              <a:rPr sz="2750" dirty="0">
                <a:solidFill>
                  <a:srgbClr val="082C6C"/>
                </a:solidFill>
                <a:latin typeface="Times New Roman"/>
                <a:cs typeface="Times New Roman"/>
              </a:rPr>
              <a:t>nhẹ,</a:t>
            </a:r>
            <a:r>
              <a:rPr sz="2750" spc="229" dirty="0">
                <a:solidFill>
                  <a:srgbClr val="082C6C"/>
                </a:solidFill>
                <a:latin typeface="Times New Roman"/>
                <a:cs typeface="Times New Roman"/>
              </a:rPr>
              <a:t> </a:t>
            </a:r>
            <a:r>
              <a:rPr sz="2750" dirty="0">
                <a:solidFill>
                  <a:srgbClr val="082C6C"/>
                </a:solidFill>
                <a:latin typeface="Times New Roman"/>
                <a:cs typeface="Times New Roman"/>
              </a:rPr>
              <a:t>gọi</a:t>
            </a:r>
            <a:r>
              <a:rPr sz="2750" spc="229" dirty="0">
                <a:solidFill>
                  <a:srgbClr val="082C6C"/>
                </a:solidFill>
                <a:latin typeface="Times New Roman"/>
                <a:cs typeface="Times New Roman"/>
              </a:rPr>
              <a:t> </a:t>
            </a:r>
            <a:r>
              <a:rPr sz="2750" dirty="0">
                <a:solidFill>
                  <a:srgbClr val="082C6C"/>
                </a:solidFill>
                <a:latin typeface="Times New Roman"/>
                <a:cs typeface="Times New Roman"/>
              </a:rPr>
              <a:t>là</a:t>
            </a:r>
            <a:r>
              <a:rPr sz="2750" spc="235" dirty="0">
                <a:solidFill>
                  <a:srgbClr val="082C6C"/>
                </a:solidFill>
                <a:latin typeface="Times New Roman"/>
                <a:cs typeface="Times New Roman"/>
              </a:rPr>
              <a:t> </a:t>
            </a:r>
            <a:r>
              <a:rPr sz="2750" dirty="0">
                <a:solidFill>
                  <a:srgbClr val="082C6C"/>
                </a:solidFill>
                <a:latin typeface="Times New Roman"/>
                <a:cs typeface="Times New Roman"/>
              </a:rPr>
              <a:t>"xơ</a:t>
            </a:r>
            <a:r>
              <a:rPr sz="2750" spc="235" dirty="0">
                <a:solidFill>
                  <a:srgbClr val="082C6C"/>
                </a:solidFill>
                <a:latin typeface="Times New Roman"/>
                <a:cs typeface="Times New Roman"/>
              </a:rPr>
              <a:t> </a:t>
            </a:r>
            <a:r>
              <a:rPr sz="2750" dirty="0">
                <a:solidFill>
                  <a:srgbClr val="082C6C"/>
                </a:solidFill>
                <a:latin typeface="Times New Roman"/>
                <a:cs typeface="Times New Roman"/>
              </a:rPr>
              <a:t>hóa",</a:t>
            </a:r>
            <a:r>
              <a:rPr sz="2750" spc="245" dirty="0">
                <a:solidFill>
                  <a:srgbClr val="082C6C"/>
                </a:solidFill>
                <a:latin typeface="Times New Roman"/>
                <a:cs typeface="Times New Roman"/>
              </a:rPr>
              <a:t> </a:t>
            </a:r>
            <a:r>
              <a:rPr sz="2750" dirty="0">
                <a:solidFill>
                  <a:srgbClr val="082C6C"/>
                </a:solidFill>
                <a:latin typeface="Times New Roman"/>
                <a:cs typeface="Times New Roman"/>
              </a:rPr>
              <a:t>có</a:t>
            </a:r>
            <a:r>
              <a:rPr sz="2750" spc="245" dirty="0">
                <a:solidFill>
                  <a:srgbClr val="082C6C"/>
                </a:solidFill>
                <a:latin typeface="Times New Roman"/>
                <a:cs typeface="Times New Roman"/>
              </a:rPr>
              <a:t> </a:t>
            </a:r>
            <a:r>
              <a:rPr sz="2750" dirty="0">
                <a:solidFill>
                  <a:srgbClr val="082C6C"/>
                </a:solidFill>
                <a:latin typeface="Times New Roman"/>
                <a:cs typeface="Times New Roman"/>
              </a:rPr>
              <a:t>thể</a:t>
            </a:r>
            <a:r>
              <a:rPr sz="2750" spc="250" dirty="0">
                <a:solidFill>
                  <a:srgbClr val="082C6C"/>
                </a:solidFill>
                <a:latin typeface="Times New Roman"/>
                <a:cs typeface="Times New Roman"/>
              </a:rPr>
              <a:t> </a:t>
            </a:r>
            <a:r>
              <a:rPr sz="2750" dirty="0">
                <a:solidFill>
                  <a:srgbClr val="082C6C"/>
                </a:solidFill>
                <a:latin typeface="Times New Roman"/>
                <a:cs typeface="Times New Roman"/>
              </a:rPr>
              <a:t>tiếp</a:t>
            </a:r>
            <a:r>
              <a:rPr sz="2750" spc="225" dirty="0">
                <a:solidFill>
                  <a:srgbClr val="082C6C"/>
                </a:solidFill>
                <a:latin typeface="Times New Roman"/>
                <a:cs typeface="Times New Roman"/>
              </a:rPr>
              <a:t> </a:t>
            </a:r>
            <a:r>
              <a:rPr sz="2750" spc="-25" dirty="0">
                <a:solidFill>
                  <a:srgbClr val="082C6C"/>
                </a:solidFill>
                <a:latin typeface="Times New Roman"/>
                <a:cs typeface="Times New Roman"/>
              </a:rPr>
              <a:t>tục</a:t>
            </a:r>
            <a:endParaRPr sz="2750">
              <a:latin typeface="Times New Roman"/>
              <a:cs typeface="Times New Roman"/>
            </a:endParaRPr>
          </a:p>
        </p:txBody>
      </p:sp>
      <p:sp>
        <p:nvSpPr>
          <p:cNvPr id="6" name="object 6"/>
          <p:cNvSpPr txBox="1"/>
          <p:nvPr/>
        </p:nvSpPr>
        <p:spPr>
          <a:xfrm>
            <a:off x="4673600" y="4137560"/>
            <a:ext cx="5273675" cy="1485265"/>
          </a:xfrm>
          <a:prstGeom prst="rect">
            <a:avLst/>
          </a:prstGeom>
        </p:spPr>
        <p:txBody>
          <a:bodyPr vert="horz" wrap="square" lIns="0" tIns="13335" rIns="0" bIns="0" rtlCol="0">
            <a:spAutoFit/>
          </a:bodyPr>
          <a:lstStyle/>
          <a:p>
            <a:pPr marL="12700" marR="5080" algn="just">
              <a:lnSpc>
                <a:spcPct val="115999"/>
              </a:lnSpc>
              <a:spcBef>
                <a:spcPts val="105"/>
              </a:spcBef>
            </a:pPr>
            <a:r>
              <a:rPr sz="2750" dirty="0">
                <a:solidFill>
                  <a:srgbClr val="082C6C"/>
                </a:solidFill>
                <a:latin typeface="Times New Roman"/>
                <a:cs typeface="Times New Roman"/>
              </a:rPr>
              <a:t>tiến</a:t>
            </a:r>
            <a:r>
              <a:rPr sz="2750" spc="225" dirty="0">
                <a:solidFill>
                  <a:srgbClr val="082C6C"/>
                </a:solidFill>
                <a:latin typeface="Times New Roman"/>
                <a:cs typeface="Times New Roman"/>
              </a:rPr>
              <a:t> </a:t>
            </a:r>
            <a:r>
              <a:rPr sz="2750" dirty="0">
                <a:solidFill>
                  <a:srgbClr val="082C6C"/>
                </a:solidFill>
                <a:latin typeface="Times New Roman"/>
                <a:cs typeface="Times New Roman"/>
              </a:rPr>
              <a:t>triển</a:t>
            </a:r>
            <a:r>
              <a:rPr sz="2750" spc="220" dirty="0">
                <a:solidFill>
                  <a:srgbClr val="082C6C"/>
                </a:solidFill>
                <a:latin typeface="Times New Roman"/>
                <a:cs typeface="Times New Roman"/>
              </a:rPr>
              <a:t> </a:t>
            </a:r>
            <a:r>
              <a:rPr sz="2750" dirty="0">
                <a:solidFill>
                  <a:srgbClr val="082C6C"/>
                </a:solidFill>
                <a:latin typeface="Times New Roman"/>
                <a:cs typeface="Times New Roman"/>
              </a:rPr>
              <a:t>thành</a:t>
            </a:r>
            <a:r>
              <a:rPr sz="2750" spc="229" dirty="0">
                <a:solidFill>
                  <a:srgbClr val="082C6C"/>
                </a:solidFill>
                <a:latin typeface="Times New Roman"/>
                <a:cs typeface="Times New Roman"/>
              </a:rPr>
              <a:t> </a:t>
            </a:r>
            <a:r>
              <a:rPr sz="2750" dirty="0">
                <a:solidFill>
                  <a:srgbClr val="082C6C"/>
                </a:solidFill>
                <a:latin typeface="Times New Roman"/>
                <a:cs typeface="Times New Roman"/>
              </a:rPr>
              <a:t>viêm</a:t>
            </a:r>
            <a:r>
              <a:rPr sz="2750" spc="210" dirty="0">
                <a:solidFill>
                  <a:srgbClr val="082C6C"/>
                </a:solidFill>
                <a:latin typeface="Times New Roman"/>
                <a:cs typeface="Times New Roman"/>
              </a:rPr>
              <a:t> </a:t>
            </a:r>
            <a:r>
              <a:rPr sz="2750" dirty="0">
                <a:solidFill>
                  <a:srgbClr val="082C6C"/>
                </a:solidFill>
                <a:latin typeface="Times New Roman"/>
                <a:cs typeface="Times New Roman"/>
              </a:rPr>
              <a:t>nặng</a:t>
            </a:r>
            <a:r>
              <a:rPr sz="2750" spc="245" dirty="0">
                <a:solidFill>
                  <a:srgbClr val="082C6C"/>
                </a:solidFill>
                <a:latin typeface="Times New Roman"/>
                <a:cs typeface="Times New Roman"/>
              </a:rPr>
              <a:t> </a:t>
            </a:r>
            <a:r>
              <a:rPr sz="2750" dirty="0">
                <a:solidFill>
                  <a:srgbClr val="082C6C"/>
                </a:solidFill>
                <a:latin typeface="Times New Roman"/>
                <a:cs typeface="Times New Roman"/>
              </a:rPr>
              <a:t>hoặc</a:t>
            </a:r>
            <a:r>
              <a:rPr sz="2750" spc="235" dirty="0">
                <a:solidFill>
                  <a:srgbClr val="082C6C"/>
                </a:solidFill>
                <a:latin typeface="Times New Roman"/>
                <a:cs typeface="Times New Roman"/>
              </a:rPr>
              <a:t> </a:t>
            </a:r>
            <a:r>
              <a:rPr sz="2750" spc="-20" dirty="0">
                <a:solidFill>
                  <a:srgbClr val="082C6C"/>
                </a:solidFill>
                <a:latin typeface="Times New Roman"/>
                <a:cs typeface="Times New Roman"/>
              </a:rPr>
              <a:t>sẹo, </a:t>
            </a:r>
            <a:r>
              <a:rPr sz="2750" dirty="0">
                <a:solidFill>
                  <a:srgbClr val="082C6C"/>
                </a:solidFill>
                <a:latin typeface="Times New Roman"/>
                <a:cs typeface="Times New Roman"/>
              </a:rPr>
              <a:t>gọi</a:t>
            </a:r>
            <a:r>
              <a:rPr sz="2750" spc="90" dirty="0">
                <a:solidFill>
                  <a:srgbClr val="082C6C"/>
                </a:solidFill>
                <a:latin typeface="Times New Roman"/>
                <a:cs typeface="Times New Roman"/>
              </a:rPr>
              <a:t> </a:t>
            </a:r>
            <a:r>
              <a:rPr sz="2750" dirty="0">
                <a:solidFill>
                  <a:srgbClr val="082C6C"/>
                </a:solidFill>
                <a:latin typeface="Times New Roman"/>
                <a:cs typeface="Times New Roman"/>
              </a:rPr>
              <a:t>là</a:t>
            </a:r>
            <a:r>
              <a:rPr sz="2750" spc="100" dirty="0">
                <a:solidFill>
                  <a:srgbClr val="082C6C"/>
                </a:solidFill>
                <a:latin typeface="Times New Roman"/>
                <a:cs typeface="Times New Roman"/>
              </a:rPr>
              <a:t> </a:t>
            </a:r>
            <a:r>
              <a:rPr sz="2750" dirty="0">
                <a:solidFill>
                  <a:srgbClr val="082C6C"/>
                </a:solidFill>
                <a:latin typeface="Times New Roman"/>
                <a:cs typeface="Times New Roman"/>
              </a:rPr>
              <a:t>"xơ</a:t>
            </a:r>
            <a:r>
              <a:rPr sz="2750" spc="120" dirty="0">
                <a:solidFill>
                  <a:srgbClr val="082C6C"/>
                </a:solidFill>
                <a:latin typeface="Times New Roman"/>
                <a:cs typeface="Times New Roman"/>
              </a:rPr>
              <a:t> </a:t>
            </a:r>
            <a:r>
              <a:rPr sz="2750" dirty="0">
                <a:solidFill>
                  <a:srgbClr val="082C6C"/>
                </a:solidFill>
                <a:latin typeface="Times New Roman"/>
                <a:cs typeface="Times New Roman"/>
              </a:rPr>
              <a:t>gan"</a:t>
            </a:r>
            <a:r>
              <a:rPr sz="2750" spc="100" dirty="0">
                <a:solidFill>
                  <a:srgbClr val="082C6C"/>
                </a:solidFill>
                <a:latin typeface="Times New Roman"/>
                <a:cs typeface="Times New Roman"/>
              </a:rPr>
              <a:t> </a:t>
            </a:r>
            <a:r>
              <a:rPr sz="2750" dirty="0">
                <a:solidFill>
                  <a:srgbClr val="082C6C"/>
                </a:solidFill>
                <a:latin typeface="Times New Roman"/>
                <a:cs typeface="Times New Roman"/>
              </a:rPr>
              <a:t>hoặc</a:t>
            </a:r>
            <a:r>
              <a:rPr sz="2750" spc="120" dirty="0">
                <a:solidFill>
                  <a:srgbClr val="082C6C"/>
                </a:solidFill>
                <a:latin typeface="Times New Roman"/>
                <a:cs typeface="Times New Roman"/>
              </a:rPr>
              <a:t> </a:t>
            </a:r>
            <a:r>
              <a:rPr sz="2750" dirty="0">
                <a:solidFill>
                  <a:srgbClr val="082C6C"/>
                </a:solidFill>
                <a:latin typeface="Times New Roman"/>
                <a:cs typeface="Times New Roman"/>
              </a:rPr>
              <a:t>thậm</a:t>
            </a:r>
            <a:r>
              <a:rPr sz="2750" spc="105" dirty="0">
                <a:solidFill>
                  <a:srgbClr val="082C6C"/>
                </a:solidFill>
                <a:latin typeface="Times New Roman"/>
                <a:cs typeface="Times New Roman"/>
              </a:rPr>
              <a:t> </a:t>
            </a:r>
            <a:r>
              <a:rPr sz="2750" dirty="0">
                <a:solidFill>
                  <a:srgbClr val="082C6C"/>
                </a:solidFill>
                <a:latin typeface="Times New Roman"/>
                <a:cs typeface="Times New Roman"/>
              </a:rPr>
              <a:t>chí</a:t>
            </a:r>
            <a:r>
              <a:rPr sz="2750" spc="114" dirty="0">
                <a:solidFill>
                  <a:srgbClr val="082C6C"/>
                </a:solidFill>
                <a:latin typeface="Times New Roman"/>
                <a:cs typeface="Times New Roman"/>
              </a:rPr>
              <a:t> </a:t>
            </a:r>
            <a:r>
              <a:rPr sz="2750" dirty="0">
                <a:solidFill>
                  <a:srgbClr val="082C6C"/>
                </a:solidFill>
                <a:latin typeface="Times New Roman"/>
                <a:cs typeface="Times New Roman"/>
              </a:rPr>
              <a:t>là</a:t>
            </a:r>
            <a:r>
              <a:rPr sz="2750" spc="100" dirty="0">
                <a:solidFill>
                  <a:srgbClr val="082C6C"/>
                </a:solidFill>
                <a:latin typeface="Times New Roman"/>
                <a:cs typeface="Times New Roman"/>
              </a:rPr>
              <a:t> </a:t>
            </a:r>
            <a:r>
              <a:rPr sz="2750" spc="-25" dirty="0">
                <a:solidFill>
                  <a:srgbClr val="082C6C"/>
                </a:solidFill>
                <a:latin typeface="Times New Roman"/>
                <a:cs typeface="Times New Roman"/>
              </a:rPr>
              <a:t>ung </a:t>
            </a:r>
            <a:r>
              <a:rPr sz="2750" dirty="0">
                <a:solidFill>
                  <a:srgbClr val="082C6C"/>
                </a:solidFill>
                <a:latin typeface="Times New Roman"/>
                <a:cs typeface="Times New Roman"/>
              </a:rPr>
              <a:t>thư</a:t>
            </a:r>
            <a:r>
              <a:rPr sz="2750" spc="-50" dirty="0">
                <a:solidFill>
                  <a:srgbClr val="082C6C"/>
                </a:solidFill>
                <a:latin typeface="Times New Roman"/>
                <a:cs typeface="Times New Roman"/>
              </a:rPr>
              <a:t> </a:t>
            </a:r>
            <a:r>
              <a:rPr sz="2750" spc="-20" dirty="0">
                <a:solidFill>
                  <a:srgbClr val="082C6C"/>
                </a:solidFill>
                <a:latin typeface="Times New Roman"/>
                <a:cs typeface="Times New Roman"/>
              </a:rPr>
              <a:t>gan.</a:t>
            </a:r>
            <a:endParaRPr sz="2750">
              <a:latin typeface="Times New Roman"/>
              <a:cs typeface="Times New Roman"/>
            </a:endParaRPr>
          </a:p>
        </p:txBody>
      </p:sp>
      <p:pic>
        <p:nvPicPr>
          <p:cNvPr id="7" name="object 7"/>
          <p:cNvPicPr/>
          <p:nvPr/>
        </p:nvPicPr>
        <p:blipFill>
          <a:blip r:embed="rId2" cstate="print"/>
          <a:stretch>
            <a:fillRect/>
          </a:stretch>
        </p:blipFill>
        <p:spPr>
          <a:xfrm>
            <a:off x="309372" y="1781555"/>
            <a:ext cx="3558540" cy="25527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084320" y="4543044"/>
            <a:ext cx="585470" cy="1126490"/>
            <a:chOff x="4084320" y="4543044"/>
            <a:chExt cx="585470" cy="1126490"/>
          </a:xfrm>
        </p:grpSpPr>
        <p:sp>
          <p:nvSpPr>
            <p:cNvPr id="3" name="object 3"/>
            <p:cNvSpPr/>
            <p:nvPr/>
          </p:nvSpPr>
          <p:spPr>
            <a:xfrm>
              <a:off x="4125468" y="4894706"/>
              <a:ext cx="411480" cy="774700"/>
            </a:xfrm>
            <a:custGeom>
              <a:avLst/>
              <a:gdLst/>
              <a:ahLst/>
              <a:cxnLst/>
              <a:rect l="l" t="t" r="r" b="b"/>
              <a:pathLst>
                <a:path w="411479" h="774700">
                  <a:moveTo>
                    <a:pt x="41148" y="90932"/>
                  </a:moveTo>
                  <a:lnTo>
                    <a:pt x="39878" y="87122"/>
                  </a:lnTo>
                  <a:lnTo>
                    <a:pt x="36703" y="85852"/>
                  </a:lnTo>
                  <a:lnTo>
                    <a:pt x="34163" y="83947"/>
                  </a:lnTo>
                  <a:lnTo>
                    <a:pt x="27178" y="77597"/>
                  </a:lnTo>
                  <a:lnTo>
                    <a:pt x="19050" y="68072"/>
                  </a:lnTo>
                  <a:lnTo>
                    <a:pt x="13335" y="55245"/>
                  </a:lnTo>
                  <a:lnTo>
                    <a:pt x="12065" y="45720"/>
                  </a:lnTo>
                  <a:lnTo>
                    <a:pt x="12700" y="34925"/>
                  </a:lnTo>
                  <a:lnTo>
                    <a:pt x="16510" y="24130"/>
                  </a:lnTo>
                  <a:lnTo>
                    <a:pt x="22098" y="12700"/>
                  </a:lnTo>
                  <a:lnTo>
                    <a:pt x="23368" y="9525"/>
                  </a:lnTo>
                  <a:lnTo>
                    <a:pt x="22733" y="6350"/>
                  </a:lnTo>
                  <a:lnTo>
                    <a:pt x="17145" y="2540"/>
                  </a:lnTo>
                  <a:lnTo>
                    <a:pt x="13335" y="3810"/>
                  </a:lnTo>
                  <a:lnTo>
                    <a:pt x="5080" y="19685"/>
                  </a:lnTo>
                  <a:lnTo>
                    <a:pt x="1270" y="33020"/>
                  </a:lnTo>
                  <a:lnTo>
                    <a:pt x="0" y="45720"/>
                  </a:lnTo>
                  <a:lnTo>
                    <a:pt x="1905" y="58420"/>
                  </a:lnTo>
                  <a:lnTo>
                    <a:pt x="8890" y="74422"/>
                  </a:lnTo>
                  <a:lnTo>
                    <a:pt x="18415" y="86487"/>
                  </a:lnTo>
                  <a:lnTo>
                    <a:pt x="27178" y="93472"/>
                  </a:lnTo>
                  <a:lnTo>
                    <a:pt x="32258" y="96647"/>
                  </a:lnTo>
                  <a:lnTo>
                    <a:pt x="36068" y="96647"/>
                  </a:lnTo>
                  <a:lnTo>
                    <a:pt x="37973" y="96012"/>
                  </a:lnTo>
                  <a:lnTo>
                    <a:pt x="41148" y="90932"/>
                  </a:lnTo>
                  <a:close/>
                </a:path>
                <a:path w="411479" h="774700">
                  <a:moveTo>
                    <a:pt x="61976" y="71247"/>
                  </a:moveTo>
                  <a:lnTo>
                    <a:pt x="60833" y="68072"/>
                  </a:lnTo>
                  <a:lnTo>
                    <a:pt x="46228" y="60452"/>
                  </a:lnTo>
                  <a:lnTo>
                    <a:pt x="42418" y="48260"/>
                  </a:lnTo>
                  <a:lnTo>
                    <a:pt x="41148" y="42545"/>
                  </a:lnTo>
                  <a:lnTo>
                    <a:pt x="41783" y="36195"/>
                  </a:lnTo>
                  <a:lnTo>
                    <a:pt x="43688" y="29845"/>
                  </a:lnTo>
                  <a:lnTo>
                    <a:pt x="46863" y="22860"/>
                  </a:lnTo>
                  <a:lnTo>
                    <a:pt x="48133" y="19685"/>
                  </a:lnTo>
                  <a:lnTo>
                    <a:pt x="47498" y="15875"/>
                  </a:lnTo>
                  <a:lnTo>
                    <a:pt x="41148" y="12700"/>
                  </a:lnTo>
                  <a:lnTo>
                    <a:pt x="37973" y="13970"/>
                  </a:lnTo>
                  <a:lnTo>
                    <a:pt x="36068" y="17145"/>
                  </a:lnTo>
                  <a:lnTo>
                    <a:pt x="32258" y="26035"/>
                  </a:lnTo>
                  <a:lnTo>
                    <a:pt x="29718" y="34925"/>
                  </a:lnTo>
                  <a:lnTo>
                    <a:pt x="29718" y="43815"/>
                  </a:lnTo>
                  <a:lnTo>
                    <a:pt x="53848" y="77597"/>
                  </a:lnTo>
                  <a:lnTo>
                    <a:pt x="57658" y="77597"/>
                  </a:lnTo>
                  <a:lnTo>
                    <a:pt x="59563" y="76327"/>
                  </a:lnTo>
                  <a:lnTo>
                    <a:pt x="61976" y="71247"/>
                  </a:lnTo>
                  <a:close/>
                </a:path>
                <a:path w="411479" h="774700">
                  <a:moveTo>
                    <a:pt x="411480" y="69342"/>
                  </a:moveTo>
                  <a:lnTo>
                    <a:pt x="269621" y="69342"/>
                  </a:lnTo>
                  <a:lnTo>
                    <a:pt x="262763" y="68707"/>
                  </a:lnTo>
                  <a:lnTo>
                    <a:pt x="251333" y="65532"/>
                  </a:lnTo>
                  <a:lnTo>
                    <a:pt x="249428" y="62357"/>
                  </a:lnTo>
                  <a:lnTo>
                    <a:pt x="251333" y="55880"/>
                  </a:lnTo>
                  <a:lnTo>
                    <a:pt x="254508" y="53975"/>
                  </a:lnTo>
                  <a:lnTo>
                    <a:pt x="295021" y="53975"/>
                  </a:lnTo>
                  <a:lnTo>
                    <a:pt x="300736" y="51435"/>
                  </a:lnTo>
                  <a:lnTo>
                    <a:pt x="312039" y="41910"/>
                  </a:lnTo>
                  <a:lnTo>
                    <a:pt x="312039" y="41275"/>
                  </a:lnTo>
                  <a:lnTo>
                    <a:pt x="262763" y="41275"/>
                  </a:lnTo>
                  <a:lnTo>
                    <a:pt x="254508" y="39370"/>
                  </a:lnTo>
                  <a:lnTo>
                    <a:pt x="252603" y="36195"/>
                  </a:lnTo>
                  <a:lnTo>
                    <a:pt x="253873" y="29845"/>
                  </a:lnTo>
                  <a:lnTo>
                    <a:pt x="257048" y="27305"/>
                  </a:lnTo>
                  <a:lnTo>
                    <a:pt x="281686" y="27305"/>
                  </a:lnTo>
                  <a:lnTo>
                    <a:pt x="286131" y="25400"/>
                  </a:lnTo>
                  <a:lnTo>
                    <a:pt x="296926" y="18415"/>
                  </a:lnTo>
                  <a:lnTo>
                    <a:pt x="298196" y="12700"/>
                  </a:lnTo>
                  <a:lnTo>
                    <a:pt x="205105" y="12700"/>
                  </a:lnTo>
                  <a:lnTo>
                    <a:pt x="203835" y="12065"/>
                  </a:lnTo>
                  <a:lnTo>
                    <a:pt x="195580" y="11430"/>
                  </a:lnTo>
                  <a:lnTo>
                    <a:pt x="187325" y="8890"/>
                  </a:lnTo>
                  <a:lnTo>
                    <a:pt x="179832" y="5715"/>
                  </a:lnTo>
                  <a:lnTo>
                    <a:pt x="172847" y="1905"/>
                  </a:lnTo>
                  <a:lnTo>
                    <a:pt x="88646" y="0"/>
                  </a:lnTo>
                  <a:lnTo>
                    <a:pt x="88646" y="700278"/>
                  </a:lnTo>
                  <a:lnTo>
                    <a:pt x="94996" y="729488"/>
                  </a:lnTo>
                  <a:lnTo>
                    <a:pt x="110109" y="752983"/>
                  </a:lnTo>
                  <a:lnTo>
                    <a:pt x="134239" y="768223"/>
                  </a:lnTo>
                  <a:lnTo>
                    <a:pt x="162687" y="774573"/>
                  </a:lnTo>
                  <a:lnTo>
                    <a:pt x="191135" y="768223"/>
                  </a:lnTo>
                  <a:lnTo>
                    <a:pt x="214630" y="752983"/>
                  </a:lnTo>
                  <a:lnTo>
                    <a:pt x="230378" y="729488"/>
                  </a:lnTo>
                  <a:lnTo>
                    <a:pt x="236093" y="700278"/>
                  </a:lnTo>
                  <a:lnTo>
                    <a:pt x="236093" y="162052"/>
                  </a:lnTo>
                  <a:lnTo>
                    <a:pt x="264033" y="162052"/>
                  </a:lnTo>
                  <a:lnTo>
                    <a:pt x="264033" y="700278"/>
                  </a:lnTo>
                  <a:lnTo>
                    <a:pt x="269621" y="729488"/>
                  </a:lnTo>
                  <a:lnTo>
                    <a:pt x="285496" y="752983"/>
                  </a:lnTo>
                  <a:lnTo>
                    <a:pt x="308864" y="768223"/>
                  </a:lnTo>
                  <a:lnTo>
                    <a:pt x="337439" y="774573"/>
                  </a:lnTo>
                  <a:lnTo>
                    <a:pt x="366522" y="768223"/>
                  </a:lnTo>
                  <a:lnTo>
                    <a:pt x="390017" y="752983"/>
                  </a:lnTo>
                  <a:lnTo>
                    <a:pt x="405765" y="729488"/>
                  </a:lnTo>
                  <a:lnTo>
                    <a:pt x="411480" y="700278"/>
                  </a:lnTo>
                  <a:lnTo>
                    <a:pt x="411480" y="162052"/>
                  </a:lnTo>
                  <a:lnTo>
                    <a:pt x="411480" y="69342"/>
                  </a:lnTo>
                  <a:close/>
                </a:path>
              </a:pathLst>
            </a:custGeom>
            <a:solidFill>
              <a:srgbClr val="000000"/>
            </a:solidFill>
          </p:spPr>
          <p:txBody>
            <a:bodyPr wrap="square" lIns="0" tIns="0" rIns="0" bIns="0" rtlCol="0"/>
            <a:lstStyle/>
            <a:p>
              <a:endParaRPr/>
            </a:p>
          </p:txBody>
        </p:sp>
        <p:pic>
          <p:nvPicPr>
            <p:cNvPr id="4" name="object 4"/>
            <p:cNvPicPr/>
            <p:nvPr/>
          </p:nvPicPr>
          <p:blipFill>
            <a:blip r:embed="rId2" cstate="print"/>
            <a:stretch>
              <a:fillRect/>
            </a:stretch>
          </p:blipFill>
          <p:spPr>
            <a:xfrm>
              <a:off x="4332478" y="4850892"/>
              <a:ext cx="204470" cy="113156"/>
            </a:xfrm>
            <a:prstGeom prst="rect">
              <a:avLst/>
            </a:prstGeom>
          </p:spPr>
        </p:pic>
        <p:pic>
          <p:nvPicPr>
            <p:cNvPr id="5" name="object 5"/>
            <p:cNvPicPr/>
            <p:nvPr/>
          </p:nvPicPr>
          <p:blipFill>
            <a:blip r:embed="rId3" cstate="print"/>
            <a:stretch>
              <a:fillRect/>
            </a:stretch>
          </p:blipFill>
          <p:spPr>
            <a:xfrm>
              <a:off x="4568952" y="4904232"/>
              <a:ext cx="97534" cy="109727"/>
            </a:xfrm>
            <a:prstGeom prst="rect">
              <a:avLst/>
            </a:prstGeom>
          </p:spPr>
        </p:pic>
        <p:sp>
          <p:nvSpPr>
            <p:cNvPr id="6" name="object 6"/>
            <p:cNvSpPr/>
            <p:nvPr/>
          </p:nvSpPr>
          <p:spPr>
            <a:xfrm>
              <a:off x="4084320" y="4543044"/>
              <a:ext cx="585470" cy="341630"/>
            </a:xfrm>
            <a:custGeom>
              <a:avLst/>
              <a:gdLst/>
              <a:ahLst/>
              <a:cxnLst/>
              <a:rect l="l" t="t" r="r" b="b"/>
              <a:pathLst>
                <a:path w="585470" h="341629">
                  <a:moveTo>
                    <a:pt x="420369" y="0"/>
                  </a:moveTo>
                  <a:lnTo>
                    <a:pt x="396875" y="31114"/>
                  </a:lnTo>
                  <a:lnTo>
                    <a:pt x="367156" y="54609"/>
                  </a:lnTo>
                  <a:lnTo>
                    <a:pt x="330962" y="70611"/>
                  </a:lnTo>
                  <a:lnTo>
                    <a:pt x="291083" y="75691"/>
                  </a:lnTo>
                  <a:lnTo>
                    <a:pt x="254888" y="71246"/>
                  </a:lnTo>
                  <a:lnTo>
                    <a:pt x="222503" y="59181"/>
                  </a:lnTo>
                  <a:lnTo>
                    <a:pt x="194055" y="39369"/>
                  </a:lnTo>
                  <a:lnTo>
                    <a:pt x="170560" y="13334"/>
                  </a:lnTo>
                  <a:lnTo>
                    <a:pt x="140715" y="19049"/>
                  </a:lnTo>
                  <a:lnTo>
                    <a:pt x="100837" y="41274"/>
                  </a:lnTo>
                  <a:lnTo>
                    <a:pt x="72262" y="69976"/>
                  </a:lnTo>
                  <a:lnTo>
                    <a:pt x="48132" y="107441"/>
                  </a:lnTo>
                  <a:lnTo>
                    <a:pt x="27939" y="153161"/>
                  </a:lnTo>
                  <a:lnTo>
                    <a:pt x="5714" y="243458"/>
                  </a:lnTo>
                  <a:lnTo>
                    <a:pt x="0" y="282828"/>
                  </a:lnTo>
                  <a:lnTo>
                    <a:pt x="0" y="292480"/>
                  </a:lnTo>
                  <a:lnTo>
                    <a:pt x="11429" y="319785"/>
                  </a:lnTo>
                  <a:lnTo>
                    <a:pt x="46227" y="335660"/>
                  </a:lnTo>
                  <a:lnTo>
                    <a:pt x="285368" y="341375"/>
                  </a:lnTo>
                  <a:lnTo>
                    <a:pt x="303656" y="337565"/>
                  </a:lnTo>
                  <a:lnTo>
                    <a:pt x="318896" y="328040"/>
                  </a:lnTo>
                  <a:lnTo>
                    <a:pt x="329056" y="312800"/>
                  </a:lnTo>
                  <a:lnTo>
                    <a:pt x="333501" y="295020"/>
                  </a:lnTo>
                  <a:lnTo>
                    <a:pt x="329691" y="275843"/>
                  </a:lnTo>
                  <a:lnTo>
                    <a:pt x="320166" y="260603"/>
                  </a:lnTo>
                  <a:lnTo>
                    <a:pt x="304926" y="249808"/>
                  </a:lnTo>
                  <a:lnTo>
                    <a:pt x="286638" y="245998"/>
                  </a:lnTo>
                  <a:lnTo>
                    <a:pt x="102742" y="241553"/>
                  </a:lnTo>
                  <a:lnTo>
                    <a:pt x="111632" y="205358"/>
                  </a:lnTo>
                  <a:lnTo>
                    <a:pt x="117347" y="186943"/>
                  </a:lnTo>
                  <a:lnTo>
                    <a:pt x="129285" y="156971"/>
                  </a:lnTo>
                  <a:lnTo>
                    <a:pt x="129285" y="228853"/>
                  </a:lnTo>
                  <a:lnTo>
                    <a:pt x="213613" y="230758"/>
                  </a:lnTo>
                  <a:lnTo>
                    <a:pt x="217424" y="225678"/>
                  </a:lnTo>
                  <a:lnTo>
                    <a:pt x="248538" y="202818"/>
                  </a:lnTo>
                  <a:lnTo>
                    <a:pt x="304926" y="186943"/>
                  </a:lnTo>
                  <a:lnTo>
                    <a:pt x="339851" y="185038"/>
                  </a:lnTo>
                  <a:lnTo>
                    <a:pt x="365251" y="185673"/>
                  </a:lnTo>
                  <a:lnTo>
                    <a:pt x="390525" y="187578"/>
                  </a:lnTo>
                  <a:lnTo>
                    <a:pt x="415925" y="190118"/>
                  </a:lnTo>
                  <a:lnTo>
                    <a:pt x="452754" y="195198"/>
                  </a:lnTo>
                  <a:lnTo>
                    <a:pt x="452754" y="130301"/>
                  </a:lnTo>
                  <a:lnTo>
                    <a:pt x="465963" y="156971"/>
                  </a:lnTo>
                  <a:lnTo>
                    <a:pt x="479932" y="199643"/>
                  </a:lnTo>
                  <a:lnTo>
                    <a:pt x="481838" y="205993"/>
                  </a:lnTo>
                  <a:lnTo>
                    <a:pt x="483107" y="212343"/>
                  </a:lnTo>
                  <a:lnTo>
                    <a:pt x="384175" y="200913"/>
                  </a:lnTo>
                  <a:lnTo>
                    <a:pt x="329056" y="198373"/>
                  </a:lnTo>
                  <a:lnTo>
                    <a:pt x="277749" y="205993"/>
                  </a:lnTo>
                  <a:lnTo>
                    <a:pt x="235838" y="227583"/>
                  </a:lnTo>
                  <a:lnTo>
                    <a:pt x="234568" y="228853"/>
                  </a:lnTo>
                  <a:lnTo>
                    <a:pt x="232028" y="230758"/>
                  </a:lnTo>
                  <a:lnTo>
                    <a:pt x="286638" y="232028"/>
                  </a:lnTo>
                  <a:lnTo>
                    <a:pt x="329691" y="251078"/>
                  </a:lnTo>
                  <a:lnTo>
                    <a:pt x="346837" y="294385"/>
                  </a:lnTo>
                  <a:lnTo>
                    <a:pt x="366521" y="295020"/>
                  </a:lnTo>
                  <a:lnTo>
                    <a:pt x="386079" y="296925"/>
                  </a:lnTo>
                  <a:lnTo>
                    <a:pt x="427354" y="302005"/>
                  </a:lnTo>
                  <a:lnTo>
                    <a:pt x="472947" y="307085"/>
                  </a:lnTo>
                  <a:lnTo>
                    <a:pt x="511682" y="308355"/>
                  </a:lnTo>
                  <a:lnTo>
                    <a:pt x="568070" y="286765"/>
                  </a:lnTo>
                  <a:lnTo>
                    <a:pt x="585215" y="247268"/>
                  </a:lnTo>
                  <a:lnTo>
                    <a:pt x="582040" y="216153"/>
                  </a:lnTo>
                  <a:lnTo>
                    <a:pt x="571880" y="173608"/>
                  </a:lnTo>
                  <a:lnTo>
                    <a:pt x="543940" y="97281"/>
                  </a:lnTo>
                  <a:lnTo>
                    <a:pt x="510413" y="47624"/>
                  </a:lnTo>
                  <a:lnTo>
                    <a:pt x="444500" y="4444"/>
                  </a:lnTo>
                  <a:lnTo>
                    <a:pt x="420369" y="0"/>
                  </a:lnTo>
                  <a:close/>
                </a:path>
              </a:pathLst>
            </a:custGeom>
            <a:solidFill>
              <a:srgbClr val="000000"/>
            </a:solidFill>
          </p:spPr>
          <p:txBody>
            <a:bodyPr wrap="square" lIns="0" tIns="0" rIns="0" bIns="0" rtlCol="0"/>
            <a:lstStyle/>
            <a:p>
              <a:endParaRPr/>
            </a:p>
          </p:txBody>
        </p:sp>
      </p:grpSp>
      <p:grpSp>
        <p:nvGrpSpPr>
          <p:cNvPr id="7" name="object 7"/>
          <p:cNvGrpSpPr/>
          <p:nvPr/>
        </p:nvGrpSpPr>
        <p:grpSpPr>
          <a:xfrm>
            <a:off x="4241291" y="4216908"/>
            <a:ext cx="434340" cy="390525"/>
            <a:chOff x="4241291" y="4216908"/>
            <a:chExt cx="434340" cy="390525"/>
          </a:xfrm>
        </p:grpSpPr>
        <p:pic>
          <p:nvPicPr>
            <p:cNvPr id="8" name="object 8"/>
            <p:cNvPicPr/>
            <p:nvPr/>
          </p:nvPicPr>
          <p:blipFill>
            <a:blip r:embed="rId4" cstate="print"/>
            <a:stretch>
              <a:fillRect/>
            </a:stretch>
          </p:blipFill>
          <p:spPr>
            <a:xfrm>
              <a:off x="4495799" y="4216908"/>
              <a:ext cx="179832" cy="96011"/>
            </a:xfrm>
            <a:prstGeom prst="rect">
              <a:avLst/>
            </a:prstGeom>
          </p:spPr>
        </p:pic>
        <p:sp>
          <p:nvSpPr>
            <p:cNvPr id="9" name="object 9"/>
            <p:cNvSpPr/>
            <p:nvPr/>
          </p:nvSpPr>
          <p:spPr>
            <a:xfrm>
              <a:off x="4241291" y="4337304"/>
              <a:ext cx="233679" cy="269875"/>
            </a:xfrm>
            <a:custGeom>
              <a:avLst/>
              <a:gdLst/>
              <a:ahLst/>
              <a:cxnLst/>
              <a:rect l="l" t="t" r="r" b="b"/>
              <a:pathLst>
                <a:path w="233679" h="269875">
                  <a:moveTo>
                    <a:pt x="134366" y="0"/>
                  </a:moveTo>
                  <a:lnTo>
                    <a:pt x="91948" y="6985"/>
                  </a:lnTo>
                  <a:lnTo>
                    <a:pt x="55118" y="26162"/>
                  </a:lnTo>
                  <a:lnTo>
                    <a:pt x="26035" y="55499"/>
                  </a:lnTo>
                  <a:lnTo>
                    <a:pt x="6985" y="92456"/>
                  </a:lnTo>
                  <a:lnTo>
                    <a:pt x="0" y="134493"/>
                  </a:lnTo>
                  <a:lnTo>
                    <a:pt x="6985" y="177292"/>
                  </a:lnTo>
                  <a:lnTo>
                    <a:pt x="26035" y="214249"/>
                  </a:lnTo>
                  <a:lnTo>
                    <a:pt x="55118" y="243586"/>
                  </a:lnTo>
                  <a:lnTo>
                    <a:pt x="91948" y="262763"/>
                  </a:lnTo>
                  <a:lnTo>
                    <a:pt x="134366" y="269748"/>
                  </a:lnTo>
                  <a:lnTo>
                    <a:pt x="176784" y="262763"/>
                  </a:lnTo>
                  <a:lnTo>
                    <a:pt x="213613" y="243586"/>
                  </a:lnTo>
                  <a:lnTo>
                    <a:pt x="233172" y="224409"/>
                  </a:lnTo>
                  <a:lnTo>
                    <a:pt x="76073" y="224409"/>
                  </a:lnTo>
                  <a:lnTo>
                    <a:pt x="64008" y="211074"/>
                  </a:lnTo>
                  <a:lnTo>
                    <a:pt x="73533" y="204089"/>
                  </a:lnTo>
                  <a:lnTo>
                    <a:pt x="99441" y="191262"/>
                  </a:lnTo>
                  <a:lnTo>
                    <a:pt x="145161" y="179832"/>
                  </a:lnTo>
                  <a:lnTo>
                    <a:pt x="211074" y="177292"/>
                  </a:lnTo>
                  <a:lnTo>
                    <a:pt x="211074" y="24892"/>
                  </a:lnTo>
                  <a:lnTo>
                    <a:pt x="176784" y="6985"/>
                  </a:lnTo>
                  <a:lnTo>
                    <a:pt x="134366" y="0"/>
                  </a:lnTo>
                  <a:close/>
                </a:path>
              </a:pathLst>
            </a:custGeom>
            <a:solidFill>
              <a:srgbClr val="000000"/>
            </a:solidFill>
          </p:spPr>
          <p:txBody>
            <a:bodyPr wrap="square" lIns="0" tIns="0" rIns="0" bIns="0" rtlCol="0"/>
            <a:lstStyle/>
            <a:p>
              <a:endParaRPr/>
            </a:p>
          </p:txBody>
        </p:sp>
        <p:pic>
          <p:nvPicPr>
            <p:cNvPr id="10" name="object 10"/>
            <p:cNvPicPr/>
            <p:nvPr/>
          </p:nvPicPr>
          <p:blipFill>
            <a:blip r:embed="rId5" cstate="print"/>
            <a:stretch>
              <a:fillRect/>
            </a:stretch>
          </p:blipFill>
          <p:spPr>
            <a:xfrm>
              <a:off x="4317364" y="4362196"/>
              <a:ext cx="192659" cy="199517"/>
            </a:xfrm>
            <a:prstGeom prst="rect">
              <a:avLst/>
            </a:prstGeom>
          </p:spPr>
        </p:pic>
        <p:sp>
          <p:nvSpPr>
            <p:cNvPr id="11" name="object 11"/>
            <p:cNvSpPr/>
            <p:nvPr/>
          </p:nvSpPr>
          <p:spPr>
            <a:xfrm>
              <a:off x="4551171" y="4365371"/>
              <a:ext cx="81915" cy="36830"/>
            </a:xfrm>
            <a:custGeom>
              <a:avLst/>
              <a:gdLst/>
              <a:ahLst/>
              <a:cxnLst/>
              <a:rect l="l" t="t" r="r" b="b"/>
              <a:pathLst>
                <a:path w="81914" h="36829">
                  <a:moveTo>
                    <a:pt x="48894" y="0"/>
                  </a:moveTo>
                  <a:lnTo>
                    <a:pt x="21589" y="6984"/>
                  </a:lnTo>
                  <a:lnTo>
                    <a:pt x="0" y="24256"/>
                  </a:lnTo>
                  <a:lnTo>
                    <a:pt x="34289" y="29336"/>
                  </a:lnTo>
                  <a:lnTo>
                    <a:pt x="60198" y="35686"/>
                  </a:lnTo>
                  <a:lnTo>
                    <a:pt x="76073" y="36321"/>
                  </a:lnTo>
                  <a:lnTo>
                    <a:pt x="81787" y="22986"/>
                  </a:lnTo>
                  <a:lnTo>
                    <a:pt x="72262" y="5079"/>
                  </a:lnTo>
                  <a:lnTo>
                    <a:pt x="48894" y="0"/>
                  </a:lnTo>
                  <a:close/>
                </a:path>
              </a:pathLst>
            </a:custGeom>
            <a:solidFill>
              <a:srgbClr val="000000"/>
            </a:solidFill>
          </p:spPr>
          <p:txBody>
            <a:bodyPr wrap="square" lIns="0" tIns="0" rIns="0" bIns="0" rtlCol="0"/>
            <a:lstStyle/>
            <a:p>
              <a:endParaRPr/>
            </a:p>
          </p:txBody>
        </p:sp>
      </p:grpSp>
      <p:sp>
        <p:nvSpPr>
          <p:cNvPr id="12" name="object 12"/>
          <p:cNvSpPr/>
          <p:nvPr/>
        </p:nvSpPr>
        <p:spPr>
          <a:xfrm>
            <a:off x="4841747" y="4576571"/>
            <a:ext cx="789940" cy="707390"/>
          </a:xfrm>
          <a:custGeom>
            <a:avLst/>
            <a:gdLst/>
            <a:ahLst/>
            <a:cxnLst/>
            <a:rect l="l" t="t" r="r" b="b"/>
            <a:pathLst>
              <a:path w="789939" h="707389">
                <a:moveTo>
                  <a:pt x="451485" y="0"/>
                </a:moveTo>
                <a:lnTo>
                  <a:pt x="451485" y="28575"/>
                </a:lnTo>
                <a:lnTo>
                  <a:pt x="442594" y="72516"/>
                </a:lnTo>
                <a:lnTo>
                  <a:pt x="418464" y="108076"/>
                </a:lnTo>
                <a:lnTo>
                  <a:pt x="382397" y="132969"/>
                </a:lnTo>
                <a:lnTo>
                  <a:pt x="294893" y="150748"/>
                </a:lnTo>
                <a:lnTo>
                  <a:pt x="258699" y="174878"/>
                </a:lnTo>
                <a:lnTo>
                  <a:pt x="234568" y="210438"/>
                </a:lnTo>
                <a:lnTo>
                  <a:pt x="225678" y="254380"/>
                </a:lnTo>
                <a:lnTo>
                  <a:pt x="226949" y="269620"/>
                </a:lnTo>
                <a:lnTo>
                  <a:pt x="230124" y="284225"/>
                </a:lnTo>
                <a:lnTo>
                  <a:pt x="235203" y="298195"/>
                </a:lnTo>
                <a:lnTo>
                  <a:pt x="241553" y="311022"/>
                </a:lnTo>
                <a:lnTo>
                  <a:pt x="225678" y="311022"/>
                </a:lnTo>
                <a:lnTo>
                  <a:pt x="181990" y="319913"/>
                </a:lnTo>
                <a:lnTo>
                  <a:pt x="146430" y="344677"/>
                </a:lnTo>
                <a:lnTo>
                  <a:pt x="121792" y="380238"/>
                </a:lnTo>
                <a:lnTo>
                  <a:pt x="112902" y="424179"/>
                </a:lnTo>
                <a:lnTo>
                  <a:pt x="114173" y="439419"/>
                </a:lnTo>
                <a:lnTo>
                  <a:pt x="117348" y="454025"/>
                </a:lnTo>
                <a:lnTo>
                  <a:pt x="122427" y="467994"/>
                </a:lnTo>
                <a:lnTo>
                  <a:pt x="128777" y="480694"/>
                </a:lnTo>
                <a:lnTo>
                  <a:pt x="112902" y="480694"/>
                </a:lnTo>
                <a:lnTo>
                  <a:pt x="69087" y="489711"/>
                </a:lnTo>
                <a:lnTo>
                  <a:pt x="33654" y="514476"/>
                </a:lnTo>
                <a:lnTo>
                  <a:pt x="8889" y="550036"/>
                </a:lnTo>
                <a:lnTo>
                  <a:pt x="0" y="593978"/>
                </a:lnTo>
                <a:lnTo>
                  <a:pt x="8889" y="637794"/>
                </a:lnTo>
                <a:lnTo>
                  <a:pt x="33654" y="674115"/>
                </a:lnTo>
                <a:lnTo>
                  <a:pt x="69087" y="698245"/>
                </a:lnTo>
                <a:lnTo>
                  <a:pt x="112902" y="707135"/>
                </a:lnTo>
                <a:lnTo>
                  <a:pt x="677163" y="707135"/>
                </a:lnTo>
                <a:lnTo>
                  <a:pt x="720978" y="698245"/>
                </a:lnTo>
                <a:lnTo>
                  <a:pt x="756412" y="674115"/>
                </a:lnTo>
                <a:lnTo>
                  <a:pt x="780541" y="637794"/>
                </a:lnTo>
                <a:lnTo>
                  <a:pt x="789431" y="593978"/>
                </a:lnTo>
                <a:lnTo>
                  <a:pt x="780541" y="550036"/>
                </a:lnTo>
                <a:lnTo>
                  <a:pt x="756412" y="514476"/>
                </a:lnTo>
                <a:lnTo>
                  <a:pt x="720978" y="489711"/>
                </a:lnTo>
                <a:lnTo>
                  <a:pt x="677163" y="480694"/>
                </a:lnTo>
                <a:lnTo>
                  <a:pt x="661288" y="480694"/>
                </a:lnTo>
                <a:lnTo>
                  <a:pt x="667638" y="467994"/>
                </a:lnTo>
                <a:lnTo>
                  <a:pt x="672718" y="454025"/>
                </a:lnTo>
                <a:lnTo>
                  <a:pt x="675893" y="439419"/>
                </a:lnTo>
                <a:lnTo>
                  <a:pt x="677163" y="424179"/>
                </a:lnTo>
                <a:lnTo>
                  <a:pt x="668274" y="380238"/>
                </a:lnTo>
                <a:lnTo>
                  <a:pt x="643636" y="344677"/>
                </a:lnTo>
                <a:lnTo>
                  <a:pt x="608076" y="319913"/>
                </a:lnTo>
                <a:lnTo>
                  <a:pt x="564388" y="311022"/>
                </a:lnTo>
                <a:lnTo>
                  <a:pt x="532638" y="311022"/>
                </a:lnTo>
                <a:lnTo>
                  <a:pt x="545973" y="285495"/>
                </a:lnTo>
                <a:lnTo>
                  <a:pt x="556132" y="257555"/>
                </a:lnTo>
                <a:lnTo>
                  <a:pt x="561848" y="228345"/>
                </a:lnTo>
                <a:lnTo>
                  <a:pt x="564388" y="198373"/>
                </a:lnTo>
                <a:lnTo>
                  <a:pt x="558673" y="149478"/>
                </a:lnTo>
                <a:lnTo>
                  <a:pt x="544067" y="103631"/>
                </a:lnTo>
                <a:lnTo>
                  <a:pt x="519938" y="62991"/>
                </a:lnTo>
                <a:lnTo>
                  <a:pt x="488823" y="27939"/>
                </a:lnTo>
                <a:lnTo>
                  <a:pt x="451485" y="0"/>
                </a:lnTo>
                <a:close/>
              </a:path>
            </a:pathLst>
          </a:custGeom>
          <a:solidFill>
            <a:srgbClr val="000000"/>
          </a:solidFill>
        </p:spPr>
        <p:txBody>
          <a:bodyPr wrap="square" lIns="0" tIns="0" rIns="0" bIns="0" rtlCol="0"/>
          <a:lstStyle/>
          <a:p>
            <a:endParaRPr/>
          </a:p>
        </p:txBody>
      </p:sp>
      <p:grpSp>
        <p:nvGrpSpPr>
          <p:cNvPr id="13" name="object 13"/>
          <p:cNvGrpSpPr/>
          <p:nvPr/>
        </p:nvGrpSpPr>
        <p:grpSpPr>
          <a:xfrm>
            <a:off x="5798820" y="4562855"/>
            <a:ext cx="864235" cy="838200"/>
            <a:chOff x="5798820" y="4562855"/>
            <a:chExt cx="864235" cy="838200"/>
          </a:xfrm>
        </p:grpSpPr>
        <p:pic>
          <p:nvPicPr>
            <p:cNvPr id="14" name="object 14"/>
            <p:cNvPicPr/>
            <p:nvPr/>
          </p:nvPicPr>
          <p:blipFill>
            <a:blip r:embed="rId6" cstate="print"/>
            <a:stretch>
              <a:fillRect/>
            </a:stretch>
          </p:blipFill>
          <p:spPr>
            <a:xfrm>
              <a:off x="5798820" y="4628387"/>
              <a:ext cx="864107" cy="705612"/>
            </a:xfrm>
            <a:prstGeom prst="rect">
              <a:avLst/>
            </a:prstGeom>
          </p:spPr>
        </p:pic>
        <p:sp>
          <p:nvSpPr>
            <p:cNvPr id="15" name="object 15"/>
            <p:cNvSpPr/>
            <p:nvPr/>
          </p:nvSpPr>
          <p:spPr>
            <a:xfrm>
              <a:off x="6216396" y="4562855"/>
              <a:ext cx="29209" cy="838200"/>
            </a:xfrm>
            <a:custGeom>
              <a:avLst/>
              <a:gdLst/>
              <a:ahLst/>
              <a:cxnLst/>
              <a:rect l="l" t="t" r="r" b="b"/>
              <a:pathLst>
                <a:path w="29210" h="838200">
                  <a:moveTo>
                    <a:pt x="28956" y="774700"/>
                  </a:moveTo>
                  <a:lnTo>
                    <a:pt x="21971" y="767715"/>
                  </a:lnTo>
                  <a:lnTo>
                    <a:pt x="6985" y="767715"/>
                  </a:lnTo>
                  <a:lnTo>
                    <a:pt x="0" y="774700"/>
                  </a:lnTo>
                  <a:lnTo>
                    <a:pt x="0" y="831215"/>
                  </a:lnTo>
                  <a:lnTo>
                    <a:pt x="6985" y="838200"/>
                  </a:lnTo>
                  <a:lnTo>
                    <a:pt x="21971" y="838200"/>
                  </a:lnTo>
                  <a:lnTo>
                    <a:pt x="28956" y="831215"/>
                  </a:lnTo>
                  <a:lnTo>
                    <a:pt x="28956" y="774700"/>
                  </a:lnTo>
                  <a:close/>
                </a:path>
                <a:path w="29210" h="838200">
                  <a:moveTo>
                    <a:pt x="28956" y="6350"/>
                  </a:moveTo>
                  <a:lnTo>
                    <a:pt x="21971" y="0"/>
                  </a:lnTo>
                  <a:lnTo>
                    <a:pt x="6985" y="0"/>
                  </a:lnTo>
                  <a:lnTo>
                    <a:pt x="0" y="6350"/>
                  </a:lnTo>
                  <a:lnTo>
                    <a:pt x="0" y="62865"/>
                  </a:lnTo>
                  <a:lnTo>
                    <a:pt x="6985" y="69850"/>
                  </a:lnTo>
                  <a:lnTo>
                    <a:pt x="21971" y="69850"/>
                  </a:lnTo>
                  <a:lnTo>
                    <a:pt x="28956" y="62865"/>
                  </a:lnTo>
                  <a:lnTo>
                    <a:pt x="28956" y="6350"/>
                  </a:lnTo>
                  <a:close/>
                </a:path>
              </a:pathLst>
            </a:custGeom>
            <a:solidFill>
              <a:srgbClr val="000000"/>
            </a:solidFill>
          </p:spPr>
          <p:txBody>
            <a:bodyPr wrap="square" lIns="0" tIns="0" rIns="0" bIns="0" rtlCol="0"/>
            <a:lstStyle/>
            <a:p>
              <a:endParaRPr/>
            </a:p>
          </p:txBody>
        </p:sp>
      </p:grpSp>
      <p:grpSp>
        <p:nvGrpSpPr>
          <p:cNvPr id="16" name="object 16"/>
          <p:cNvGrpSpPr/>
          <p:nvPr/>
        </p:nvGrpSpPr>
        <p:grpSpPr>
          <a:xfrm>
            <a:off x="6912864" y="4486655"/>
            <a:ext cx="896619" cy="1083945"/>
            <a:chOff x="6912864" y="4486655"/>
            <a:chExt cx="896619" cy="1083945"/>
          </a:xfrm>
        </p:grpSpPr>
        <p:pic>
          <p:nvPicPr>
            <p:cNvPr id="17" name="object 17"/>
            <p:cNvPicPr/>
            <p:nvPr/>
          </p:nvPicPr>
          <p:blipFill>
            <a:blip r:embed="rId7" cstate="print"/>
            <a:stretch>
              <a:fillRect/>
            </a:stretch>
          </p:blipFill>
          <p:spPr>
            <a:xfrm>
              <a:off x="7368540" y="4486655"/>
              <a:ext cx="220979" cy="219456"/>
            </a:xfrm>
            <a:prstGeom prst="rect">
              <a:avLst/>
            </a:prstGeom>
          </p:spPr>
        </p:pic>
        <p:sp>
          <p:nvSpPr>
            <p:cNvPr id="18" name="object 18"/>
            <p:cNvSpPr/>
            <p:nvPr/>
          </p:nvSpPr>
          <p:spPr>
            <a:xfrm>
              <a:off x="6912864" y="4608575"/>
              <a:ext cx="896619" cy="962025"/>
            </a:xfrm>
            <a:custGeom>
              <a:avLst/>
              <a:gdLst/>
              <a:ahLst/>
              <a:cxnLst/>
              <a:rect l="l" t="t" r="r" b="b"/>
              <a:pathLst>
                <a:path w="896620" h="962025">
                  <a:moveTo>
                    <a:pt x="578358" y="452247"/>
                  </a:moveTo>
                  <a:lnTo>
                    <a:pt x="563753" y="419862"/>
                  </a:lnTo>
                  <a:lnTo>
                    <a:pt x="463931" y="310007"/>
                  </a:lnTo>
                  <a:lnTo>
                    <a:pt x="463931" y="231775"/>
                  </a:lnTo>
                  <a:lnTo>
                    <a:pt x="463931" y="100965"/>
                  </a:lnTo>
                  <a:lnTo>
                    <a:pt x="453771" y="63500"/>
                  </a:lnTo>
                  <a:lnTo>
                    <a:pt x="428371" y="31115"/>
                  </a:lnTo>
                  <a:lnTo>
                    <a:pt x="392811" y="8890"/>
                  </a:lnTo>
                  <a:lnTo>
                    <a:pt x="352679" y="0"/>
                  </a:lnTo>
                  <a:lnTo>
                    <a:pt x="312674" y="8890"/>
                  </a:lnTo>
                  <a:lnTo>
                    <a:pt x="48895" y="151130"/>
                  </a:lnTo>
                  <a:lnTo>
                    <a:pt x="11430" y="189865"/>
                  </a:lnTo>
                  <a:lnTo>
                    <a:pt x="0" y="240665"/>
                  </a:lnTo>
                  <a:lnTo>
                    <a:pt x="0" y="872109"/>
                  </a:lnTo>
                  <a:lnTo>
                    <a:pt x="6985" y="911479"/>
                  </a:lnTo>
                  <a:lnTo>
                    <a:pt x="25400" y="939419"/>
                  </a:lnTo>
                  <a:lnTo>
                    <a:pt x="52070" y="955929"/>
                  </a:lnTo>
                  <a:lnTo>
                    <a:pt x="82042" y="961644"/>
                  </a:lnTo>
                  <a:lnTo>
                    <a:pt x="111887" y="955929"/>
                  </a:lnTo>
                  <a:lnTo>
                    <a:pt x="137922" y="938784"/>
                  </a:lnTo>
                  <a:lnTo>
                    <a:pt x="156972" y="910844"/>
                  </a:lnTo>
                  <a:lnTo>
                    <a:pt x="163957" y="870839"/>
                  </a:lnTo>
                  <a:lnTo>
                    <a:pt x="163957" y="338582"/>
                  </a:lnTo>
                  <a:lnTo>
                    <a:pt x="360934" y="231775"/>
                  </a:lnTo>
                  <a:lnTo>
                    <a:pt x="360934" y="332232"/>
                  </a:lnTo>
                  <a:lnTo>
                    <a:pt x="486156" y="490347"/>
                  </a:lnTo>
                  <a:lnTo>
                    <a:pt x="517906" y="507492"/>
                  </a:lnTo>
                  <a:lnTo>
                    <a:pt x="548513" y="502412"/>
                  </a:lnTo>
                  <a:lnTo>
                    <a:pt x="570738" y="481457"/>
                  </a:lnTo>
                  <a:lnTo>
                    <a:pt x="578358" y="452247"/>
                  </a:lnTo>
                  <a:close/>
                </a:path>
                <a:path w="896620" h="962025">
                  <a:moveTo>
                    <a:pt x="896112" y="234950"/>
                  </a:moveTo>
                  <a:lnTo>
                    <a:pt x="546608" y="234315"/>
                  </a:lnTo>
                  <a:lnTo>
                    <a:pt x="518541" y="242697"/>
                  </a:lnTo>
                  <a:lnTo>
                    <a:pt x="502666" y="263652"/>
                  </a:lnTo>
                  <a:lnTo>
                    <a:pt x="500126" y="290322"/>
                  </a:lnTo>
                  <a:lnTo>
                    <a:pt x="512826" y="316357"/>
                  </a:lnTo>
                  <a:lnTo>
                    <a:pt x="722630" y="550037"/>
                  </a:lnTo>
                  <a:lnTo>
                    <a:pt x="896112" y="550037"/>
                  </a:lnTo>
                  <a:lnTo>
                    <a:pt x="896112" y="234950"/>
                  </a:lnTo>
                  <a:close/>
                </a:path>
              </a:pathLst>
            </a:custGeom>
            <a:solidFill>
              <a:srgbClr val="000000"/>
            </a:solidFill>
          </p:spPr>
          <p:txBody>
            <a:bodyPr wrap="square" lIns="0" tIns="0" rIns="0" bIns="0" rtlCol="0"/>
            <a:lstStyle/>
            <a:p>
              <a:endParaRPr/>
            </a:p>
          </p:txBody>
        </p:sp>
        <p:pic>
          <p:nvPicPr>
            <p:cNvPr id="19" name="object 19"/>
            <p:cNvPicPr/>
            <p:nvPr/>
          </p:nvPicPr>
          <p:blipFill>
            <a:blip r:embed="rId8" cstate="print"/>
            <a:stretch>
              <a:fillRect/>
            </a:stretch>
          </p:blipFill>
          <p:spPr>
            <a:xfrm>
              <a:off x="7498080" y="4692395"/>
              <a:ext cx="105155" cy="178307"/>
            </a:xfrm>
            <a:prstGeom prst="rect">
              <a:avLst/>
            </a:prstGeom>
          </p:spPr>
        </p:pic>
      </p:grpSp>
      <p:sp>
        <p:nvSpPr>
          <p:cNvPr id="20" name="object 20"/>
          <p:cNvSpPr/>
          <p:nvPr/>
        </p:nvSpPr>
        <p:spPr>
          <a:xfrm>
            <a:off x="8305800" y="4599432"/>
            <a:ext cx="757555" cy="890269"/>
          </a:xfrm>
          <a:custGeom>
            <a:avLst/>
            <a:gdLst/>
            <a:ahLst/>
            <a:cxnLst/>
            <a:rect l="l" t="t" r="r" b="b"/>
            <a:pathLst>
              <a:path w="757554" h="890270">
                <a:moveTo>
                  <a:pt x="587756" y="121920"/>
                </a:moveTo>
                <a:lnTo>
                  <a:pt x="587629" y="111760"/>
                </a:lnTo>
                <a:lnTo>
                  <a:pt x="587121" y="103505"/>
                </a:lnTo>
                <a:lnTo>
                  <a:pt x="578866" y="97155"/>
                </a:lnTo>
                <a:lnTo>
                  <a:pt x="569976" y="97155"/>
                </a:lnTo>
                <a:lnTo>
                  <a:pt x="384429" y="111760"/>
                </a:lnTo>
                <a:lnTo>
                  <a:pt x="375539" y="113030"/>
                </a:lnTo>
                <a:lnTo>
                  <a:pt x="368554" y="120650"/>
                </a:lnTo>
                <a:lnTo>
                  <a:pt x="368554" y="129540"/>
                </a:lnTo>
                <a:lnTo>
                  <a:pt x="369824" y="138430"/>
                </a:lnTo>
                <a:lnTo>
                  <a:pt x="377444" y="145415"/>
                </a:lnTo>
                <a:lnTo>
                  <a:pt x="386969" y="145415"/>
                </a:lnTo>
                <a:lnTo>
                  <a:pt x="571881" y="130810"/>
                </a:lnTo>
                <a:lnTo>
                  <a:pt x="581406" y="129540"/>
                </a:lnTo>
                <a:lnTo>
                  <a:pt x="587756" y="121920"/>
                </a:lnTo>
                <a:close/>
              </a:path>
              <a:path w="757554" h="890270">
                <a:moveTo>
                  <a:pt x="757428" y="10795"/>
                </a:moveTo>
                <a:lnTo>
                  <a:pt x="755523" y="6350"/>
                </a:lnTo>
                <a:lnTo>
                  <a:pt x="751713" y="4445"/>
                </a:lnTo>
                <a:lnTo>
                  <a:pt x="748538" y="635"/>
                </a:lnTo>
                <a:lnTo>
                  <a:pt x="744093" y="0"/>
                </a:lnTo>
                <a:lnTo>
                  <a:pt x="739648" y="0"/>
                </a:lnTo>
                <a:lnTo>
                  <a:pt x="723773" y="1270"/>
                </a:lnTo>
                <a:lnTo>
                  <a:pt x="723773" y="34925"/>
                </a:lnTo>
                <a:lnTo>
                  <a:pt x="723773" y="339598"/>
                </a:lnTo>
                <a:lnTo>
                  <a:pt x="695833" y="352933"/>
                </a:lnTo>
                <a:lnTo>
                  <a:pt x="653161" y="361188"/>
                </a:lnTo>
                <a:lnTo>
                  <a:pt x="601091" y="364363"/>
                </a:lnTo>
                <a:lnTo>
                  <a:pt x="540131" y="364363"/>
                </a:lnTo>
                <a:lnTo>
                  <a:pt x="479171" y="361188"/>
                </a:lnTo>
                <a:lnTo>
                  <a:pt x="421259" y="356108"/>
                </a:lnTo>
                <a:lnTo>
                  <a:pt x="371094" y="349758"/>
                </a:lnTo>
                <a:lnTo>
                  <a:pt x="332359" y="342138"/>
                </a:lnTo>
                <a:lnTo>
                  <a:pt x="305689" y="331978"/>
                </a:lnTo>
                <a:lnTo>
                  <a:pt x="297434" y="331978"/>
                </a:lnTo>
                <a:lnTo>
                  <a:pt x="286004" y="340868"/>
                </a:lnTo>
                <a:lnTo>
                  <a:pt x="283972" y="347853"/>
                </a:lnTo>
                <a:lnTo>
                  <a:pt x="286004" y="354203"/>
                </a:lnTo>
                <a:lnTo>
                  <a:pt x="297434" y="396748"/>
                </a:lnTo>
                <a:lnTo>
                  <a:pt x="305054" y="444373"/>
                </a:lnTo>
                <a:lnTo>
                  <a:pt x="309499" y="495808"/>
                </a:lnTo>
                <a:lnTo>
                  <a:pt x="310769" y="549783"/>
                </a:lnTo>
                <a:lnTo>
                  <a:pt x="308864" y="604393"/>
                </a:lnTo>
                <a:lnTo>
                  <a:pt x="303784" y="659638"/>
                </a:lnTo>
                <a:lnTo>
                  <a:pt x="296799" y="713486"/>
                </a:lnTo>
                <a:lnTo>
                  <a:pt x="287274" y="764921"/>
                </a:lnTo>
                <a:lnTo>
                  <a:pt x="275717" y="812546"/>
                </a:lnTo>
                <a:lnTo>
                  <a:pt x="262382" y="855091"/>
                </a:lnTo>
                <a:lnTo>
                  <a:pt x="85725" y="855091"/>
                </a:lnTo>
                <a:lnTo>
                  <a:pt x="33655" y="265303"/>
                </a:lnTo>
                <a:lnTo>
                  <a:pt x="40640" y="204470"/>
                </a:lnTo>
                <a:lnTo>
                  <a:pt x="71120" y="149860"/>
                </a:lnTo>
                <a:lnTo>
                  <a:pt x="102362" y="120650"/>
                </a:lnTo>
                <a:lnTo>
                  <a:pt x="140462" y="97790"/>
                </a:lnTo>
                <a:lnTo>
                  <a:pt x="183007" y="81280"/>
                </a:lnTo>
                <a:lnTo>
                  <a:pt x="228727" y="73025"/>
                </a:lnTo>
                <a:lnTo>
                  <a:pt x="723773" y="34925"/>
                </a:lnTo>
                <a:lnTo>
                  <a:pt x="723773" y="1270"/>
                </a:lnTo>
                <a:lnTo>
                  <a:pt x="224917" y="40640"/>
                </a:lnTo>
                <a:lnTo>
                  <a:pt x="173482" y="49530"/>
                </a:lnTo>
                <a:lnTo>
                  <a:pt x="124587" y="67945"/>
                </a:lnTo>
                <a:lnTo>
                  <a:pt x="81280" y="94615"/>
                </a:lnTo>
                <a:lnTo>
                  <a:pt x="45085" y="128270"/>
                </a:lnTo>
                <a:lnTo>
                  <a:pt x="23495" y="160655"/>
                </a:lnTo>
                <a:lnTo>
                  <a:pt x="635" y="231013"/>
                </a:lnTo>
                <a:lnTo>
                  <a:pt x="0" y="268478"/>
                </a:lnTo>
                <a:lnTo>
                  <a:pt x="53340" y="874141"/>
                </a:lnTo>
                <a:lnTo>
                  <a:pt x="54610" y="883031"/>
                </a:lnTo>
                <a:lnTo>
                  <a:pt x="60960" y="890016"/>
                </a:lnTo>
                <a:lnTo>
                  <a:pt x="281432" y="890016"/>
                </a:lnTo>
                <a:lnTo>
                  <a:pt x="288544" y="885571"/>
                </a:lnTo>
                <a:lnTo>
                  <a:pt x="290449" y="878586"/>
                </a:lnTo>
                <a:lnTo>
                  <a:pt x="298704" y="855091"/>
                </a:lnTo>
                <a:lnTo>
                  <a:pt x="316484" y="791591"/>
                </a:lnTo>
                <a:lnTo>
                  <a:pt x="327279" y="742061"/>
                </a:lnTo>
                <a:lnTo>
                  <a:pt x="335534" y="689356"/>
                </a:lnTo>
                <a:lnTo>
                  <a:pt x="341249" y="635508"/>
                </a:lnTo>
                <a:lnTo>
                  <a:pt x="344424" y="580263"/>
                </a:lnTo>
                <a:lnTo>
                  <a:pt x="345059" y="525653"/>
                </a:lnTo>
                <a:lnTo>
                  <a:pt x="342519" y="472313"/>
                </a:lnTo>
                <a:lnTo>
                  <a:pt x="336804" y="421513"/>
                </a:lnTo>
                <a:lnTo>
                  <a:pt x="327914" y="374523"/>
                </a:lnTo>
                <a:lnTo>
                  <a:pt x="367284" y="382143"/>
                </a:lnTo>
                <a:lnTo>
                  <a:pt x="416179" y="389128"/>
                </a:lnTo>
                <a:lnTo>
                  <a:pt x="472059" y="394208"/>
                </a:lnTo>
                <a:lnTo>
                  <a:pt x="530606" y="398018"/>
                </a:lnTo>
                <a:lnTo>
                  <a:pt x="588391" y="398018"/>
                </a:lnTo>
                <a:lnTo>
                  <a:pt x="643636" y="394843"/>
                </a:lnTo>
                <a:lnTo>
                  <a:pt x="691388" y="387223"/>
                </a:lnTo>
                <a:lnTo>
                  <a:pt x="729488" y="375158"/>
                </a:lnTo>
                <a:lnTo>
                  <a:pt x="730123" y="374523"/>
                </a:lnTo>
                <a:lnTo>
                  <a:pt x="743458" y="364363"/>
                </a:lnTo>
                <a:lnTo>
                  <a:pt x="754253" y="356743"/>
                </a:lnTo>
                <a:lnTo>
                  <a:pt x="756793" y="353568"/>
                </a:lnTo>
                <a:lnTo>
                  <a:pt x="757428" y="349758"/>
                </a:lnTo>
                <a:lnTo>
                  <a:pt x="757428" y="10795"/>
                </a:lnTo>
                <a:close/>
              </a:path>
            </a:pathLst>
          </a:custGeom>
          <a:solidFill>
            <a:srgbClr val="000000"/>
          </a:solidFill>
        </p:spPr>
        <p:txBody>
          <a:bodyPr wrap="square" lIns="0" tIns="0" rIns="0" bIns="0" rtlCol="0"/>
          <a:lstStyle/>
          <a:p>
            <a:endParaRPr/>
          </a:p>
        </p:txBody>
      </p:sp>
      <p:grpSp>
        <p:nvGrpSpPr>
          <p:cNvPr id="21" name="object 21"/>
          <p:cNvGrpSpPr/>
          <p:nvPr/>
        </p:nvGrpSpPr>
        <p:grpSpPr>
          <a:xfrm>
            <a:off x="8046719" y="4475988"/>
            <a:ext cx="311150" cy="384175"/>
            <a:chOff x="8046719" y="4475988"/>
            <a:chExt cx="311150" cy="384175"/>
          </a:xfrm>
        </p:grpSpPr>
        <p:pic>
          <p:nvPicPr>
            <p:cNvPr id="22" name="object 22"/>
            <p:cNvPicPr/>
            <p:nvPr/>
          </p:nvPicPr>
          <p:blipFill>
            <a:blip r:embed="rId9" cstate="print"/>
            <a:stretch>
              <a:fillRect/>
            </a:stretch>
          </p:blipFill>
          <p:spPr>
            <a:xfrm>
              <a:off x="8046719" y="4765549"/>
              <a:ext cx="198120" cy="94486"/>
            </a:xfrm>
            <a:prstGeom prst="rect">
              <a:avLst/>
            </a:prstGeom>
          </p:spPr>
        </p:pic>
        <p:pic>
          <p:nvPicPr>
            <p:cNvPr id="23" name="object 23"/>
            <p:cNvPicPr/>
            <p:nvPr/>
          </p:nvPicPr>
          <p:blipFill>
            <a:blip r:embed="rId10" cstate="print"/>
            <a:stretch>
              <a:fillRect/>
            </a:stretch>
          </p:blipFill>
          <p:spPr>
            <a:xfrm>
              <a:off x="8125967" y="4475988"/>
              <a:ext cx="231648" cy="268224"/>
            </a:xfrm>
            <a:prstGeom prst="rect">
              <a:avLst/>
            </a:prstGeom>
          </p:spPr>
        </p:pic>
      </p:grpSp>
      <p:grpSp>
        <p:nvGrpSpPr>
          <p:cNvPr id="24" name="object 24"/>
          <p:cNvGrpSpPr/>
          <p:nvPr/>
        </p:nvGrpSpPr>
        <p:grpSpPr>
          <a:xfrm>
            <a:off x="9361931" y="4520184"/>
            <a:ext cx="733425" cy="922019"/>
            <a:chOff x="9361931" y="4520184"/>
            <a:chExt cx="733425" cy="922019"/>
          </a:xfrm>
        </p:grpSpPr>
        <p:sp>
          <p:nvSpPr>
            <p:cNvPr id="25" name="object 25"/>
            <p:cNvSpPr/>
            <p:nvPr/>
          </p:nvSpPr>
          <p:spPr>
            <a:xfrm>
              <a:off x="9619487" y="4658868"/>
              <a:ext cx="475615" cy="783590"/>
            </a:xfrm>
            <a:custGeom>
              <a:avLst/>
              <a:gdLst/>
              <a:ahLst/>
              <a:cxnLst/>
              <a:rect l="l" t="t" r="r" b="b"/>
              <a:pathLst>
                <a:path w="475615" h="783589">
                  <a:moveTo>
                    <a:pt x="242823" y="0"/>
                  </a:moveTo>
                  <a:lnTo>
                    <a:pt x="241553" y="0"/>
                  </a:lnTo>
                  <a:lnTo>
                    <a:pt x="181228" y="104647"/>
                  </a:lnTo>
                  <a:lnTo>
                    <a:pt x="124586" y="206755"/>
                  </a:lnTo>
                  <a:lnTo>
                    <a:pt x="99186" y="256285"/>
                  </a:lnTo>
                  <a:lnTo>
                    <a:pt x="75056" y="305053"/>
                  </a:lnTo>
                  <a:lnTo>
                    <a:pt x="53975" y="352678"/>
                  </a:lnTo>
                  <a:lnTo>
                    <a:pt x="35559" y="398271"/>
                  </a:lnTo>
                  <a:lnTo>
                    <a:pt x="20319" y="442086"/>
                  </a:lnTo>
                  <a:lnTo>
                    <a:pt x="9525" y="483996"/>
                  </a:lnTo>
                  <a:lnTo>
                    <a:pt x="2539" y="523874"/>
                  </a:lnTo>
                  <a:lnTo>
                    <a:pt x="0" y="560704"/>
                  </a:lnTo>
                  <a:lnTo>
                    <a:pt x="5079" y="611504"/>
                  </a:lnTo>
                  <a:lnTo>
                    <a:pt x="20319" y="655192"/>
                  </a:lnTo>
                  <a:lnTo>
                    <a:pt x="43179" y="693292"/>
                  </a:lnTo>
                  <a:lnTo>
                    <a:pt x="73786" y="725042"/>
                  </a:lnTo>
                  <a:lnTo>
                    <a:pt x="109346" y="750315"/>
                  </a:lnTo>
                  <a:lnTo>
                    <a:pt x="148716" y="768095"/>
                  </a:lnTo>
                  <a:lnTo>
                    <a:pt x="191388" y="779525"/>
                  </a:lnTo>
                  <a:lnTo>
                    <a:pt x="235203" y="783335"/>
                  </a:lnTo>
                  <a:lnTo>
                    <a:pt x="239648" y="783335"/>
                  </a:lnTo>
                  <a:lnTo>
                    <a:pt x="284098" y="779525"/>
                  </a:lnTo>
                  <a:lnTo>
                    <a:pt x="287273" y="778890"/>
                  </a:lnTo>
                  <a:lnTo>
                    <a:pt x="286638" y="778890"/>
                  </a:lnTo>
                  <a:lnTo>
                    <a:pt x="312165" y="772540"/>
                  </a:lnTo>
                  <a:lnTo>
                    <a:pt x="322960" y="768730"/>
                  </a:lnTo>
                  <a:lnTo>
                    <a:pt x="326770" y="768095"/>
                  </a:lnTo>
                  <a:lnTo>
                    <a:pt x="329310" y="766825"/>
                  </a:lnTo>
                  <a:lnTo>
                    <a:pt x="335660" y="764285"/>
                  </a:lnTo>
                  <a:lnTo>
                    <a:pt x="358520" y="753490"/>
                  </a:lnTo>
                  <a:lnTo>
                    <a:pt x="363600" y="750315"/>
                  </a:lnTo>
                  <a:lnTo>
                    <a:pt x="366775" y="749045"/>
                  </a:lnTo>
                  <a:lnTo>
                    <a:pt x="369950" y="746505"/>
                  </a:lnTo>
                  <a:lnTo>
                    <a:pt x="380745" y="740155"/>
                  </a:lnTo>
                  <a:lnTo>
                    <a:pt x="390905" y="733170"/>
                  </a:lnTo>
                  <a:lnTo>
                    <a:pt x="401700" y="723772"/>
                  </a:lnTo>
                  <a:lnTo>
                    <a:pt x="402335" y="723772"/>
                  </a:lnTo>
                  <a:lnTo>
                    <a:pt x="409955" y="716787"/>
                  </a:lnTo>
                  <a:lnTo>
                    <a:pt x="418972" y="707262"/>
                  </a:lnTo>
                  <a:lnTo>
                    <a:pt x="432307" y="691387"/>
                  </a:lnTo>
                  <a:lnTo>
                    <a:pt x="455167" y="653922"/>
                  </a:lnTo>
                  <a:lnTo>
                    <a:pt x="455167" y="652652"/>
                  </a:lnTo>
                  <a:lnTo>
                    <a:pt x="455802" y="652017"/>
                  </a:lnTo>
                  <a:lnTo>
                    <a:pt x="460247" y="641222"/>
                  </a:lnTo>
                  <a:lnTo>
                    <a:pt x="468502" y="615187"/>
                  </a:lnTo>
                  <a:lnTo>
                    <a:pt x="469137" y="610234"/>
                  </a:lnTo>
                  <a:lnTo>
                    <a:pt x="470407" y="607694"/>
                  </a:lnTo>
                  <a:lnTo>
                    <a:pt x="470407" y="603249"/>
                  </a:lnTo>
                  <a:lnTo>
                    <a:pt x="473582" y="586739"/>
                  </a:lnTo>
                  <a:lnTo>
                    <a:pt x="475487" y="556894"/>
                  </a:lnTo>
                  <a:lnTo>
                    <a:pt x="473582" y="524509"/>
                  </a:lnTo>
                  <a:lnTo>
                    <a:pt x="472947" y="521334"/>
                  </a:lnTo>
                  <a:lnTo>
                    <a:pt x="472947" y="519429"/>
                  </a:lnTo>
                  <a:lnTo>
                    <a:pt x="471677" y="509904"/>
                  </a:lnTo>
                  <a:lnTo>
                    <a:pt x="468502" y="490346"/>
                  </a:lnTo>
                  <a:lnTo>
                    <a:pt x="467232" y="484631"/>
                  </a:lnTo>
                  <a:lnTo>
                    <a:pt x="466597" y="480186"/>
                  </a:lnTo>
                  <a:lnTo>
                    <a:pt x="463422" y="469391"/>
                  </a:lnTo>
                  <a:lnTo>
                    <a:pt x="460247" y="454151"/>
                  </a:lnTo>
                  <a:lnTo>
                    <a:pt x="457072" y="444626"/>
                  </a:lnTo>
                  <a:lnTo>
                    <a:pt x="455802" y="438276"/>
                  </a:lnTo>
                  <a:lnTo>
                    <a:pt x="442467" y="397636"/>
                  </a:lnTo>
                  <a:lnTo>
                    <a:pt x="441197" y="395731"/>
                  </a:lnTo>
                  <a:lnTo>
                    <a:pt x="441197" y="394461"/>
                  </a:lnTo>
                  <a:lnTo>
                    <a:pt x="422782" y="346963"/>
                  </a:lnTo>
                  <a:lnTo>
                    <a:pt x="418972" y="338073"/>
                  </a:lnTo>
                  <a:lnTo>
                    <a:pt x="413130" y="326008"/>
                  </a:lnTo>
                  <a:lnTo>
                    <a:pt x="402970" y="301878"/>
                  </a:lnTo>
                  <a:lnTo>
                    <a:pt x="380110" y="253745"/>
                  </a:lnTo>
                  <a:lnTo>
                    <a:pt x="355345" y="205485"/>
                  </a:lnTo>
                  <a:lnTo>
                    <a:pt x="355345" y="204850"/>
                  </a:lnTo>
                  <a:lnTo>
                    <a:pt x="336295" y="168020"/>
                  </a:lnTo>
                  <a:lnTo>
                    <a:pt x="287273" y="78612"/>
                  </a:lnTo>
                  <a:lnTo>
                    <a:pt x="272033" y="52069"/>
                  </a:lnTo>
                  <a:lnTo>
                    <a:pt x="242823" y="0"/>
                  </a:lnTo>
                  <a:close/>
                </a:path>
              </a:pathLst>
            </a:custGeom>
            <a:solidFill>
              <a:srgbClr val="000000"/>
            </a:solidFill>
          </p:spPr>
          <p:txBody>
            <a:bodyPr wrap="square" lIns="0" tIns="0" rIns="0" bIns="0" rtlCol="0"/>
            <a:lstStyle/>
            <a:p>
              <a:endParaRPr/>
            </a:p>
          </p:txBody>
        </p:sp>
        <p:sp>
          <p:nvSpPr>
            <p:cNvPr id="26" name="object 26"/>
            <p:cNvSpPr/>
            <p:nvPr/>
          </p:nvSpPr>
          <p:spPr>
            <a:xfrm>
              <a:off x="9660635" y="4956048"/>
              <a:ext cx="105410" cy="401320"/>
            </a:xfrm>
            <a:custGeom>
              <a:avLst/>
              <a:gdLst/>
              <a:ahLst/>
              <a:cxnLst/>
              <a:rect l="l" t="t" r="r" b="b"/>
              <a:pathLst>
                <a:path w="105409" h="401320">
                  <a:moveTo>
                    <a:pt x="96266" y="0"/>
                  </a:moveTo>
                  <a:lnTo>
                    <a:pt x="67183" y="32257"/>
                  </a:lnTo>
                  <a:lnTo>
                    <a:pt x="48768" y="67690"/>
                  </a:lnTo>
                  <a:lnTo>
                    <a:pt x="29718" y="106425"/>
                  </a:lnTo>
                  <a:lnTo>
                    <a:pt x="13970" y="149478"/>
                  </a:lnTo>
                  <a:lnTo>
                    <a:pt x="3810" y="189356"/>
                  </a:lnTo>
                  <a:lnTo>
                    <a:pt x="0" y="229869"/>
                  </a:lnTo>
                  <a:lnTo>
                    <a:pt x="0" y="238759"/>
                  </a:lnTo>
                  <a:lnTo>
                    <a:pt x="3810" y="284352"/>
                  </a:lnTo>
                  <a:lnTo>
                    <a:pt x="16510" y="320420"/>
                  </a:lnTo>
                  <a:lnTo>
                    <a:pt x="38608" y="353313"/>
                  </a:lnTo>
                  <a:lnTo>
                    <a:pt x="69723" y="382396"/>
                  </a:lnTo>
                  <a:lnTo>
                    <a:pt x="105156" y="400812"/>
                  </a:lnTo>
                  <a:lnTo>
                    <a:pt x="96900" y="384301"/>
                  </a:lnTo>
                  <a:lnTo>
                    <a:pt x="89916" y="367919"/>
                  </a:lnTo>
                  <a:lnTo>
                    <a:pt x="74803" y="315975"/>
                  </a:lnTo>
                  <a:lnTo>
                    <a:pt x="65913" y="264668"/>
                  </a:lnTo>
                  <a:lnTo>
                    <a:pt x="62738" y="216534"/>
                  </a:lnTo>
                  <a:lnTo>
                    <a:pt x="62738" y="203200"/>
                  </a:lnTo>
                  <a:lnTo>
                    <a:pt x="69723" y="129158"/>
                  </a:lnTo>
                  <a:lnTo>
                    <a:pt x="79121" y="83565"/>
                  </a:lnTo>
                  <a:lnTo>
                    <a:pt x="99441" y="3809"/>
                  </a:lnTo>
                  <a:lnTo>
                    <a:pt x="98806" y="634"/>
                  </a:lnTo>
                  <a:lnTo>
                    <a:pt x="96266" y="0"/>
                  </a:lnTo>
                  <a:close/>
                </a:path>
              </a:pathLst>
            </a:custGeom>
            <a:solidFill>
              <a:srgbClr val="CCD3DD"/>
            </a:solidFill>
          </p:spPr>
          <p:txBody>
            <a:bodyPr wrap="square" lIns="0" tIns="0" rIns="0" bIns="0" rtlCol="0"/>
            <a:lstStyle/>
            <a:p>
              <a:endParaRPr/>
            </a:p>
          </p:txBody>
        </p:sp>
        <p:sp>
          <p:nvSpPr>
            <p:cNvPr id="27" name="object 27"/>
            <p:cNvSpPr/>
            <p:nvPr/>
          </p:nvSpPr>
          <p:spPr>
            <a:xfrm>
              <a:off x="9361931" y="4520184"/>
              <a:ext cx="251460" cy="414655"/>
            </a:xfrm>
            <a:custGeom>
              <a:avLst/>
              <a:gdLst/>
              <a:ahLst/>
              <a:cxnLst/>
              <a:rect l="l" t="t" r="r" b="b"/>
              <a:pathLst>
                <a:path w="251459" h="414654">
                  <a:moveTo>
                    <a:pt x="130810" y="0"/>
                  </a:moveTo>
                  <a:lnTo>
                    <a:pt x="130175" y="0"/>
                  </a:lnTo>
                  <a:lnTo>
                    <a:pt x="102235" y="46990"/>
                  </a:lnTo>
                  <a:lnTo>
                    <a:pt x="75565" y="93345"/>
                  </a:lnTo>
                  <a:lnTo>
                    <a:pt x="51435" y="138430"/>
                  </a:lnTo>
                  <a:lnTo>
                    <a:pt x="31115" y="182245"/>
                  </a:lnTo>
                  <a:lnTo>
                    <a:pt x="14604" y="222758"/>
                  </a:lnTo>
                  <a:lnTo>
                    <a:pt x="3810" y="260858"/>
                  </a:lnTo>
                  <a:lnTo>
                    <a:pt x="0" y="295783"/>
                  </a:lnTo>
                  <a:lnTo>
                    <a:pt x="10160" y="345948"/>
                  </a:lnTo>
                  <a:lnTo>
                    <a:pt x="38100" y="382778"/>
                  </a:lnTo>
                  <a:lnTo>
                    <a:pt x="77470" y="406273"/>
                  </a:lnTo>
                  <a:lnTo>
                    <a:pt x="123190" y="414528"/>
                  </a:lnTo>
                  <a:lnTo>
                    <a:pt x="125729" y="414528"/>
                  </a:lnTo>
                  <a:lnTo>
                    <a:pt x="152400" y="410083"/>
                  </a:lnTo>
                  <a:lnTo>
                    <a:pt x="150495" y="412623"/>
                  </a:lnTo>
                  <a:lnTo>
                    <a:pt x="163829" y="409448"/>
                  </a:lnTo>
                  <a:lnTo>
                    <a:pt x="170815" y="406908"/>
                  </a:lnTo>
                  <a:lnTo>
                    <a:pt x="171450" y="406908"/>
                  </a:lnTo>
                  <a:lnTo>
                    <a:pt x="172720" y="406273"/>
                  </a:lnTo>
                  <a:lnTo>
                    <a:pt x="176529" y="405003"/>
                  </a:lnTo>
                  <a:lnTo>
                    <a:pt x="188595" y="399288"/>
                  </a:lnTo>
                  <a:lnTo>
                    <a:pt x="200025" y="392938"/>
                  </a:lnTo>
                  <a:lnTo>
                    <a:pt x="211454" y="384048"/>
                  </a:lnTo>
                  <a:lnTo>
                    <a:pt x="212090" y="384048"/>
                  </a:lnTo>
                  <a:lnTo>
                    <a:pt x="212090" y="383413"/>
                  </a:lnTo>
                  <a:lnTo>
                    <a:pt x="215900" y="380238"/>
                  </a:lnTo>
                  <a:lnTo>
                    <a:pt x="220979" y="375158"/>
                  </a:lnTo>
                  <a:lnTo>
                    <a:pt x="242570" y="340233"/>
                  </a:lnTo>
                  <a:lnTo>
                    <a:pt x="251460" y="295783"/>
                  </a:lnTo>
                  <a:lnTo>
                    <a:pt x="250190" y="278638"/>
                  </a:lnTo>
                  <a:lnTo>
                    <a:pt x="247015" y="256413"/>
                  </a:lnTo>
                  <a:lnTo>
                    <a:pt x="247015" y="255143"/>
                  </a:lnTo>
                  <a:lnTo>
                    <a:pt x="245745" y="252603"/>
                  </a:lnTo>
                  <a:lnTo>
                    <a:pt x="243840" y="241173"/>
                  </a:lnTo>
                  <a:lnTo>
                    <a:pt x="234315" y="211328"/>
                  </a:lnTo>
                  <a:lnTo>
                    <a:pt x="233679" y="210058"/>
                  </a:lnTo>
                  <a:lnTo>
                    <a:pt x="233679" y="209423"/>
                  </a:lnTo>
                  <a:lnTo>
                    <a:pt x="230504" y="201295"/>
                  </a:lnTo>
                  <a:lnTo>
                    <a:pt x="207645" y="146685"/>
                  </a:lnTo>
                  <a:lnTo>
                    <a:pt x="189229" y="108585"/>
                  </a:lnTo>
                  <a:lnTo>
                    <a:pt x="187960" y="106680"/>
                  </a:lnTo>
                  <a:lnTo>
                    <a:pt x="173354" y="77470"/>
                  </a:lnTo>
                  <a:lnTo>
                    <a:pt x="161290" y="55245"/>
                  </a:lnTo>
                  <a:lnTo>
                    <a:pt x="160654" y="54610"/>
                  </a:lnTo>
                  <a:lnTo>
                    <a:pt x="130810" y="0"/>
                  </a:lnTo>
                  <a:close/>
                </a:path>
              </a:pathLst>
            </a:custGeom>
            <a:solidFill>
              <a:srgbClr val="000000"/>
            </a:solidFill>
          </p:spPr>
          <p:txBody>
            <a:bodyPr wrap="square" lIns="0" tIns="0" rIns="0" bIns="0" rtlCol="0"/>
            <a:lstStyle/>
            <a:p>
              <a:endParaRPr/>
            </a:p>
          </p:txBody>
        </p:sp>
        <p:sp>
          <p:nvSpPr>
            <p:cNvPr id="28" name="object 28"/>
            <p:cNvSpPr/>
            <p:nvPr/>
          </p:nvSpPr>
          <p:spPr>
            <a:xfrm>
              <a:off x="9384791" y="4677156"/>
              <a:ext cx="55244" cy="213360"/>
            </a:xfrm>
            <a:custGeom>
              <a:avLst/>
              <a:gdLst/>
              <a:ahLst/>
              <a:cxnLst/>
              <a:rect l="l" t="t" r="r" b="b"/>
              <a:pathLst>
                <a:path w="55245" h="213360">
                  <a:moveTo>
                    <a:pt x="52324" y="0"/>
                  </a:moveTo>
                  <a:lnTo>
                    <a:pt x="34035" y="21590"/>
                  </a:lnTo>
                  <a:lnTo>
                    <a:pt x="26542" y="36195"/>
                  </a:lnTo>
                  <a:lnTo>
                    <a:pt x="8254" y="79375"/>
                  </a:lnTo>
                  <a:lnTo>
                    <a:pt x="0" y="121920"/>
                  </a:lnTo>
                  <a:lnTo>
                    <a:pt x="0" y="126365"/>
                  </a:lnTo>
                  <a:lnTo>
                    <a:pt x="3809" y="158115"/>
                  </a:lnTo>
                  <a:lnTo>
                    <a:pt x="4444" y="161290"/>
                  </a:lnTo>
                  <a:lnTo>
                    <a:pt x="20192" y="187325"/>
                  </a:lnTo>
                  <a:lnTo>
                    <a:pt x="54863" y="213360"/>
                  </a:lnTo>
                  <a:lnTo>
                    <a:pt x="50418" y="204470"/>
                  </a:lnTo>
                  <a:lnTo>
                    <a:pt x="39115" y="167640"/>
                  </a:lnTo>
                  <a:lnTo>
                    <a:pt x="33400" y="123825"/>
                  </a:lnTo>
                  <a:lnTo>
                    <a:pt x="33400" y="114935"/>
                  </a:lnTo>
                  <a:lnTo>
                    <a:pt x="35305" y="82550"/>
                  </a:lnTo>
                  <a:lnTo>
                    <a:pt x="42290" y="45085"/>
                  </a:lnTo>
                  <a:lnTo>
                    <a:pt x="53593" y="2540"/>
                  </a:lnTo>
                  <a:lnTo>
                    <a:pt x="53593" y="635"/>
                  </a:lnTo>
                  <a:lnTo>
                    <a:pt x="52324" y="0"/>
                  </a:lnTo>
                  <a:close/>
                </a:path>
              </a:pathLst>
            </a:custGeom>
            <a:solidFill>
              <a:srgbClr val="CCD3DD"/>
            </a:solidFill>
          </p:spPr>
          <p:txBody>
            <a:bodyPr wrap="square" lIns="0" tIns="0" rIns="0" bIns="0" rtlCol="0"/>
            <a:lstStyle/>
            <a:p>
              <a:endParaRPr/>
            </a:p>
          </p:txBody>
        </p:sp>
      </p:grpSp>
      <p:sp>
        <p:nvSpPr>
          <p:cNvPr id="29" name="object 29"/>
          <p:cNvSpPr/>
          <p:nvPr/>
        </p:nvSpPr>
        <p:spPr>
          <a:xfrm>
            <a:off x="3518916" y="6096000"/>
            <a:ext cx="6724015" cy="914400"/>
          </a:xfrm>
          <a:custGeom>
            <a:avLst/>
            <a:gdLst/>
            <a:ahLst/>
            <a:cxnLst/>
            <a:rect l="l" t="t" r="r" b="b"/>
            <a:pathLst>
              <a:path w="6724015" h="914400">
                <a:moveTo>
                  <a:pt x="6723888" y="135890"/>
                </a:moveTo>
                <a:lnTo>
                  <a:pt x="6716903" y="92710"/>
                </a:lnTo>
                <a:lnTo>
                  <a:pt x="6697853" y="55245"/>
                </a:lnTo>
                <a:lnTo>
                  <a:pt x="6683248" y="40640"/>
                </a:lnTo>
                <a:lnTo>
                  <a:pt x="6683248" y="135890"/>
                </a:lnTo>
                <a:lnTo>
                  <a:pt x="6683248" y="779145"/>
                </a:lnTo>
                <a:lnTo>
                  <a:pt x="6675628" y="815975"/>
                </a:lnTo>
                <a:lnTo>
                  <a:pt x="6655308" y="845820"/>
                </a:lnTo>
                <a:lnTo>
                  <a:pt x="6624828" y="866140"/>
                </a:lnTo>
                <a:lnTo>
                  <a:pt x="6587998" y="873760"/>
                </a:lnTo>
                <a:lnTo>
                  <a:pt x="135890" y="873760"/>
                </a:lnTo>
                <a:lnTo>
                  <a:pt x="98425" y="866140"/>
                </a:lnTo>
                <a:lnTo>
                  <a:pt x="68580" y="845820"/>
                </a:lnTo>
                <a:lnTo>
                  <a:pt x="48260" y="815975"/>
                </a:lnTo>
                <a:lnTo>
                  <a:pt x="40640" y="779145"/>
                </a:lnTo>
                <a:lnTo>
                  <a:pt x="40640" y="135890"/>
                </a:lnTo>
                <a:lnTo>
                  <a:pt x="48260" y="99060"/>
                </a:lnTo>
                <a:lnTo>
                  <a:pt x="68580" y="68580"/>
                </a:lnTo>
                <a:lnTo>
                  <a:pt x="98425" y="48260"/>
                </a:lnTo>
                <a:lnTo>
                  <a:pt x="135890" y="40640"/>
                </a:lnTo>
                <a:lnTo>
                  <a:pt x="6587998" y="40640"/>
                </a:lnTo>
                <a:lnTo>
                  <a:pt x="6624828" y="48260"/>
                </a:lnTo>
                <a:lnTo>
                  <a:pt x="6655308" y="68580"/>
                </a:lnTo>
                <a:lnTo>
                  <a:pt x="6675628" y="99060"/>
                </a:lnTo>
                <a:lnTo>
                  <a:pt x="6683248" y="135890"/>
                </a:lnTo>
                <a:lnTo>
                  <a:pt x="6683248" y="40640"/>
                </a:lnTo>
                <a:lnTo>
                  <a:pt x="6668643" y="26035"/>
                </a:lnTo>
                <a:lnTo>
                  <a:pt x="6631178" y="6985"/>
                </a:lnTo>
                <a:lnTo>
                  <a:pt x="6587998" y="0"/>
                </a:lnTo>
                <a:lnTo>
                  <a:pt x="135890" y="0"/>
                </a:lnTo>
                <a:lnTo>
                  <a:pt x="92710" y="6985"/>
                </a:lnTo>
                <a:lnTo>
                  <a:pt x="55245" y="26035"/>
                </a:lnTo>
                <a:lnTo>
                  <a:pt x="26035" y="55245"/>
                </a:lnTo>
                <a:lnTo>
                  <a:pt x="6985" y="92710"/>
                </a:lnTo>
                <a:lnTo>
                  <a:pt x="0" y="135890"/>
                </a:lnTo>
                <a:lnTo>
                  <a:pt x="0" y="779145"/>
                </a:lnTo>
                <a:lnTo>
                  <a:pt x="6985" y="821690"/>
                </a:lnTo>
                <a:lnTo>
                  <a:pt x="26035" y="859155"/>
                </a:lnTo>
                <a:lnTo>
                  <a:pt x="55245" y="888365"/>
                </a:lnTo>
                <a:lnTo>
                  <a:pt x="92710" y="907415"/>
                </a:lnTo>
                <a:lnTo>
                  <a:pt x="135890" y="914400"/>
                </a:lnTo>
                <a:lnTo>
                  <a:pt x="6587998" y="914400"/>
                </a:lnTo>
                <a:lnTo>
                  <a:pt x="6631178" y="907415"/>
                </a:lnTo>
                <a:lnTo>
                  <a:pt x="6668643" y="888365"/>
                </a:lnTo>
                <a:lnTo>
                  <a:pt x="6683248" y="873760"/>
                </a:lnTo>
                <a:lnTo>
                  <a:pt x="6697853" y="859155"/>
                </a:lnTo>
                <a:lnTo>
                  <a:pt x="6716903" y="821690"/>
                </a:lnTo>
                <a:lnTo>
                  <a:pt x="6723888" y="779145"/>
                </a:lnTo>
                <a:lnTo>
                  <a:pt x="6723888" y="135890"/>
                </a:lnTo>
                <a:close/>
              </a:path>
            </a:pathLst>
          </a:custGeom>
          <a:solidFill>
            <a:srgbClr val="000000"/>
          </a:solidFill>
        </p:spPr>
        <p:txBody>
          <a:bodyPr wrap="square" lIns="0" tIns="0" rIns="0" bIns="0" rtlCol="0"/>
          <a:lstStyle/>
          <a:p>
            <a:endParaRPr/>
          </a:p>
        </p:txBody>
      </p:sp>
      <p:sp>
        <p:nvSpPr>
          <p:cNvPr id="30" name="object 30"/>
          <p:cNvSpPr txBox="1"/>
          <p:nvPr/>
        </p:nvSpPr>
        <p:spPr>
          <a:xfrm>
            <a:off x="3867658" y="6078423"/>
            <a:ext cx="6358890" cy="699135"/>
          </a:xfrm>
          <a:prstGeom prst="rect">
            <a:avLst/>
          </a:prstGeom>
        </p:spPr>
        <p:txBody>
          <a:bodyPr vert="horz" wrap="square" lIns="0" tIns="74930" rIns="0" bIns="0" rtlCol="0">
            <a:spAutoFit/>
          </a:bodyPr>
          <a:lstStyle/>
          <a:p>
            <a:pPr algn="ctr">
              <a:lnSpc>
                <a:spcPct val="100000"/>
              </a:lnSpc>
              <a:spcBef>
                <a:spcPts val="590"/>
              </a:spcBef>
            </a:pPr>
            <a:r>
              <a:rPr sz="1800" dirty="0">
                <a:solidFill>
                  <a:srgbClr val="29222B"/>
                </a:solidFill>
                <a:latin typeface="Lucida Sans Unicode"/>
                <a:cs typeface="Lucida Sans Unicode"/>
              </a:rPr>
              <a:t>Da</a:t>
            </a:r>
            <a:r>
              <a:rPr sz="1800" spc="-55" dirty="0">
                <a:solidFill>
                  <a:srgbClr val="29222B"/>
                </a:solidFill>
                <a:latin typeface="Lucida Sans Unicode"/>
                <a:cs typeface="Lucida Sans Unicode"/>
              </a:rPr>
              <a:t> </a:t>
            </a:r>
            <a:r>
              <a:rPr sz="1800" dirty="0">
                <a:solidFill>
                  <a:srgbClr val="29222B"/>
                </a:solidFill>
                <a:latin typeface="Lucida Sans Unicode"/>
                <a:cs typeface="Lucida Sans Unicode"/>
              </a:rPr>
              <a:t>ho</a:t>
            </a:r>
            <a:r>
              <a:rPr sz="1800" dirty="0">
                <a:solidFill>
                  <a:srgbClr val="29222B"/>
                </a:solidFill>
                <a:latin typeface="Calibri"/>
                <a:cs typeface="Calibri"/>
              </a:rPr>
              <a:t>ặ</a:t>
            </a:r>
            <a:r>
              <a:rPr sz="1800" dirty="0">
                <a:solidFill>
                  <a:srgbClr val="29222B"/>
                </a:solidFill>
                <a:latin typeface="Lucida Sans Unicode"/>
                <a:cs typeface="Lucida Sans Unicode"/>
              </a:rPr>
              <a:t>c</a:t>
            </a:r>
            <a:r>
              <a:rPr sz="1800" spc="-55" dirty="0">
                <a:solidFill>
                  <a:srgbClr val="29222B"/>
                </a:solidFill>
                <a:latin typeface="Lucida Sans Unicode"/>
                <a:cs typeface="Lucida Sans Unicode"/>
              </a:rPr>
              <a:t> </a:t>
            </a:r>
            <a:r>
              <a:rPr sz="1800" dirty="0">
                <a:solidFill>
                  <a:srgbClr val="29222B"/>
                </a:solidFill>
                <a:latin typeface="Lucida Sans Unicode"/>
                <a:cs typeface="Lucida Sans Unicode"/>
              </a:rPr>
              <a:t>m</a:t>
            </a:r>
            <a:r>
              <a:rPr sz="1800" dirty="0">
                <a:solidFill>
                  <a:srgbClr val="29222B"/>
                </a:solidFill>
                <a:latin typeface="Calibri"/>
                <a:cs typeface="Calibri"/>
              </a:rPr>
              <a:t>ắ</a:t>
            </a:r>
            <a:r>
              <a:rPr sz="1800" dirty="0">
                <a:solidFill>
                  <a:srgbClr val="29222B"/>
                </a:solidFill>
                <a:latin typeface="Lucida Sans Unicode"/>
                <a:cs typeface="Lucida Sans Unicode"/>
              </a:rPr>
              <a:t>t</a:t>
            </a:r>
            <a:r>
              <a:rPr sz="1800" spc="-60" dirty="0">
                <a:solidFill>
                  <a:srgbClr val="29222B"/>
                </a:solidFill>
                <a:latin typeface="Lucida Sans Unicode"/>
                <a:cs typeface="Lucida Sans Unicode"/>
              </a:rPr>
              <a:t> </a:t>
            </a:r>
            <a:r>
              <a:rPr sz="1800" dirty="0">
                <a:solidFill>
                  <a:srgbClr val="29222B"/>
                </a:solidFill>
                <a:latin typeface="Lucida Sans Unicode"/>
                <a:cs typeface="Lucida Sans Unicode"/>
              </a:rPr>
              <a:t>vàng,</a:t>
            </a:r>
            <a:r>
              <a:rPr sz="1800" spc="-50" dirty="0">
                <a:solidFill>
                  <a:srgbClr val="29222B"/>
                </a:solidFill>
                <a:latin typeface="Lucida Sans Unicode"/>
                <a:cs typeface="Lucida Sans Unicode"/>
              </a:rPr>
              <a:t> </a:t>
            </a:r>
            <a:r>
              <a:rPr sz="1800" dirty="0">
                <a:solidFill>
                  <a:srgbClr val="29222B"/>
                </a:solidFill>
                <a:latin typeface="Calibri"/>
                <a:cs typeface="Calibri"/>
              </a:rPr>
              <a:t>đ</a:t>
            </a:r>
            <a:r>
              <a:rPr sz="1800" dirty="0">
                <a:solidFill>
                  <a:srgbClr val="29222B"/>
                </a:solidFill>
                <a:latin typeface="Lucida Sans Unicode"/>
                <a:cs typeface="Lucida Sans Unicode"/>
              </a:rPr>
              <a:t>au</a:t>
            </a:r>
            <a:r>
              <a:rPr sz="1800" spc="-60" dirty="0">
                <a:solidFill>
                  <a:srgbClr val="29222B"/>
                </a:solidFill>
                <a:latin typeface="Lucida Sans Unicode"/>
                <a:cs typeface="Lucida Sans Unicode"/>
              </a:rPr>
              <a:t> </a:t>
            </a:r>
            <a:r>
              <a:rPr sz="1800" dirty="0">
                <a:solidFill>
                  <a:srgbClr val="29222B"/>
                </a:solidFill>
                <a:latin typeface="Lucida Sans Unicode"/>
                <a:cs typeface="Lucida Sans Unicode"/>
              </a:rPr>
              <a:t>b</a:t>
            </a:r>
            <a:r>
              <a:rPr sz="1800" dirty="0">
                <a:solidFill>
                  <a:srgbClr val="29222B"/>
                </a:solidFill>
                <a:latin typeface="Calibri"/>
                <a:cs typeface="Calibri"/>
              </a:rPr>
              <a:t>ụ</a:t>
            </a:r>
            <a:r>
              <a:rPr sz="1800" dirty="0">
                <a:solidFill>
                  <a:srgbClr val="29222B"/>
                </a:solidFill>
                <a:latin typeface="Lucida Sans Unicode"/>
                <a:cs typeface="Lucida Sans Unicode"/>
              </a:rPr>
              <a:t>ng,</a:t>
            </a:r>
            <a:r>
              <a:rPr sz="1800" spc="-55" dirty="0">
                <a:solidFill>
                  <a:srgbClr val="29222B"/>
                </a:solidFill>
                <a:latin typeface="Lucida Sans Unicode"/>
                <a:cs typeface="Lucida Sans Unicode"/>
              </a:rPr>
              <a:t> </a:t>
            </a:r>
            <a:r>
              <a:rPr sz="1800" dirty="0">
                <a:solidFill>
                  <a:srgbClr val="29222B"/>
                </a:solidFill>
                <a:latin typeface="Lucida Sans Unicode"/>
                <a:cs typeface="Lucida Sans Unicode"/>
              </a:rPr>
              <a:t>nôn</a:t>
            </a:r>
            <a:r>
              <a:rPr sz="1800" spc="-60" dirty="0">
                <a:solidFill>
                  <a:srgbClr val="29222B"/>
                </a:solidFill>
                <a:latin typeface="Lucida Sans Unicode"/>
                <a:cs typeface="Lucida Sans Unicode"/>
              </a:rPr>
              <a:t> </a:t>
            </a:r>
            <a:r>
              <a:rPr sz="1800" dirty="0">
                <a:solidFill>
                  <a:srgbClr val="29222B"/>
                </a:solidFill>
                <a:latin typeface="Lucida Sans Unicode"/>
                <a:cs typeface="Lucida Sans Unicode"/>
              </a:rPr>
              <a:t>m</a:t>
            </a:r>
            <a:r>
              <a:rPr sz="1800" dirty="0">
                <a:solidFill>
                  <a:srgbClr val="29222B"/>
                </a:solidFill>
                <a:latin typeface="Calibri"/>
                <a:cs typeface="Calibri"/>
              </a:rPr>
              <a:t>ử</a:t>
            </a:r>
            <a:r>
              <a:rPr sz="1800" dirty="0">
                <a:solidFill>
                  <a:srgbClr val="29222B"/>
                </a:solidFill>
                <a:latin typeface="Lucida Sans Unicode"/>
                <a:cs typeface="Lucida Sans Unicode"/>
              </a:rPr>
              <a:t>a,</a:t>
            </a:r>
            <a:r>
              <a:rPr sz="1800" spc="-55" dirty="0">
                <a:solidFill>
                  <a:srgbClr val="29222B"/>
                </a:solidFill>
                <a:latin typeface="Lucida Sans Unicode"/>
                <a:cs typeface="Lucida Sans Unicode"/>
              </a:rPr>
              <a:t> </a:t>
            </a:r>
            <a:r>
              <a:rPr sz="1800" dirty="0">
                <a:solidFill>
                  <a:srgbClr val="29222B"/>
                </a:solidFill>
                <a:latin typeface="Lucida Sans Unicode"/>
                <a:cs typeface="Lucida Sans Unicode"/>
              </a:rPr>
              <a:t>c</a:t>
            </a:r>
            <a:r>
              <a:rPr sz="1800" dirty="0">
                <a:solidFill>
                  <a:srgbClr val="29222B"/>
                </a:solidFill>
                <a:latin typeface="Calibri"/>
                <a:cs typeface="Calibri"/>
              </a:rPr>
              <a:t>ả</a:t>
            </a:r>
            <a:r>
              <a:rPr sz="1800" dirty="0">
                <a:solidFill>
                  <a:srgbClr val="29222B"/>
                </a:solidFill>
                <a:latin typeface="Lucida Sans Unicode"/>
                <a:cs typeface="Lucida Sans Unicode"/>
              </a:rPr>
              <a:t>m</a:t>
            </a:r>
            <a:r>
              <a:rPr sz="1800" spc="-60" dirty="0">
                <a:solidFill>
                  <a:srgbClr val="29222B"/>
                </a:solidFill>
                <a:latin typeface="Lucida Sans Unicode"/>
                <a:cs typeface="Lucida Sans Unicode"/>
              </a:rPr>
              <a:t> </a:t>
            </a:r>
            <a:r>
              <a:rPr sz="1800" dirty="0">
                <a:solidFill>
                  <a:srgbClr val="29222B"/>
                </a:solidFill>
                <a:latin typeface="Lucida Sans Unicode"/>
                <a:cs typeface="Lucida Sans Unicode"/>
              </a:rPr>
              <a:t>th</a:t>
            </a:r>
            <a:r>
              <a:rPr sz="1800" dirty="0">
                <a:solidFill>
                  <a:srgbClr val="29222B"/>
                </a:solidFill>
                <a:latin typeface="Calibri"/>
                <a:cs typeface="Calibri"/>
              </a:rPr>
              <a:t>ấ</a:t>
            </a:r>
            <a:r>
              <a:rPr sz="1800" dirty="0">
                <a:solidFill>
                  <a:srgbClr val="29222B"/>
                </a:solidFill>
                <a:latin typeface="Lucida Sans Unicode"/>
                <a:cs typeface="Lucida Sans Unicode"/>
              </a:rPr>
              <a:t>y</a:t>
            </a:r>
            <a:r>
              <a:rPr sz="1800" spc="-65" dirty="0">
                <a:solidFill>
                  <a:srgbClr val="29222B"/>
                </a:solidFill>
                <a:latin typeface="Lucida Sans Unicode"/>
                <a:cs typeface="Lucida Sans Unicode"/>
              </a:rPr>
              <a:t> </a:t>
            </a:r>
            <a:r>
              <a:rPr sz="1800" dirty="0">
                <a:solidFill>
                  <a:srgbClr val="29222B"/>
                </a:solidFill>
                <a:latin typeface="Lucida Sans Unicode"/>
                <a:cs typeface="Lucida Sans Unicode"/>
              </a:rPr>
              <a:t>m</a:t>
            </a:r>
            <a:r>
              <a:rPr sz="1800" dirty="0">
                <a:solidFill>
                  <a:srgbClr val="29222B"/>
                </a:solidFill>
                <a:latin typeface="Calibri"/>
                <a:cs typeface="Calibri"/>
              </a:rPr>
              <a:t>ệ</a:t>
            </a:r>
            <a:r>
              <a:rPr sz="1800" dirty="0">
                <a:solidFill>
                  <a:srgbClr val="29222B"/>
                </a:solidFill>
                <a:latin typeface="Lucida Sans Unicode"/>
                <a:cs typeface="Lucida Sans Unicode"/>
              </a:rPr>
              <a:t>t</a:t>
            </a:r>
            <a:r>
              <a:rPr sz="1800" spc="-65" dirty="0">
                <a:solidFill>
                  <a:srgbClr val="29222B"/>
                </a:solidFill>
                <a:latin typeface="Lucida Sans Unicode"/>
                <a:cs typeface="Lucida Sans Unicode"/>
              </a:rPr>
              <a:t> </a:t>
            </a:r>
            <a:r>
              <a:rPr sz="1800" spc="-20" dirty="0">
                <a:solidFill>
                  <a:srgbClr val="29222B"/>
                </a:solidFill>
                <a:latin typeface="Lucida Sans Unicode"/>
                <a:cs typeface="Lucida Sans Unicode"/>
              </a:rPr>
              <a:t>m</a:t>
            </a:r>
            <a:r>
              <a:rPr sz="1800" spc="-20" dirty="0">
                <a:solidFill>
                  <a:srgbClr val="29222B"/>
                </a:solidFill>
                <a:latin typeface="Calibri"/>
                <a:cs typeface="Calibri"/>
              </a:rPr>
              <a:t>ỏ</a:t>
            </a:r>
            <a:r>
              <a:rPr sz="1800" spc="-20" dirty="0">
                <a:solidFill>
                  <a:srgbClr val="29222B"/>
                </a:solidFill>
                <a:latin typeface="Lucida Sans Unicode"/>
                <a:cs typeface="Lucida Sans Unicode"/>
              </a:rPr>
              <a:t>i,</a:t>
            </a:r>
            <a:endParaRPr sz="1800">
              <a:latin typeface="Lucida Sans Unicode"/>
              <a:cs typeface="Lucida Sans Unicode"/>
            </a:endParaRPr>
          </a:p>
          <a:p>
            <a:pPr algn="ctr">
              <a:lnSpc>
                <a:spcPct val="100000"/>
              </a:lnSpc>
              <a:spcBef>
                <a:spcPts val="490"/>
              </a:spcBef>
            </a:pPr>
            <a:r>
              <a:rPr sz="1800" dirty="0">
                <a:solidFill>
                  <a:srgbClr val="29222B"/>
                </a:solidFill>
                <a:latin typeface="Calibri"/>
                <a:cs typeface="Calibri"/>
              </a:rPr>
              <a:t>đ</a:t>
            </a:r>
            <a:r>
              <a:rPr sz="1800" dirty="0">
                <a:solidFill>
                  <a:srgbClr val="29222B"/>
                </a:solidFill>
                <a:latin typeface="Lucida Sans Unicode"/>
                <a:cs typeface="Lucida Sans Unicode"/>
              </a:rPr>
              <a:t>au</a:t>
            </a:r>
            <a:r>
              <a:rPr sz="1800" spc="-55" dirty="0">
                <a:solidFill>
                  <a:srgbClr val="29222B"/>
                </a:solidFill>
                <a:latin typeface="Lucida Sans Unicode"/>
                <a:cs typeface="Lucida Sans Unicode"/>
              </a:rPr>
              <a:t> </a:t>
            </a:r>
            <a:r>
              <a:rPr sz="1800" dirty="0">
                <a:solidFill>
                  <a:srgbClr val="29222B"/>
                </a:solidFill>
                <a:latin typeface="Lucida Sans Unicode"/>
                <a:cs typeface="Lucida Sans Unicode"/>
              </a:rPr>
              <a:t>kh</a:t>
            </a:r>
            <a:r>
              <a:rPr sz="1800" dirty="0">
                <a:solidFill>
                  <a:srgbClr val="29222B"/>
                </a:solidFill>
                <a:latin typeface="Calibri"/>
                <a:cs typeface="Calibri"/>
              </a:rPr>
              <a:t>ớ</a:t>
            </a:r>
            <a:r>
              <a:rPr sz="1800" dirty="0">
                <a:solidFill>
                  <a:srgbClr val="29222B"/>
                </a:solidFill>
                <a:latin typeface="Lucida Sans Unicode"/>
                <a:cs typeface="Lucida Sans Unicode"/>
              </a:rPr>
              <a:t>p,</a:t>
            </a:r>
            <a:r>
              <a:rPr sz="1800" spc="-40" dirty="0">
                <a:solidFill>
                  <a:srgbClr val="29222B"/>
                </a:solidFill>
                <a:latin typeface="Lucida Sans Unicode"/>
                <a:cs typeface="Lucida Sans Unicode"/>
              </a:rPr>
              <a:t> </a:t>
            </a:r>
            <a:r>
              <a:rPr sz="1800" dirty="0">
                <a:solidFill>
                  <a:srgbClr val="29222B"/>
                </a:solidFill>
                <a:latin typeface="Lucida Sans Unicode"/>
                <a:cs typeface="Lucida Sans Unicode"/>
              </a:rPr>
              <a:t>n</a:t>
            </a:r>
            <a:r>
              <a:rPr sz="1800" dirty="0">
                <a:solidFill>
                  <a:srgbClr val="29222B"/>
                </a:solidFill>
                <a:latin typeface="Calibri"/>
                <a:cs typeface="Calibri"/>
              </a:rPr>
              <a:t>ướ</a:t>
            </a:r>
            <a:r>
              <a:rPr sz="1800" dirty="0">
                <a:solidFill>
                  <a:srgbClr val="29222B"/>
                </a:solidFill>
                <a:latin typeface="Lucida Sans Unicode"/>
                <a:cs typeface="Lucida Sans Unicode"/>
              </a:rPr>
              <a:t>c</a:t>
            </a:r>
            <a:r>
              <a:rPr sz="1800" spc="-40" dirty="0">
                <a:solidFill>
                  <a:srgbClr val="29222B"/>
                </a:solidFill>
                <a:latin typeface="Lucida Sans Unicode"/>
                <a:cs typeface="Lucida Sans Unicode"/>
              </a:rPr>
              <a:t> </a:t>
            </a:r>
            <a:r>
              <a:rPr sz="1800" dirty="0">
                <a:solidFill>
                  <a:srgbClr val="29222B"/>
                </a:solidFill>
                <a:latin typeface="Lucida Sans Unicode"/>
                <a:cs typeface="Lucida Sans Unicode"/>
              </a:rPr>
              <a:t>ti</a:t>
            </a:r>
            <a:r>
              <a:rPr sz="1800" dirty="0">
                <a:solidFill>
                  <a:srgbClr val="29222B"/>
                </a:solidFill>
                <a:latin typeface="Calibri"/>
                <a:cs typeface="Calibri"/>
              </a:rPr>
              <a:t>ể</a:t>
            </a:r>
            <a:r>
              <a:rPr sz="1800" dirty="0">
                <a:solidFill>
                  <a:srgbClr val="29222B"/>
                </a:solidFill>
                <a:latin typeface="Lucida Sans Unicode"/>
                <a:cs typeface="Lucida Sans Unicode"/>
              </a:rPr>
              <a:t>u</a:t>
            </a:r>
            <a:r>
              <a:rPr sz="1800" spc="-35" dirty="0">
                <a:solidFill>
                  <a:srgbClr val="29222B"/>
                </a:solidFill>
                <a:latin typeface="Lucida Sans Unicode"/>
                <a:cs typeface="Lucida Sans Unicode"/>
              </a:rPr>
              <a:t> </a:t>
            </a:r>
            <a:r>
              <a:rPr sz="1800" dirty="0">
                <a:solidFill>
                  <a:srgbClr val="29222B"/>
                </a:solidFill>
                <a:latin typeface="Lucida Sans Unicode"/>
                <a:cs typeface="Lucida Sans Unicode"/>
              </a:rPr>
              <a:t>s</a:t>
            </a:r>
            <a:r>
              <a:rPr sz="1800" dirty="0">
                <a:solidFill>
                  <a:srgbClr val="29222B"/>
                </a:solidFill>
                <a:latin typeface="Calibri"/>
                <a:cs typeface="Calibri"/>
              </a:rPr>
              <a:t>ẫ</a:t>
            </a:r>
            <a:r>
              <a:rPr sz="1800" dirty="0">
                <a:solidFill>
                  <a:srgbClr val="29222B"/>
                </a:solidFill>
                <a:latin typeface="Lucida Sans Unicode"/>
                <a:cs typeface="Lucida Sans Unicode"/>
              </a:rPr>
              <a:t>m</a:t>
            </a:r>
            <a:r>
              <a:rPr sz="1800" spc="-40" dirty="0">
                <a:solidFill>
                  <a:srgbClr val="29222B"/>
                </a:solidFill>
                <a:latin typeface="Lucida Sans Unicode"/>
                <a:cs typeface="Lucida Sans Unicode"/>
              </a:rPr>
              <a:t> </a:t>
            </a:r>
            <a:r>
              <a:rPr sz="1800" dirty="0">
                <a:solidFill>
                  <a:srgbClr val="29222B"/>
                </a:solidFill>
                <a:latin typeface="Lucida Sans Unicode"/>
                <a:cs typeface="Lucida Sans Unicode"/>
              </a:rPr>
              <a:t>màu</a:t>
            </a:r>
            <a:r>
              <a:rPr sz="1800" spc="-50" dirty="0">
                <a:solidFill>
                  <a:srgbClr val="29222B"/>
                </a:solidFill>
                <a:latin typeface="Lucida Sans Unicode"/>
                <a:cs typeface="Lucida Sans Unicode"/>
              </a:rPr>
              <a:t> </a:t>
            </a:r>
            <a:r>
              <a:rPr sz="1800" dirty="0">
                <a:solidFill>
                  <a:srgbClr val="29222B"/>
                </a:solidFill>
                <a:latin typeface="Lucida Sans Unicode"/>
                <a:cs typeface="Lucida Sans Unicode"/>
              </a:rPr>
              <a:t>ho</a:t>
            </a:r>
            <a:r>
              <a:rPr sz="1800" dirty="0">
                <a:solidFill>
                  <a:srgbClr val="29222B"/>
                </a:solidFill>
                <a:latin typeface="Calibri"/>
                <a:cs typeface="Calibri"/>
              </a:rPr>
              <a:t>ặ</a:t>
            </a:r>
            <a:r>
              <a:rPr sz="1800" dirty="0">
                <a:solidFill>
                  <a:srgbClr val="29222B"/>
                </a:solidFill>
                <a:latin typeface="Lucida Sans Unicode"/>
                <a:cs typeface="Lucida Sans Unicode"/>
              </a:rPr>
              <a:t>c</a:t>
            </a:r>
            <a:r>
              <a:rPr sz="1800" spc="-50" dirty="0">
                <a:solidFill>
                  <a:srgbClr val="29222B"/>
                </a:solidFill>
                <a:latin typeface="Lucida Sans Unicode"/>
                <a:cs typeface="Lucida Sans Unicode"/>
              </a:rPr>
              <a:t> </a:t>
            </a:r>
            <a:r>
              <a:rPr sz="1800" dirty="0">
                <a:solidFill>
                  <a:srgbClr val="29222B"/>
                </a:solidFill>
                <a:latin typeface="Lucida Sans Unicode"/>
                <a:cs typeface="Lucida Sans Unicode"/>
              </a:rPr>
              <a:t>phân</a:t>
            </a:r>
            <a:r>
              <a:rPr sz="1800" spc="-35" dirty="0">
                <a:solidFill>
                  <a:srgbClr val="29222B"/>
                </a:solidFill>
                <a:latin typeface="Lucida Sans Unicode"/>
                <a:cs typeface="Lucida Sans Unicode"/>
              </a:rPr>
              <a:t> </a:t>
            </a:r>
            <a:r>
              <a:rPr sz="1800" dirty="0">
                <a:solidFill>
                  <a:srgbClr val="29222B"/>
                </a:solidFill>
                <a:latin typeface="Lucida Sans Unicode"/>
                <a:cs typeface="Lucida Sans Unicode"/>
              </a:rPr>
              <a:t>màu</a:t>
            </a:r>
            <a:r>
              <a:rPr sz="1800" spc="-55" dirty="0">
                <a:solidFill>
                  <a:srgbClr val="29222B"/>
                </a:solidFill>
                <a:latin typeface="Lucida Sans Unicode"/>
                <a:cs typeface="Lucida Sans Unicode"/>
              </a:rPr>
              <a:t> </a:t>
            </a:r>
            <a:r>
              <a:rPr sz="1800" dirty="0">
                <a:solidFill>
                  <a:srgbClr val="29222B"/>
                </a:solidFill>
                <a:latin typeface="Calibri"/>
                <a:cs typeface="Calibri"/>
              </a:rPr>
              <a:t>đấ</a:t>
            </a:r>
            <a:r>
              <a:rPr sz="1800" dirty="0">
                <a:solidFill>
                  <a:srgbClr val="29222B"/>
                </a:solidFill>
                <a:latin typeface="Lucida Sans Unicode"/>
                <a:cs typeface="Lucida Sans Unicode"/>
              </a:rPr>
              <a:t>t</a:t>
            </a:r>
            <a:r>
              <a:rPr sz="1800" spc="-50" dirty="0">
                <a:solidFill>
                  <a:srgbClr val="29222B"/>
                </a:solidFill>
                <a:latin typeface="Lucida Sans Unicode"/>
                <a:cs typeface="Lucida Sans Unicode"/>
              </a:rPr>
              <a:t> </a:t>
            </a:r>
            <a:r>
              <a:rPr sz="1800" spc="-25" dirty="0">
                <a:solidFill>
                  <a:srgbClr val="29222B"/>
                </a:solidFill>
                <a:latin typeface="Lucida Sans Unicode"/>
                <a:cs typeface="Lucida Sans Unicode"/>
              </a:rPr>
              <a:t>sét</a:t>
            </a:r>
            <a:endParaRPr sz="1800">
              <a:latin typeface="Lucida Sans Unicode"/>
              <a:cs typeface="Lucida Sans Unicode"/>
            </a:endParaRPr>
          </a:p>
        </p:txBody>
      </p:sp>
      <p:sp>
        <p:nvSpPr>
          <p:cNvPr id="31" name="object 31"/>
          <p:cNvSpPr txBox="1"/>
          <p:nvPr/>
        </p:nvSpPr>
        <p:spPr>
          <a:xfrm>
            <a:off x="4169155" y="2317165"/>
            <a:ext cx="5866130" cy="1260475"/>
          </a:xfrm>
          <a:prstGeom prst="rect">
            <a:avLst/>
          </a:prstGeom>
        </p:spPr>
        <p:txBody>
          <a:bodyPr vert="horz" wrap="square" lIns="0" tIns="12700" rIns="0" bIns="0" rtlCol="0">
            <a:spAutoFit/>
          </a:bodyPr>
          <a:lstStyle/>
          <a:p>
            <a:pPr marL="12700" marR="5080" indent="46990" algn="just">
              <a:lnSpc>
                <a:spcPct val="114900"/>
              </a:lnSpc>
              <a:spcBef>
                <a:spcPts val="100"/>
              </a:spcBef>
            </a:pPr>
            <a:r>
              <a:rPr sz="2350" i="1" dirty="0">
                <a:latin typeface="Times New Roman"/>
                <a:cs typeface="Times New Roman"/>
              </a:rPr>
              <a:t>Nếu</a:t>
            </a:r>
            <a:r>
              <a:rPr sz="2350" i="1" spc="5" dirty="0">
                <a:latin typeface="Times New Roman"/>
                <a:cs typeface="Times New Roman"/>
              </a:rPr>
              <a:t> </a:t>
            </a:r>
            <a:r>
              <a:rPr sz="2350" i="1" dirty="0">
                <a:latin typeface="Times New Roman"/>
                <a:cs typeface="Times New Roman"/>
              </a:rPr>
              <a:t>các</a:t>
            </a:r>
            <a:r>
              <a:rPr sz="2350" i="1" spc="15" dirty="0">
                <a:latin typeface="Times New Roman"/>
                <a:cs typeface="Times New Roman"/>
              </a:rPr>
              <a:t> </a:t>
            </a:r>
            <a:r>
              <a:rPr sz="2350" i="1" dirty="0">
                <a:latin typeface="Times New Roman"/>
                <a:cs typeface="Times New Roman"/>
              </a:rPr>
              <a:t>triệu</a:t>
            </a:r>
            <a:r>
              <a:rPr sz="2350" i="1" spc="15" dirty="0">
                <a:latin typeface="Times New Roman"/>
                <a:cs typeface="Times New Roman"/>
              </a:rPr>
              <a:t> </a:t>
            </a:r>
            <a:r>
              <a:rPr sz="2350" i="1" dirty="0">
                <a:latin typeface="Times New Roman"/>
                <a:cs typeface="Times New Roman"/>
              </a:rPr>
              <a:t>chứng xảy</a:t>
            </a:r>
            <a:r>
              <a:rPr sz="2350" i="1" spc="-10" dirty="0">
                <a:latin typeface="Times New Roman"/>
                <a:cs typeface="Times New Roman"/>
              </a:rPr>
              <a:t> </a:t>
            </a:r>
            <a:r>
              <a:rPr sz="2350" i="1" dirty="0">
                <a:latin typeface="Times New Roman"/>
                <a:cs typeface="Times New Roman"/>
              </a:rPr>
              <a:t>ra</a:t>
            </a:r>
            <a:r>
              <a:rPr sz="2350" i="1" spc="20" dirty="0">
                <a:latin typeface="Times New Roman"/>
                <a:cs typeface="Times New Roman"/>
              </a:rPr>
              <a:t> </a:t>
            </a:r>
            <a:r>
              <a:rPr sz="2350" i="1" dirty="0">
                <a:latin typeface="Times New Roman"/>
                <a:cs typeface="Times New Roman"/>
              </a:rPr>
              <a:t>với</a:t>
            </a:r>
            <a:r>
              <a:rPr sz="2350" i="1" spc="10" dirty="0">
                <a:latin typeface="Times New Roman"/>
                <a:cs typeface="Times New Roman"/>
              </a:rPr>
              <a:t> </a:t>
            </a:r>
            <a:r>
              <a:rPr sz="2350" i="1" dirty="0">
                <a:latin typeface="Times New Roman"/>
                <a:cs typeface="Times New Roman"/>
              </a:rPr>
              <a:t>bệnh viêm</a:t>
            </a:r>
            <a:r>
              <a:rPr sz="2350" i="1" spc="5" dirty="0">
                <a:latin typeface="Times New Roman"/>
                <a:cs typeface="Times New Roman"/>
              </a:rPr>
              <a:t> </a:t>
            </a:r>
            <a:r>
              <a:rPr sz="2350" i="1" dirty="0">
                <a:latin typeface="Times New Roman"/>
                <a:cs typeface="Times New Roman"/>
              </a:rPr>
              <a:t>gan </a:t>
            </a:r>
            <a:r>
              <a:rPr sz="2350" i="1" spc="-50" dirty="0">
                <a:latin typeface="Times New Roman"/>
                <a:cs typeface="Times New Roman"/>
              </a:rPr>
              <a:t>B </a:t>
            </a:r>
            <a:r>
              <a:rPr sz="2350" i="1" dirty="0">
                <a:latin typeface="Times New Roman"/>
                <a:cs typeface="Times New Roman"/>
              </a:rPr>
              <a:t>mãn</a:t>
            </a:r>
            <a:r>
              <a:rPr sz="2350" i="1" spc="5" dirty="0">
                <a:latin typeface="Times New Roman"/>
                <a:cs typeface="Times New Roman"/>
              </a:rPr>
              <a:t> </a:t>
            </a:r>
            <a:r>
              <a:rPr sz="2350" i="1" dirty="0">
                <a:latin typeface="Times New Roman"/>
                <a:cs typeface="Times New Roman"/>
              </a:rPr>
              <a:t>tính,</a:t>
            </a:r>
            <a:r>
              <a:rPr sz="2350" i="1" spc="15" dirty="0">
                <a:latin typeface="Times New Roman"/>
                <a:cs typeface="Times New Roman"/>
              </a:rPr>
              <a:t> </a:t>
            </a:r>
            <a:r>
              <a:rPr sz="2350" i="1" dirty="0">
                <a:latin typeface="Times New Roman"/>
                <a:cs typeface="Times New Roman"/>
              </a:rPr>
              <a:t>chúng</a:t>
            </a:r>
            <a:r>
              <a:rPr sz="2350" i="1" spc="20" dirty="0">
                <a:latin typeface="Times New Roman"/>
                <a:cs typeface="Times New Roman"/>
              </a:rPr>
              <a:t> </a:t>
            </a:r>
            <a:r>
              <a:rPr sz="2350" i="1" dirty="0">
                <a:latin typeface="Times New Roman"/>
                <a:cs typeface="Times New Roman"/>
              </a:rPr>
              <a:t>có</a:t>
            </a:r>
            <a:r>
              <a:rPr sz="2350" i="1" spc="10" dirty="0">
                <a:latin typeface="Times New Roman"/>
                <a:cs typeface="Times New Roman"/>
              </a:rPr>
              <a:t> </a:t>
            </a:r>
            <a:r>
              <a:rPr sz="2350" i="1" dirty="0">
                <a:latin typeface="Times New Roman"/>
                <a:cs typeface="Times New Roman"/>
              </a:rPr>
              <a:t>thể</a:t>
            </a:r>
            <a:r>
              <a:rPr sz="2350" i="1" spc="15" dirty="0">
                <a:latin typeface="Times New Roman"/>
                <a:cs typeface="Times New Roman"/>
              </a:rPr>
              <a:t> </a:t>
            </a:r>
            <a:r>
              <a:rPr sz="2350" i="1" dirty="0">
                <a:latin typeface="Times New Roman"/>
                <a:cs typeface="Times New Roman"/>
              </a:rPr>
              <a:t>là dấu</a:t>
            </a:r>
            <a:r>
              <a:rPr sz="2350" i="1" spc="5" dirty="0">
                <a:latin typeface="Times New Roman"/>
                <a:cs typeface="Times New Roman"/>
              </a:rPr>
              <a:t> </a:t>
            </a:r>
            <a:r>
              <a:rPr sz="2350" i="1" dirty="0">
                <a:latin typeface="Times New Roman"/>
                <a:cs typeface="Times New Roman"/>
              </a:rPr>
              <a:t>hiệu</a:t>
            </a:r>
            <a:r>
              <a:rPr sz="2350" i="1" spc="-5" dirty="0">
                <a:latin typeface="Times New Roman"/>
                <a:cs typeface="Times New Roman"/>
              </a:rPr>
              <a:t> </a:t>
            </a:r>
            <a:r>
              <a:rPr sz="2350" i="1" dirty="0">
                <a:latin typeface="Times New Roman"/>
                <a:cs typeface="Times New Roman"/>
              </a:rPr>
              <a:t>của</a:t>
            </a:r>
            <a:r>
              <a:rPr sz="2350" i="1" spc="15" dirty="0">
                <a:latin typeface="Times New Roman"/>
                <a:cs typeface="Times New Roman"/>
              </a:rPr>
              <a:t> </a:t>
            </a:r>
            <a:r>
              <a:rPr sz="2350" i="1" dirty="0">
                <a:latin typeface="Times New Roman"/>
                <a:cs typeface="Times New Roman"/>
              </a:rPr>
              <a:t>bệnh </a:t>
            </a:r>
            <a:r>
              <a:rPr sz="2350" i="1" spc="-25" dirty="0">
                <a:latin typeface="Times New Roman"/>
                <a:cs typeface="Times New Roman"/>
              </a:rPr>
              <a:t>gan </a:t>
            </a:r>
            <a:r>
              <a:rPr sz="2350" i="1" dirty="0">
                <a:latin typeface="Times New Roman"/>
                <a:cs typeface="Times New Roman"/>
              </a:rPr>
              <a:t>tiến</a:t>
            </a:r>
            <a:r>
              <a:rPr sz="2350" i="1" spc="-30" dirty="0">
                <a:latin typeface="Times New Roman"/>
                <a:cs typeface="Times New Roman"/>
              </a:rPr>
              <a:t> </a:t>
            </a:r>
            <a:r>
              <a:rPr sz="2350" i="1" spc="-10" dirty="0">
                <a:latin typeface="Times New Roman"/>
                <a:cs typeface="Times New Roman"/>
              </a:rPr>
              <a:t>triển:</a:t>
            </a:r>
            <a:endParaRPr sz="2350">
              <a:latin typeface="Times New Roman"/>
              <a:cs typeface="Times New Roman"/>
            </a:endParaRPr>
          </a:p>
        </p:txBody>
      </p:sp>
      <p:grpSp>
        <p:nvGrpSpPr>
          <p:cNvPr id="32" name="object 32"/>
          <p:cNvGrpSpPr/>
          <p:nvPr/>
        </p:nvGrpSpPr>
        <p:grpSpPr>
          <a:xfrm>
            <a:off x="0" y="4572"/>
            <a:ext cx="10476230" cy="1623060"/>
            <a:chOff x="0" y="4572"/>
            <a:chExt cx="10476230" cy="1623060"/>
          </a:xfrm>
        </p:grpSpPr>
        <p:pic>
          <p:nvPicPr>
            <p:cNvPr id="33" name="object 33"/>
            <p:cNvPicPr/>
            <p:nvPr/>
          </p:nvPicPr>
          <p:blipFill>
            <a:blip r:embed="rId11" cstate="print"/>
            <a:stretch>
              <a:fillRect/>
            </a:stretch>
          </p:blipFill>
          <p:spPr>
            <a:xfrm>
              <a:off x="0" y="4572"/>
              <a:ext cx="10475975" cy="1623060"/>
            </a:xfrm>
            <a:prstGeom prst="rect">
              <a:avLst/>
            </a:prstGeom>
          </p:spPr>
        </p:pic>
        <p:pic>
          <p:nvPicPr>
            <p:cNvPr id="34" name="object 34"/>
            <p:cNvPicPr/>
            <p:nvPr/>
          </p:nvPicPr>
          <p:blipFill>
            <a:blip r:embed="rId12" cstate="print"/>
            <a:stretch>
              <a:fillRect/>
            </a:stretch>
          </p:blipFill>
          <p:spPr>
            <a:xfrm>
              <a:off x="0" y="220980"/>
              <a:ext cx="10475975" cy="1152144"/>
            </a:xfrm>
            <a:prstGeom prst="rect">
              <a:avLst/>
            </a:prstGeom>
          </p:spPr>
        </p:pic>
      </p:grpSp>
      <p:sp>
        <p:nvSpPr>
          <p:cNvPr id="35" name="object 35"/>
          <p:cNvSpPr txBox="1">
            <a:spLocks noGrp="1"/>
          </p:cNvSpPr>
          <p:nvPr>
            <p:ph type="title"/>
          </p:nvPr>
        </p:nvSpPr>
        <p:spPr>
          <a:prstGeom prst="rect">
            <a:avLst/>
          </a:prstGeom>
        </p:spPr>
        <p:txBody>
          <a:bodyPr vert="horz" wrap="square" lIns="0" tIns="157444" rIns="0" bIns="0" rtlCol="0">
            <a:spAutoFit/>
          </a:bodyPr>
          <a:lstStyle/>
          <a:p>
            <a:pPr marL="80645">
              <a:lnSpc>
                <a:spcPct val="100000"/>
              </a:lnSpc>
              <a:spcBef>
                <a:spcPts val="105"/>
              </a:spcBef>
            </a:pPr>
            <a:r>
              <a:rPr sz="2850" b="1" dirty="0">
                <a:solidFill>
                  <a:srgbClr val="082C6C"/>
                </a:solidFill>
                <a:latin typeface="Times New Roman"/>
                <a:cs typeface="Times New Roman"/>
              </a:rPr>
              <a:t>Ít</a:t>
            </a:r>
            <a:r>
              <a:rPr sz="2850" b="1" spc="-60" dirty="0">
                <a:solidFill>
                  <a:srgbClr val="082C6C"/>
                </a:solidFill>
                <a:latin typeface="Times New Roman"/>
                <a:cs typeface="Times New Roman"/>
              </a:rPr>
              <a:t> </a:t>
            </a:r>
            <a:r>
              <a:rPr sz="2850" b="1" dirty="0">
                <a:solidFill>
                  <a:srgbClr val="082C6C"/>
                </a:solidFill>
                <a:latin typeface="Times New Roman"/>
                <a:cs typeface="Times New Roman"/>
              </a:rPr>
              <a:t>hơn</a:t>
            </a:r>
            <a:r>
              <a:rPr sz="2850" b="1" spc="-40" dirty="0">
                <a:solidFill>
                  <a:srgbClr val="082C6C"/>
                </a:solidFill>
                <a:latin typeface="Times New Roman"/>
                <a:cs typeface="Times New Roman"/>
              </a:rPr>
              <a:t> </a:t>
            </a:r>
            <a:r>
              <a:rPr sz="2850" b="1" dirty="0">
                <a:solidFill>
                  <a:srgbClr val="082C6C"/>
                </a:solidFill>
                <a:latin typeface="Times New Roman"/>
                <a:cs typeface="Times New Roman"/>
              </a:rPr>
              <a:t>10%</a:t>
            </a:r>
            <a:r>
              <a:rPr sz="2850" b="1" spc="-45" dirty="0">
                <a:solidFill>
                  <a:srgbClr val="082C6C"/>
                </a:solidFill>
                <a:latin typeface="Times New Roman"/>
                <a:cs typeface="Times New Roman"/>
              </a:rPr>
              <a:t> </a:t>
            </a:r>
            <a:r>
              <a:rPr sz="2850" b="1" dirty="0">
                <a:solidFill>
                  <a:srgbClr val="082C6C"/>
                </a:solidFill>
                <a:latin typeface="Times New Roman"/>
                <a:cs typeface="Times New Roman"/>
              </a:rPr>
              <a:t>số</a:t>
            </a:r>
            <a:r>
              <a:rPr sz="2850" b="1" spc="-60" dirty="0">
                <a:solidFill>
                  <a:srgbClr val="082C6C"/>
                </a:solidFill>
                <a:latin typeface="Times New Roman"/>
                <a:cs typeface="Times New Roman"/>
              </a:rPr>
              <a:t> </a:t>
            </a:r>
            <a:r>
              <a:rPr sz="2850" b="1" dirty="0">
                <a:solidFill>
                  <a:srgbClr val="082C6C"/>
                </a:solidFill>
                <a:latin typeface="Times New Roman"/>
                <a:cs typeface="Times New Roman"/>
              </a:rPr>
              <a:t>người</a:t>
            </a:r>
            <a:r>
              <a:rPr sz="2850" b="1" spc="-50" dirty="0">
                <a:solidFill>
                  <a:srgbClr val="082C6C"/>
                </a:solidFill>
                <a:latin typeface="Times New Roman"/>
                <a:cs typeface="Times New Roman"/>
              </a:rPr>
              <a:t> </a:t>
            </a:r>
            <a:r>
              <a:rPr sz="2850" b="1" dirty="0">
                <a:solidFill>
                  <a:srgbClr val="082C6C"/>
                </a:solidFill>
                <a:latin typeface="Times New Roman"/>
                <a:cs typeface="Times New Roman"/>
              </a:rPr>
              <a:t>nhiễm</a:t>
            </a:r>
            <a:r>
              <a:rPr sz="2850" b="1" spc="-40" dirty="0">
                <a:solidFill>
                  <a:srgbClr val="082C6C"/>
                </a:solidFill>
                <a:latin typeface="Times New Roman"/>
                <a:cs typeface="Times New Roman"/>
              </a:rPr>
              <a:t> </a:t>
            </a:r>
            <a:r>
              <a:rPr sz="2850" b="1" dirty="0">
                <a:solidFill>
                  <a:srgbClr val="082C6C"/>
                </a:solidFill>
                <a:latin typeface="Times New Roman"/>
                <a:cs typeface="Times New Roman"/>
              </a:rPr>
              <a:t>viêm</a:t>
            </a:r>
            <a:r>
              <a:rPr sz="2850" b="1" spc="-50" dirty="0">
                <a:solidFill>
                  <a:srgbClr val="082C6C"/>
                </a:solidFill>
                <a:latin typeface="Times New Roman"/>
                <a:cs typeface="Times New Roman"/>
              </a:rPr>
              <a:t> </a:t>
            </a:r>
            <a:r>
              <a:rPr sz="2850" b="1" dirty="0">
                <a:solidFill>
                  <a:srgbClr val="082C6C"/>
                </a:solidFill>
                <a:latin typeface="Times New Roman"/>
                <a:cs typeface="Times New Roman"/>
              </a:rPr>
              <a:t>gan</a:t>
            </a:r>
            <a:r>
              <a:rPr sz="2850" b="1" spc="-45" dirty="0">
                <a:solidFill>
                  <a:srgbClr val="082C6C"/>
                </a:solidFill>
                <a:latin typeface="Times New Roman"/>
                <a:cs typeface="Times New Roman"/>
              </a:rPr>
              <a:t> </a:t>
            </a:r>
            <a:r>
              <a:rPr sz="2850" b="1" dirty="0">
                <a:solidFill>
                  <a:srgbClr val="082C6C"/>
                </a:solidFill>
                <a:latin typeface="Times New Roman"/>
                <a:cs typeface="Times New Roman"/>
              </a:rPr>
              <a:t>B</a:t>
            </a:r>
            <a:r>
              <a:rPr sz="2850" b="1" spc="-45" dirty="0">
                <a:solidFill>
                  <a:srgbClr val="082C6C"/>
                </a:solidFill>
                <a:latin typeface="Times New Roman"/>
                <a:cs typeface="Times New Roman"/>
              </a:rPr>
              <a:t> </a:t>
            </a:r>
            <a:r>
              <a:rPr sz="2850" b="1" dirty="0">
                <a:solidFill>
                  <a:srgbClr val="082C6C"/>
                </a:solidFill>
                <a:latin typeface="Times New Roman"/>
                <a:cs typeface="Times New Roman"/>
              </a:rPr>
              <a:t>mãn</a:t>
            </a:r>
            <a:r>
              <a:rPr sz="2850" b="1" spc="-55" dirty="0">
                <a:solidFill>
                  <a:srgbClr val="082C6C"/>
                </a:solidFill>
                <a:latin typeface="Times New Roman"/>
                <a:cs typeface="Times New Roman"/>
              </a:rPr>
              <a:t> </a:t>
            </a:r>
            <a:r>
              <a:rPr sz="2850" b="1" dirty="0">
                <a:solidFill>
                  <a:srgbClr val="082C6C"/>
                </a:solidFill>
                <a:latin typeface="Times New Roman"/>
                <a:cs typeface="Times New Roman"/>
              </a:rPr>
              <a:t>tính</a:t>
            </a:r>
            <a:r>
              <a:rPr sz="2850" b="1" spc="-35" dirty="0">
                <a:solidFill>
                  <a:srgbClr val="082C6C"/>
                </a:solidFill>
                <a:latin typeface="Times New Roman"/>
                <a:cs typeface="Times New Roman"/>
              </a:rPr>
              <a:t> </a:t>
            </a:r>
            <a:r>
              <a:rPr sz="2850" b="1" dirty="0">
                <a:solidFill>
                  <a:srgbClr val="082C6C"/>
                </a:solidFill>
                <a:latin typeface="Times New Roman"/>
                <a:cs typeface="Times New Roman"/>
              </a:rPr>
              <a:t>có</a:t>
            </a:r>
            <a:r>
              <a:rPr sz="2850" b="1" spc="-45" dirty="0">
                <a:solidFill>
                  <a:srgbClr val="082C6C"/>
                </a:solidFill>
                <a:latin typeface="Times New Roman"/>
                <a:cs typeface="Times New Roman"/>
              </a:rPr>
              <a:t> </a:t>
            </a:r>
            <a:r>
              <a:rPr sz="2850" b="1" dirty="0">
                <a:solidFill>
                  <a:srgbClr val="082C6C"/>
                </a:solidFill>
                <a:latin typeface="Times New Roman"/>
                <a:cs typeface="Times New Roman"/>
              </a:rPr>
              <a:t>triệu</a:t>
            </a:r>
            <a:r>
              <a:rPr sz="2850" b="1" spc="-55" dirty="0">
                <a:solidFill>
                  <a:srgbClr val="082C6C"/>
                </a:solidFill>
                <a:latin typeface="Times New Roman"/>
                <a:cs typeface="Times New Roman"/>
              </a:rPr>
              <a:t> </a:t>
            </a:r>
            <a:r>
              <a:rPr sz="2850" b="1" spc="-10" dirty="0">
                <a:solidFill>
                  <a:srgbClr val="082C6C"/>
                </a:solidFill>
                <a:latin typeface="Times New Roman"/>
                <a:cs typeface="Times New Roman"/>
              </a:rPr>
              <a:t>chứng</a:t>
            </a:r>
            <a:endParaRPr sz="2850">
              <a:latin typeface="Times New Roman"/>
              <a:cs typeface="Times New Roman"/>
            </a:endParaRPr>
          </a:p>
        </p:txBody>
      </p:sp>
      <p:grpSp>
        <p:nvGrpSpPr>
          <p:cNvPr id="36" name="object 36"/>
          <p:cNvGrpSpPr/>
          <p:nvPr/>
        </p:nvGrpSpPr>
        <p:grpSpPr>
          <a:xfrm>
            <a:off x="57911" y="2598420"/>
            <a:ext cx="2723515" cy="4907280"/>
            <a:chOff x="57911" y="2598420"/>
            <a:chExt cx="2723515" cy="4907280"/>
          </a:xfrm>
        </p:grpSpPr>
        <p:sp>
          <p:nvSpPr>
            <p:cNvPr id="37" name="object 37"/>
            <p:cNvSpPr/>
            <p:nvPr/>
          </p:nvSpPr>
          <p:spPr>
            <a:xfrm>
              <a:off x="57911" y="2598420"/>
              <a:ext cx="2723515" cy="2723515"/>
            </a:xfrm>
            <a:custGeom>
              <a:avLst/>
              <a:gdLst/>
              <a:ahLst/>
              <a:cxnLst/>
              <a:rect l="l" t="t" r="r" b="b"/>
              <a:pathLst>
                <a:path w="2723515" h="2723515">
                  <a:moveTo>
                    <a:pt x="1382649" y="0"/>
                  </a:moveTo>
                  <a:lnTo>
                    <a:pt x="1340739" y="0"/>
                  </a:lnTo>
                  <a:lnTo>
                    <a:pt x="1300099" y="12700"/>
                  </a:lnTo>
                  <a:lnTo>
                    <a:pt x="1264539" y="38100"/>
                  </a:lnTo>
                  <a:lnTo>
                    <a:pt x="38107" y="1264539"/>
                  </a:lnTo>
                  <a:lnTo>
                    <a:pt x="12702" y="1300099"/>
                  </a:lnTo>
                  <a:lnTo>
                    <a:pt x="0" y="1340739"/>
                  </a:lnTo>
                  <a:lnTo>
                    <a:pt x="0" y="1382649"/>
                  </a:lnTo>
                  <a:lnTo>
                    <a:pt x="12702" y="1422653"/>
                  </a:lnTo>
                  <a:lnTo>
                    <a:pt x="38107" y="1458214"/>
                  </a:lnTo>
                  <a:lnTo>
                    <a:pt x="1264539" y="2684653"/>
                  </a:lnTo>
                  <a:lnTo>
                    <a:pt x="1300099" y="2710687"/>
                  </a:lnTo>
                  <a:lnTo>
                    <a:pt x="1340739" y="2723387"/>
                  </a:lnTo>
                  <a:lnTo>
                    <a:pt x="1382649" y="2723387"/>
                  </a:lnTo>
                  <a:lnTo>
                    <a:pt x="1423289" y="2710687"/>
                  </a:lnTo>
                  <a:lnTo>
                    <a:pt x="1458849" y="2684653"/>
                  </a:lnTo>
                  <a:lnTo>
                    <a:pt x="2685288" y="1458214"/>
                  </a:lnTo>
                  <a:lnTo>
                    <a:pt x="2710688" y="1422653"/>
                  </a:lnTo>
                  <a:lnTo>
                    <a:pt x="2723388" y="1382649"/>
                  </a:lnTo>
                  <a:lnTo>
                    <a:pt x="2723388" y="1340739"/>
                  </a:lnTo>
                  <a:lnTo>
                    <a:pt x="2710688" y="1300099"/>
                  </a:lnTo>
                  <a:lnTo>
                    <a:pt x="2685288" y="1264539"/>
                  </a:lnTo>
                  <a:lnTo>
                    <a:pt x="1458849" y="38100"/>
                  </a:lnTo>
                  <a:lnTo>
                    <a:pt x="1423289" y="12700"/>
                  </a:lnTo>
                  <a:lnTo>
                    <a:pt x="1382649" y="0"/>
                  </a:lnTo>
                  <a:close/>
                </a:path>
              </a:pathLst>
            </a:custGeom>
            <a:solidFill>
              <a:srgbClr val="F58512"/>
            </a:solidFill>
          </p:spPr>
          <p:txBody>
            <a:bodyPr wrap="square" lIns="0" tIns="0" rIns="0" bIns="0" rtlCol="0"/>
            <a:lstStyle/>
            <a:p>
              <a:endParaRPr/>
            </a:p>
          </p:txBody>
        </p:sp>
        <p:sp>
          <p:nvSpPr>
            <p:cNvPr id="38" name="object 38"/>
            <p:cNvSpPr/>
            <p:nvPr/>
          </p:nvSpPr>
          <p:spPr>
            <a:xfrm>
              <a:off x="227076" y="2766059"/>
              <a:ext cx="2386965" cy="2386965"/>
            </a:xfrm>
            <a:custGeom>
              <a:avLst/>
              <a:gdLst/>
              <a:ahLst/>
              <a:cxnLst/>
              <a:rect l="l" t="t" r="r" b="b"/>
              <a:pathLst>
                <a:path w="2386965" h="2386965">
                  <a:moveTo>
                    <a:pt x="688047" y="1317371"/>
                  </a:moveTo>
                  <a:lnTo>
                    <a:pt x="553478" y="1317371"/>
                  </a:lnTo>
                  <a:lnTo>
                    <a:pt x="553478" y="1080643"/>
                  </a:lnTo>
                  <a:lnTo>
                    <a:pt x="626478" y="1080643"/>
                  </a:lnTo>
                  <a:lnTo>
                    <a:pt x="626478" y="1037463"/>
                  </a:lnTo>
                  <a:lnTo>
                    <a:pt x="592836" y="1033653"/>
                  </a:lnTo>
                  <a:lnTo>
                    <a:pt x="485571" y="1033653"/>
                  </a:lnTo>
                  <a:lnTo>
                    <a:pt x="485571" y="1364996"/>
                  </a:lnTo>
                  <a:lnTo>
                    <a:pt x="592836" y="1364996"/>
                  </a:lnTo>
                  <a:lnTo>
                    <a:pt x="637273" y="1359916"/>
                  </a:lnTo>
                  <a:lnTo>
                    <a:pt x="669010" y="1344041"/>
                  </a:lnTo>
                  <a:lnTo>
                    <a:pt x="687412" y="1318006"/>
                  </a:lnTo>
                  <a:lnTo>
                    <a:pt x="688047" y="1317371"/>
                  </a:lnTo>
                  <a:close/>
                </a:path>
                <a:path w="2386965" h="2386965">
                  <a:moveTo>
                    <a:pt x="955268" y="1364996"/>
                  </a:moveTo>
                  <a:lnTo>
                    <a:pt x="943203" y="1304671"/>
                  </a:lnTo>
                  <a:lnTo>
                    <a:pt x="933691" y="1259586"/>
                  </a:lnTo>
                  <a:lnTo>
                    <a:pt x="801027" y="1259586"/>
                  </a:lnTo>
                  <a:lnTo>
                    <a:pt x="833399" y="1092073"/>
                  </a:lnTo>
                  <a:lnTo>
                    <a:pt x="866406" y="1092073"/>
                  </a:lnTo>
                  <a:lnTo>
                    <a:pt x="866406" y="1033653"/>
                  </a:lnTo>
                  <a:lnTo>
                    <a:pt x="787704" y="1033653"/>
                  </a:lnTo>
                  <a:lnTo>
                    <a:pt x="718515" y="1364996"/>
                  </a:lnTo>
                  <a:lnTo>
                    <a:pt x="780719" y="1364996"/>
                  </a:lnTo>
                  <a:lnTo>
                    <a:pt x="792137" y="1304671"/>
                  </a:lnTo>
                  <a:lnTo>
                    <a:pt x="875296" y="1304671"/>
                  </a:lnTo>
                  <a:lnTo>
                    <a:pt x="887349" y="1364996"/>
                  </a:lnTo>
                  <a:lnTo>
                    <a:pt x="955268" y="1364996"/>
                  </a:lnTo>
                  <a:close/>
                </a:path>
                <a:path w="2386965" h="2386965">
                  <a:moveTo>
                    <a:pt x="1103376" y="1125093"/>
                  </a:moveTo>
                  <a:lnTo>
                    <a:pt x="1071372" y="1033653"/>
                  </a:lnTo>
                  <a:lnTo>
                    <a:pt x="986370" y="1033653"/>
                  </a:lnTo>
                  <a:lnTo>
                    <a:pt x="986370" y="1364996"/>
                  </a:lnTo>
                  <a:lnTo>
                    <a:pt x="1047242" y="1364996"/>
                  </a:lnTo>
                  <a:lnTo>
                    <a:pt x="1047242" y="1125093"/>
                  </a:lnTo>
                  <a:lnTo>
                    <a:pt x="1103376" y="1125093"/>
                  </a:lnTo>
                  <a:close/>
                </a:path>
                <a:path w="2386965" h="2386965">
                  <a:moveTo>
                    <a:pt x="1439545" y="1077468"/>
                  </a:moveTo>
                  <a:lnTo>
                    <a:pt x="1420482" y="1051433"/>
                  </a:lnTo>
                  <a:lnTo>
                    <a:pt x="1388745" y="1035558"/>
                  </a:lnTo>
                  <a:lnTo>
                    <a:pt x="1344930" y="1029843"/>
                  </a:lnTo>
                  <a:lnTo>
                    <a:pt x="1301242" y="1035558"/>
                  </a:lnTo>
                  <a:lnTo>
                    <a:pt x="1270127" y="1051433"/>
                  </a:lnTo>
                  <a:lnTo>
                    <a:pt x="1250442" y="1077468"/>
                  </a:lnTo>
                  <a:lnTo>
                    <a:pt x="1244092" y="1113028"/>
                  </a:lnTo>
                  <a:lnTo>
                    <a:pt x="1244092" y="1285621"/>
                  </a:lnTo>
                  <a:lnTo>
                    <a:pt x="1250442" y="1320546"/>
                  </a:lnTo>
                  <a:lnTo>
                    <a:pt x="1270127" y="1347216"/>
                  </a:lnTo>
                  <a:lnTo>
                    <a:pt x="1301242" y="1363091"/>
                  </a:lnTo>
                  <a:lnTo>
                    <a:pt x="1344930" y="1368806"/>
                  </a:lnTo>
                  <a:lnTo>
                    <a:pt x="1388745" y="1363091"/>
                  </a:lnTo>
                  <a:lnTo>
                    <a:pt x="1420482" y="1347216"/>
                  </a:lnTo>
                  <a:lnTo>
                    <a:pt x="1439164" y="1321181"/>
                  </a:lnTo>
                  <a:lnTo>
                    <a:pt x="1346835" y="1321181"/>
                  </a:lnTo>
                  <a:lnTo>
                    <a:pt x="1332357" y="1319276"/>
                  </a:lnTo>
                  <a:lnTo>
                    <a:pt x="1321562" y="1313561"/>
                  </a:lnTo>
                  <a:lnTo>
                    <a:pt x="1314577" y="1304036"/>
                  </a:lnTo>
                  <a:lnTo>
                    <a:pt x="1312037" y="1288796"/>
                  </a:lnTo>
                  <a:lnTo>
                    <a:pt x="1312037" y="1109853"/>
                  </a:lnTo>
                  <a:lnTo>
                    <a:pt x="1314577" y="1094613"/>
                  </a:lnTo>
                  <a:lnTo>
                    <a:pt x="1321562" y="1084453"/>
                  </a:lnTo>
                  <a:lnTo>
                    <a:pt x="1332357" y="1078738"/>
                  </a:lnTo>
                  <a:lnTo>
                    <a:pt x="1346835" y="1077468"/>
                  </a:lnTo>
                  <a:lnTo>
                    <a:pt x="1439545" y="1077468"/>
                  </a:lnTo>
                  <a:close/>
                </a:path>
                <a:path w="2386965" h="2386965">
                  <a:moveTo>
                    <a:pt x="2386584" y="1193546"/>
                  </a:moveTo>
                  <a:lnTo>
                    <a:pt x="2377694" y="1147953"/>
                  </a:lnTo>
                  <a:lnTo>
                    <a:pt x="2351659" y="1108583"/>
                  </a:lnTo>
                  <a:lnTo>
                    <a:pt x="2305939" y="1062863"/>
                  </a:lnTo>
                  <a:lnTo>
                    <a:pt x="2305939" y="1193546"/>
                  </a:lnTo>
                  <a:lnTo>
                    <a:pt x="2305304" y="1198626"/>
                  </a:lnTo>
                  <a:lnTo>
                    <a:pt x="1221232" y="2294509"/>
                  </a:lnTo>
                  <a:lnTo>
                    <a:pt x="1199007" y="2305939"/>
                  </a:lnTo>
                  <a:lnTo>
                    <a:pt x="1187577" y="2305939"/>
                  </a:lnTo>
                  <a:lnTo>
                    <a:pt x="1180592" y="2304034"/>
                  </a:lnTo>
                  <a:lnTo>
                    <a:pt x="92036" y="1221486"/>
                  </a:lnTo>
                  <a:lnTo>
                    <a:pt x="80606" y="1193546"/>
                  </a:lnTo>
                  <a:lnTo>
                    <a:pt x="81241" y="1187958"/>
                  </a:lnTo>
                  <a:lnTo>
                    <a:pt x="1165352" y="92075"/>
                  </a:lnTo>
                  <a:lnTo>
                    <a:pt x="1193292" y="80645"/>
                  </a:lnTo>
                  <a:lnTo>
                    <a:pt x="1324102" y="80645"/>
                  </a:lnTo>
                  <a:lnTo>
                    <a:pt x="1278382" y="34925"/>
                  </a:lnTo>
                  <a:lnTo>
                    <a:pt x="1259332" y="19685"/>
                  </a:lnTo>
                  <a:lnTo>
                    <a:pt x="1238377" y="8890"/>
                  </a:lnTo>
                  <a:lnTo>
                    <a:pt x="1216152" y="1905"/>
                  </a:lnTo>
                  <a:lnTo>
                    <a:pt x="1193292" y="0"/>
                  </a:lnTo>
                  <a:lnTo>
                    <a:pt x="1148207" y="8890"/>
                  </a:lnTo>
                  <a:lnTo>
                    <a:pt x="1108202" y="34925"/>
                  </a:lnTo>
                  <a:lnTo>
                    <a:pt x="34912" y="1108583"/>
                  </a:lnTo>
                  <a:lnTo>
                    <a:pt x="8890" y="1147953"/>
                  </a:lnTo>
                  <a:lnTo>
                    <a:pt x="0" y="1193546"/>
                  </a:lnTo>
                  <a:lnTo>
                    <a:pt x="8890" y="1238631"/>
                  </a:lnTo>
                  <a:lnTo>
                    <a:pt x="34912" y="1278636"/>
                  </a:lnTo>
                  <a:lnTo>
                    <a:pt x="1108202" y="2351659"/>
                  </a:lnTo>
                  <a:lnTo>
                    <a:pt x="1148207" y="2378329"/>
                  </a:lnTo>
                  <a:lnTo>
                    <a:pt x="1193292" y="2386584"/>
                  </a:lnTo>
                  <a:lnTo>
                    <a:pt x="1216152" y="2384679"/>
                  </a:lnTo>
                  <a:lnTo>
                    <a:pt x="1238377" y="2378329"/>
                  </a:lnTo>
                  <a:lnTo>
                    <a:pt x="1259332" y="2366899"/>
                  </a:lnTo>
                  <a:lnTo>
                    <a:pt x="1278382" y="2351659"/>
                  </a:lnTo>
                  <a:lnTo>
                    <a:pt x="1324102" y="2305939"/>
                  </a:lnTo>
                  <a:lnTo>
                    <a:pt x="2351659" y="1278636"/>
                  </a:lnTo>
                  <a:lnTo>
                    <a:pt x="2377694" y="1238631"/>
                  </a:lnTo>
                  <a:lnTo>
                    <a:pt x="2386584" y="1193546"/>
                  </a:lnTo>
                  <a:close/>
                </a:path>
              </a:pathLst>
            </a:custGeom>
            <a:solidFill>
              <a:srgbClr val="29222B"/>
            </a:solidFill>
          </p:spPr>
          <p:txBody>
            <a:bodyPr wrap="square" lIns="0" tIns="0" rIns="0" bIns="0" rtlCol="0"/>
            <a:lstStyle/>
            <a:p>
              <a:endParaRPr/>
            </a:p>
          </p:txBody>
        </p:sp>
        <p:pic>
          <p:nvPicPr>
            <p:cNvPr id="39" name="object 39"/>
            <p:cNvPicPr/>
            <p:nvPr/>
          </p:nvPicPr>
          <p:blipFill>
            <a:blip r:embed="rId13" cstate="print"/>
            <a:stretch>
              <a:fillRect/>
            </a:stretch>
          </p:blipFill>
          <p:spPr>
            <a:xfrm>
              <a:off x="1274317" y="3891153"/>
              <a:ext cx="153669" cy="239902"/>
            </a:xfrm>
            <a:prstGeom prst="rect">
              <a:avLst/>
            </a:prstGeom>
          </p:spPr>
        </p:pic>
        <p:sp>
          <p:nvSpPr>
            <p:cNvPr id="40" name="object 40"/>
            <p:cNvSpPr/>
            <p:nvPr/>
          </p:nvSpPr>
          <p:spPr>
            <a:xfrm>
              <a:off x="1943354" y="3799713"/>
              <a:ext cx="193675" cy="331470"/>
            </a:xfrm>
            <a:custGeom>
              <a:avLst/>
              <a:gdLst/>
              <a:ahLst/>
              <a:cxnLst/>
              <a:rect l="l" t="t" r="r" b="b"/>
              <a:pathLst>
                <a:path w="193675" h="331470">
                  <a:moveTo>
                    <a:pt x="102234" y="0"/>
                  </a:moveTo>
                  <a:lnTo>
                    <a:pt x="0" y="0"/>
                  </a:lnTo>
                  <a:lnTo>
                    <a:pt x="0" y="331342"/>
                  </a:lnTo>
                  <a:lnTo>
                    <a:pt x="67944" y="331342"/>
                  </a:lnTo>
                  <a:lnTo>
                    <a:pt x="67944" y="196087"/>
                  </a:lnTo>
                  <a:lnTo>
                    <a:pt x="193675" y="196087"/>
                  </a:lnTo>
                  <a:lnTo>
                    <a:pt x="193675" y="195452"/>
                  </a:lnTo>
                  <a:lnTo>
                    <a:pt x="179704" y="180212"/>
                  </a:lnTo>
                  <a:lnTo>
                    <a:pt x="158114" y="169417"/>
                  </a:lnTo>
                  <a:lnTo>
                    <a:pt x="177800" y="159258"/>
                  </a:lnTo>
                  <a:lnTo>
                    <a:pt x="187325" y="149225"/>
                  </a:lnTo>
                  <a:lnTo>
                    <a:pt x="67944" y="149225"/>
                  </a:lnTo>
                  <a:lnTo>
                    <a:pt x="67944" y="46989"/>
                  </a:lnTo>
                  <a:lnTo>
                    <a:pt x="135254" y="46989"/>
                  </a:lnTo>
                  <a:lnTo>
                    <a:pt x="135254" y="3175"/>
                  </a:lnTo>
                  <a:lnTo>
                    <a:pt x="102234" y="0"/>
                  </a:lnTo>
                  <a:close/>
                </a:path>
              </a:pathLst>
            </a:custGeom>
            <a:solidFill>
              <a:srgbClr val="29222B"/>
            </a:solidFill>
          </p:spPr>
          <p:txBody>
            <a:bodyPr wrap="square" lIns="0" tIns="0" rIns="0" bIns="0" rtlCol="0"/>
            <a:lstStyle/>
            <a:p>
              <a:endParaRPr/>
            </a:p>
          </p:txBody>
        </p:sp>
        <p:pic>
          <p:nvPicPr>
            <p:cNvPr id="41" name="object 41"/>
            <p:cNvPicPr/>
            <p:nvPr/>
          </p:nvPicPr>
          <p:blipFill>
            <a:blip r:embed="rId14" cstate="print"/>
            <a:stretch>
              <a:fillRect/>
            </a:stretch>
          </p:blipFill>
          <p:spPr>
            <a:xfrm>
              <a:off x="2034794" y="3995801"/>
              <a:ext cx="119380" cy="135254"/>
            </a:xfrm>
            <a:prstGeom prst="rect">
              <a:avLst/>
            </a:prstGeom>
          </p:spPr>
        </p:pic>
        <p:sp>
          <p:nvSpPr>
            <p:cNvPr id="42" name="object 42"/>
            <p:cNvSpPr/>
            <p:nvPr/>
          </p:nvSpPr>
          <p:spPr>
            <a:xfrm>
              <a:off x="1716786" y="3798569"/>
              <a:ext cx="184785" cy="331470"/>
            </a:xfrm>
            <a:custGeom>
              <a:avLst/>
              <a:gdLst/>
              <a:ahLst/>
              <a:cxnLst/>
              <a:rect l="l" t="t" r="r" b="b"/>
              <a:pathLst>
                <a:path w="184785" h="331470">
                  <a:moveTo>
                    <a:pt x="184658" y="0"/>
                  </a:moveTo>
                  <a:lnTo>
                    <a:pt x="0" y="0"/>
                  </a:lnTo>
                  <a:lnTo>
                    <a:pt x="0" y="48260"/>
                  </a:lnTo>
                  <a:lnTo>
                    <a:pt x="0" y="139700"/>
                  </a:lnTo>
                  <a:lnTo>
                    <a:pt x="0" y="187960"/>
                  </a:lnTo>
                  <a:lnTo>
                    <a:pt x="0" y="284480"/>
                  </a:lnTo>
                  <a:lnTo>
                    <a:pt x="0" y="331470"/>
                  </a:lnTo>
                  <a:lnTo>
                    <a:pt x="184658" y="331470"/>
                  </a:lnTo>
                  <a:lnTo>
                    <a:pt x="184658" y="284480"/>
                  </a:lnTo>
                  <a:lnTo>
                    <a:pt x="67945" y="284480"/>
                  </a:lnTo>
                  <a:lnTo>
                    <a:pt x="67945" y="187960"/>
                  </a:lnTo>
                  <a:lnTo>
                    <a:pt x="160528" y="187960"/>
                  </a:lnTo>
                  <a:lnTo>
                    <a:pt x="160528" y="139700"/>
                  </a:lnTo>
                  <a:lnTo>
                    <a:pt x="67945" y="139700"/>
                  </a:lnTo>
                  <a:lnTo>
                    <a:pt x="67945" y="48260"/>
                  </a:lnTo>
                  <a:lnTo>
                    <a:pt x="184658" y="48260"/>
                  </a:lnTo>
                  <a:lnTo>
                    <a:pt x="184658" y="0"/>
                  </a:lnTo>
                  <a:close/>
                </a:path>
              </a:pathLst>
            </a:custGeom>
            <a:solidFill>
              <a:srgbClr val="29222B"/>
            </a:solidFill>
          </p:spPr>
          <p:txBody>
            <a:bodyPr wrap="square" lIns="0" tIns="0" rIns="0" bIns="0" rtlCol="0"/>
            <a:lstStyle/>
            <a:p>
              <a:endParaRPr/>
            </a:p>
          </p:txBody>
        </p:sp>
        <p:pic>
          <p:nvPicPr>
            <p:cNvPr id="43" name="object 43"/>
            <p:cNvPicPr/>
            <p:nvPr/>
          </p:nvPicPr>
          <p:blipFill>
            <a:blip r:embed="rId15" cstate="print"/>
            <a:stretch>
              <a:fillRect/>
            </a:stretch>
          </p:blipFill>
          <p:spPr>
            <a:xfrm>
              <a:off x="1573911" y="3946398"/>
              <a:ext cx="99059" cy="140842"/>
            </a:xfrm>
            <a:prstGeom prst="rect">
              <a:avLst/>
            </a:prstGeom>
          </p:spPr>
        </p:pic>
        <p:sp>
          <p:nvSpPr>
            <p:cNvPr id="44" name="object 44"/>
            <p:cNvSpPr/>
            <p:nvPr/>
          </p:nvSpPr>
          <p:spPr>
            <a:xfrm>
              <a:off x="818642" y="3803523"/>
              <a:ext cx="102235" cy="280035"/>
            </a:xfrm>
            <a:custGeom>
              <a:avLst/>
              <a:gdLst/>
              <a:ahLst/>
              <a:cxnLst/>
              <a:rect l="l" t="t" r="r" b="b"/>
              <a:pathLst>
                <a:path w="102234" h="280035">
                  <a:moveTo>
                    <a:pt x="34912" y="0"/>
                  </a:moveTo>
                  <a:lnTo>
                    <a:pt x="34912" y="248157"/>
                  </a:lnTo>
                  <a:lnTo>
                    <a:pt x="32372" y="262763"/>
                  </a:lnTo>
                  <a:lnTo>
                    <a:pt x="25387" y="272923"/>
                  </a:lnTo>
                  <a:lnTo>
                    <a:pt x="14605" y="278638"/>
                  </a:lnTo>
                  <a:lnTo>
                    <a:pt x="0" y="279907"/>
                  </a:lnTo>
                  <a:lnTo>
                    <a:pt x="96481" y="279907"/>
                  </a:lnTo>
                  <a:lnTo>
                    <a:pt x="102196" y="245617"/>
                  </a:lnTo>
                  <a:lnTo>
                    <a:pt x="102095" y="77469"/>
                  </a:lnTo>
                  <a:lnTo>
                    <a:pt x="96481" y="43179"/>
                  </a:lnTo>
                  <a:lnTo>
                    <a:pt x="95846" y="43179"/>
                  </a:lnTo>
                  <a:lnTo>
                    <a:pt x="77444" y="17144"/>
                  </a:lnTo>
                  <a:lnTo>
                    <a:pt x="45707" y="1269"/>
                  </a:lnTo>
                  <a:lnTo>
                    <a:pt x="34912" y="0"/>
                  </a:lnTo>
                  <a:close/>
                </a:path>
              </a:pathLst>
            </a:custGeom>
            <a:solidFill>
              <a:srgbClr val="29222B"/>
            </a:solidFill>
          </p:spPr>
          <p:txBody>
            <a:bodyPr wrap="square" lIns="0" tIns="0" rIns="0" bIns="0" rtlCol="0"/>
            <a:lstStyle/>
            <a:p>
              <a:endParaRPr/>
            </a:p>
          </p:txBody>
        </p:sp>
        <p:pic>
          <p:nvPicPr>
            <p:cNvPr id="45" name="object 45"/>
            <p:cNvPicPr/>
            <p:nvPr/>
          </p:nvPicPr>
          <p:blipFill>
            <a:blip r:embed="rId16" cstate="print"/>
            <a:stretch>
              <a:fillRect/>
            </a:stretch>
          </p:blipFill>
          <p:spPr>
            <a:xfrm>
              <a:off x="1060475" y="3799713"/>
              <a:ext cx="100291" cy="225933"/>
            </a:xfrm>
            <a:prstGeom prst="rect">
              <a:avLst/>
            </a:prstGeom>
          </p:spPr>
        </p:pic>
        <p:sp>
          <p:nvSpPr>
            <p:cNvPr id="46" name="object 46"/>
            <p:cNvSpPr/>
            <p:nvPr/>
          </p:nvSpPr>
          <p:spPr>
            <a:xfrm>
              <a:off x="1367663" y="2846704"/>
              <a:ext cx="1165860" cy="1151255"/>
            </a:xfrm>
            <a:custGeom>
              <a:avLst/>
              <a:gdLst/>
              <a:ahLst/>
              <a:cxnLst/>
              <a:rect l="l" t="t" r="r" b="b"/>
              <a:pathLst>
                <a:path w="1165860" h="1151254">
                  <a:moveTo>
                    <a:pt x="60299" y="952906"/>
                  </a:moveTo>
                  <a:lnTo>
                    <a:pt x="0" y="952906"/>
                  </a:lnTo>
                  <a:lnTo>
                    <a:pt x="0" y="1151001"/>
                  </a:lnTo>
                  <a:lnTo>
                    <a:pt x="60299" y="1151001"/>
                  </a:lnTo>
                  <a:lnTo>
                    <a:pt x="60299" y="952906"/>
                  </a:lnTo>
                  <a:close/>
                </a:path>
                <a:path w="1165860" h="1151254">
                  <a:moveTo>
                    <a:pt x="778256" y="1029208"/>
                  </a:moveTo>
                  <a:lnTo>
                    <a:pt x="772541" y="995553"/>
                  </a:lnTo>
                  <a:lnTo>
                    <a:pt x="754761" y="972058"/>
                  </a:lnTo>
                  <a:lnTo>
                    <a:pt x="723646" y="957453"/>
                  </a:lnTo>
                  <a:lnTo>
                    <a:pt x="710946" y="956183"/>
                  </a:lnTo>
                  <a:lnTo>
                    <a:pt x="710946" y="1067308"/>
                  </a:lnTo>
                  <a:lnTo>
                    <a:pt x="707771" y="1083818"/>
                  </a:lnTo>
                  <a:lnTo>
                    <a:pt x="700151" y="1094613"/>
                  </a:lnTo>
                  <a:lnTo>
                    <a:pt x="686816" y="1100328"/>
                  </a:lnTo>
                  <a:lnTo>
                    <a:pt x="670306" y="1102233"/>
                  </a:lnTo>
                  <a:lnTo>
                    <a:pt x="763016" y="1102233"/>
                  </a:lnTo>
                  <a:lnTo>
                    <a:pt x="767461" y="1097788"/>
                  </a:lnTo>
                  <a:lnTo>
                    <a:pt x="775716" y="1078738"/>
                  </a:lnTo>
                  <a:lnTo>
                    <a:pt x="778256" y="1055243"/>
                  </a:lnTo>
                  <a:lnTo>
                    <a:pt x="778256" y="1029208"/>
                  </a:lnTo>
                  <a:close/>
                </a:path>
                <a:path w="1165860" h="1151254">
                  <a:moveTo>
                    <a:pt x="1165352" y="982218"/>
                  </a:moveTo>
                  <a:lnTo>
                    <a:pt x="183515" y="0"/>
                  </a:lnTo>
                  <a:lnTo>
                    <a:pt x="52705" y="0"/>
                  </a:lnTo>
                  <a:lnTo>
                    <a:pt x="58420" y="635"/>
                  </a:lnTo>
                  <a:lnTo>
                    <a:pt x="65405" y="1905"/>
                  </a:lnTo>
                  <a:lnTo>
                    <a:pt x="1153922" y="1085088"/>
                  </a:lnTo>
                  <a:lnTo>
                    <a:pt x="1165352" y="1112901"/>
                  </a:lnTo>
                  <a:lnTo>
                    <a:pt x="1165352" y="982218"/>
                  </a:lnTo>
                  <a:close/>
                </a:path>
              </a:pathLst>
            </a:custGeom>
            <a:solidFill>
              <a:srgbClr val="29222B"/>
            </a:solidFill>
          </p:spPr>
          <p:txBody>
            <a:bodyPr wrap="square" lIns="0" tIns="0" rIns="0" bIns="0" rtlCol="0"/>
            <a:lstStyle/>
            <a:p>
              <a:endParaRPr/>
            </a:p>
          </p:txBody>
        </p:sp>
        <p:pic>
          <p:nvPicPr>
            <p:cNvPr id="47" name="object 47"/>
            <p:cNvPicPr/>
            <p:nvPr/>
          </p:nvPicPr>
          <p:blipFill>
            <a:blip r:embed="rId17" cstate="print"/>
            <a:stretch>
              <a:fillRect/>
            </a:stretch>
          </p:blipFill>
          <p:spPr>
            <a:xfrm>
              <a:off x="1573911" y="3843528"/>
              <a:ext cx="99059" cy="67945"/>
            </a:xfrm>
            <a:prstGeom prst="rect">
              <a:avLst/>
            </a:prstGeom>
          </p:spPr>
        </p:pic>
        <p:sp>
          <p:nvSpPr>
            <p:cNvPr id="48" name="object 48"/>
            <p:cNvSpPr/>
            <p:nvPr/>
          </p:nvSpPr>
          <p:spPr>
            <a:xfrm>
              <a:off x="818629" y="3846702"/>
              <a:ext cx="1260475" cy="34290"/>
            </a:xfrm>
            <a:custGeom>
              <a:avLst/>
              <a:gdLst/>
              <a:ahLst/>
              <a:cxnLst/>
              <a:rect l="l" t="t" r="r" b="b"/>
              <a:pathLst>
                <a:path w="1260475" h="34289">
                  <a:moveTo>
                    <a:pt x="34925" y="0"/>
                  </a:moveTo>
                  <a:lnTo>
                    <a:pt x="0" y="0"/>
                  </a:lnTo>
                  <a:lnTo>
                    <a:pt x="14617" y="1905"/>
                  </a:lnTo>
                  <a:lnTo>
                    <a:pt x="25400" y="7620"/>
                  </a:lnTo>
                  <a:lnTo>
                    <a:pt x="32385" y="17780"/>
                  </a:lnTo>
                  <a:lnTo>
                    <a:pt x="34925" y="32385"/>
                  </a:lnTo>
                  <a:lnTo>
                    <a:pt x="34925" y="0"/>
                  </a:lnTo>
                  <a:close/>
                </a:path>
                <a:path w="1260475" h="34289">
                  <a:moveTo>
                    <a:pt x="1259979" y="0"/>
                  </a:moveTo>
                  <a:lnTo>
                    <a:pt x="1225054" y="0"/>
                  </a:lnTo>
                  <a:lnTo>
                    <a:pt x="1240929" y="2540"/>
                  </a:lnTo>
                  <a:lnTo>
                    <a:pt x="1251724" y="8255"/>
                  </a:lnTo>
                  <a:lnTo>
                    <a:pt x="1257439" y="19050"/>
                  </a:lnTo>
                  <a:lnTo>
                    <a:pt x="1259979" y="34290"/>
                  </a:lnTo>
                  <a:lnTo>
                    <a:pt x="1259979" y="0"/>
                  </a:lnTo>
                  <a:close/>
                </a:path>
              </a:pathLst>
            </a:custGeom>
            <a:solidFill>
              <a:srgbClr val="29222B"/>
            </a:solidFill>
          </p:spPr>
          <p:txBody>
            <a:bodyPr wrap="square" lIns="0" tIns="0" rIns="0" bIns="0" rtlCol="0"/>
            <a:lstStyle/>
            <a:p>
              <a:endParaRPr/>
            </a:p>
          </p:txBody>
        </p:sp>
        <p:sp>
          <p:nvSpPr>
            <p:cNvPr id="49" name="object 49"/>
            <p:cNvSpPr/>
            <p:nvPr/>
          </p:nvSpPr>
          <p:spPr>
            <a:xfrm>
              <a:off x="1357884" y="5119116"/>
              <a:ext cx="129539" cy="2386965"/>
            </a:xfrm>
            <a:custGeom>
              <a:avLst/>
              <a:gdLst/>
              <a:ahLst/>
              <a:cxnLst/>
              <a:rect l="l" t="t" r="r" b="b"/>
              <a:pathLst>
                <a:path w="129540" h="2386965">
                  <a:moveTo>
                    <a:pt x="96519" y="0"/>
                  </a:moveTo>
                  <a:lnTo>
                    <a:pt x="33019" y="0"/>
                  </a:lnTo>
                  <a:lnTo>
                    <a:pt x="26034" y="46989"/>
                  </a:lnTo>
                  <a:lnTo>
                    <a:pt x="20319" y="93979"/>
                  </a:lnTo>
                  <a:lnTo>
                    <a:pt x="15875" y="140334"/>
                  </a:lnTo>
                  <a:lnTo>
                    <a:pt x="9525" y="233679"/>
                  </a:lnTo>
                  <a:lnTo>
                    <a:pt x="7619" y="280669"/>
                  </a:lnTo>
                  <a:lnTo>
                    <a:pt x="2540" y="682751"/>
                  </a:lnTo>
                  <a:lnTo>
                    <a:pt x="2540" y="733551"/>
                  </a:lnTo>
                  <a:lnTo>
                    <a:pt x="1269" y="835151"/>
                  </a:lnTo>
                  <a:lnTo>
                    <a:pt x="1269" y="885951"/>
                  </a:lnTo>
                  <a:lnTo>
                    <a:pt x="634" y="936751"/>
                  </a:lnTo>
                  <a:lnTo>
                    <a:pt x="634" y="1038986"/>
                  </a:lnTo>
                  <a:lnTo>
                    <a:pt x="0" y="1089786"/>
                  </a:lnTo>
                  <a:lnTo>
                    <a:pt x="0" y="1497495"/>
                  </a:lnTo>
                  <a:lnTo>
                    <a:pt x="634" y="1547037"/>
                  </a:lnTo>
                  <a:lnTo>
                    <a:pt x="634" y="1648637"/>
                  </a:lnTo>
                  <a:lnTo>
                    <a:pt x="1269" y="1700072"/>
                  </a:lnTo>
                  <a:lnTo>
                    <a:pt x="1269" y="1801685"/>
                  </a:lnTo>
                  <a:lnTo>
                    <a:pt x="2540" y="1903298"/>
                  </a:lnTo>
                  <a:lnTo>
                    <a:pt x="2540" y="1954110"/>
                  </a:lnTo>
                  <a:lnTo>
                    <a:pt x="3175" y="2004910"/>
                  </a:lnTo>
                  <a:lnTo>
                    <a:pt x="3175" y="2055723"/>
                  </a:lnTo>
                  <a:lnTo>
                    <a:pt x="3809" y="2104618"/>
                  </a:lnTo>
                  <a:lnTo>
                    <a:pt x="5079" y="2253856"/>
                  </a:lnTo>
                  <a:lnTo>
                    <a:pt x="6857" y="2386584"/>
                  </a:lnTo>
                  <a:lnTo>
                    <a:pt x="122681" y="2386584"/>
                  </a:lnTo>
                  <a:lnTo>
                    <a:pt x="123190" y="2368802"/>
                  </a:lnTo>
                  <a:lnTo>
                    <a:pt x="123825" y="2316092"/>
                  </a:lnTo>
                  <a:lnTo>
                    <a:pt x="123825" y="2264016"/>
                  </a:lnTo>
                  <a:lnTo>
                    <a:pt x="125729" y="2107158"/>
                  </a:lnTo>
                  <a:lnTo>
                    <a:pt x="126365" y="2004910"/>
                  </a:lnTo>
                  <a:lnTo>
                    <a:pt x="127000" y="1954110"/>
                  </a:lnTo>
                  <a:lnTo>
                    <a:pt x="127000" y="1903298"/>
                  </a:lnTo>
                  <a:lnTo>
                    <a:pt x="128269" y="1801685"/>
                  </a:lnTo>
                  <a:lnTo>
                    <a:pt x="128269" y="1700707"/>
                  </a:lnTo>
                  <a:lnTo>
                    <a:pt x="128904" y="1649907"/>
                  </a:lnTo>
                  <a:lnTo>
                    <a:pt x="128904" y="1548295"/>
                  </a:lnTo>
                  <a:lnTo>
                    <a:pt x="129540" y="1497495"/>
                  </a:lnTo>
                  <a:lnTo>
                    <a:pt x="129540" y="1193291"/>
                  </a:lnTo>
                  <a:lnTo>
                    <a:pt x="128904" y="1140586"/>
                  </a:lnTo>
                  <a:lnTo>
                    <a:pt x="128904" y="990091"/>
                  </a:lnTo>
                  <a:lnTo>
                    <a:pt x="128269" y="939926"/>
                  </a:lnTo>
                  <a:lnTo>
                    <a:pt x="128269" y="889126"/>
                  </a:lnTo>
                  <a:lnTo>
                    <a:pt x="127634" y="838326"/>
                  </a:lnTo>
                  <a:lnTo>
                    <a:pt x="127634" y="787526"/>
                  </a:lnTo>
                  <a:lnTo>
                    <a:pt x="126365" y="685926"/>
                  </a:lnTo>
                  <a:lnTo>
                    <a:pt x="126365" y="635126"/>
                  </a:lnTo>
                  <a:lnTo>
                    <a:pt x="122554" y="327024"/>
                  </a:lnTo>
                  <a:lnTo>
                    <a:pt x="121284" y="272414"/>
                  </a:lnTo>
                  <a:lnTo>
                    <a:pt x="118744" y="217804"/>
                  </a:lnTo>
                  <a:lnTo>
                    <a:pt x="115569" y="163194"/>
                  </a:lnTo>
                  <a:lnTo>
                    <a:pt x="110490" y="108584"/>
                  </a:lnTo>
                  <a:lnTo>
                    <a:pt x="104775" y="54609"/>
                  </a:lnTo>
                  <a:lnTo>
                    <a:pt x="96519" y="0"/>
                  </a:lnTo>
                  <a:close/>
                </a:path>
              </a:pathLst>
            </a:custGeom>
            <a:solidFill>
              <a:srgbClr val="211F1F"/>
            </a:solidFill>
          </p:spPr>
          <p:txBody>
            <a:bodyPr wrap="square" lIns="0" tIns="0" rIns="0" bIns="0" rtlCol="0"/>
            <a:lstStyle/>
            <a:p>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8935" y="1407413"/>
            <a:ext cx="2372995" cy="292735"/>
          </a:xfrm>
          <a:prstGeom prst="rect">
            <a:avLst/>
          </a:prstGeom>
        </p:spPr>
        <p:txBody>
          <a:bodyPr vert="horz" wrap="square" lIns="0" tIns="12700" rIns="0" bIns="0" rtlCol="0">
            <a:spAutoFit/>
          </a:bodyPr>
          <a:lstStyle/>
          <a:p>
            <a:pPr marL="12700">
              <a:lnSpc>
                <a:spcPct val="100000"/>
              </a:lnSpc>
              <a:spcBef>
                <a:spcPts val="100"/>
              </a:spcBef>
            </a:pPr>
            <a:r>
              <a:rPr sz="1750" dirty="0">
                <a:latin typeface="Times New Roman"/>
                <a:cs typeface="Times New Roman"/>
              </a:rPr>
              <a:t>Kịch</a:t>
            </a:r>
            <a:r>
              <a:rPr sz="1750" spc="-20" dirty="0">
                <a:latin typeface="Times New Roman"/>
                <a:cs typeface="Times New Roman"/>
              </a:rPr>
              <a:t> </a:t>
            </a:r>
            <a:r>
              <a:rPr sz="1750" dirty="0">
                <a:latin typeface="Times New Roman"/>
                <a:cs typeface="Times New Roman"/>
              </a:rPr>
              <a:t>bản</a:t>
            </a:r>
            <a:r>
              <a:rPr sz="1750" spc="-20" dirty="0">
                <a:latin typeface="Times New Roman"/>
                <a:cs typeface="Times New Roman"/>
              </a:rPr>
              <a:t> </a:t>
            </a:r>
            <a:r>
              <a:rPr sz="1750" dirty="0">
                <a:latin typeface="Times New Roman"/>
                <a:cs typeface="Times New Roman"/>
              </a:rPr>
              <a:t>cùa</a:t>
            </a:r>
            <a:r>
              <a:rPr sz="1750" spc="-25" dirty="0">
                <a:latin typeface="Times New Roman"/>
                <a:cs typeface="Times New Roman"/>
              </a:rPr>
              <a:t> </a:t>
            </a:r>
            <a:r>
              <a:rPr sz="1750" dirty="0">
                <a:latin typeface="Times New Roman"/>
                <a:cs typeface="Times New Roman"/>
              </a:rPr>
              <a:t>nhà</a:t>
            </a:r>
            <a:r>
              <a:rPr sz="1750" spc="-20" dirty="0">
                <a:latin typeface="Times New Roman"/>
                <a:cs typeface="Times New Roman"/>
              </a:rPr>
              <a:t> </a:t>
            </a:r>
            <a:r>
              <a:rPr sz="1750" dirty="0">
                <a:latin typeface="Times New Roman"/>
                <a:cs typeface="Times New Roman"/>
              </a:rPr>
              <a:t>giáo</a:t>
            </a:r>
            <a:r>
              <a:rPr sz="1750" spc="-10" dirty="0">
                <a:latin typeface="Times New Roman"/>
                <a:cs typeface="Times New Roman"/>
              </a:rPr>
              <a:t> </a:t>
            </a:r>
            <a:r>
              <a:rPr sz="1750" spc="-25" dirty="0">
                <a:latin typeface="Times New Roman"/>
                <a:cs typeface="Times New Roman"/>
              </a:rPr>
              <a:t>dục</a:t>
            </a:r>
            <a:endParaRPr sz="1750">
              <a:latin typeface="Times New Roman"/>
              <a:cs typeface="Times New Roman"/>
            </a:endParaRPr>
          </a:p>
        </p:txBody>
      </p:sp>
      <p:sp>
        <p:nvSpPr>
          <p:cNvPr id="3" name="object 3"/>
          <p:cNvSpPr txBox="1"/>
          <p:nvPr/>
        </p:nvSpPr>
        <p:spPr>
          <a:xfrm>
            <a:off x="268935" y="4457446"/>
            <a:ext cx="2891155" cy="292735"/>
          </a:xfrm>
          <a:prstGeom prst="rect">
            <a:avLst/>
          </a:prstGeom>
        </p:spPr>
        <p:txBody>
          <a:bodyPr vert="horz" wrap="square" lIns="0" tIns="12700" rIns="0" bIns="0" rtlCol="0">
            <a:spAutoFit/>
          </a:bodyPr>
          <a:lstStyle/>
          <a:p>
            <a:pPr marL="12700">
              <a:lnSpc>
                <a:spcPct val="100000"/>
              </a:lnSpc>
              <a:spcBef>
                <a:spcPts val="100"/>
              </a:spcBef>
            </a:pPr>
            <a:r>
              <a:rPr sz="1750" dirty="0">
                <a:latin typeface="Times New Roman"/>
                <a:cs typeface="Times New Roman"/>
              </a:rPr>
              <a:t>Thành</a:t>
            </a:r>
            <a:r>
              <a:rPr sz="1750" spc="-20" dirty="0">
                <a:latin typeface="Times New Roman"/>
                <a:cs typeface="Times New Roman"/>
              </a:rPr>
              <a:t> </a:t>
            </a:r>
            <a:r>
              <a:rPr sz="1750" dirty="0">
                <a:latin typeface="Times New Roman"/>
                <a:cs typeface="Times New Roman"/>
              </a:rPr>
              <a:t>viên</a:t>
            </a:r>
            <a:r>
              <a:rPr sz="1750" spc="-30" dirty="0">
                <a:latin typeface="Times New Roman"/>
                <a:cs typeface="Times New Roman"/>
              </a:rPr>
              <a:t> </a:t>
            </a:r>
            <a:r>
              <a:rPr sz="1750" dirty="0">
                <a:latin typeface="Times New Roman"/>
                <a:cs typeface="Times New Roman"/>
              </a:rPr>
              <a:t>cộng</a:t>
            </a:r>
            <a:r>
              <a:rPr sz="1750" spc="-30" dirty="0">
                <a:latin typeface="Times New Roman"/>
                <a:cs typeface="Times New Roman"/>
              </a:rPr>
              <a:t> </a:t>
            </a:r>
            <a:r>
              <a:rPr sz="1750" dirty="0">
                <a:latin typeface="Times New Roman"/>
                <a:cs typeface="Times New Roman"/>
              </a:rPr>
              <a:t>đồng</a:t>
            </a:r>
            <a:r>
              <a:rPr sz="1750" spc="-20" dirty="0">
                <a:latin typeface="Times New Roman"/>
                <a:cs typeface="Times New Roman"/>
              </a:rPr>
              <a:t> </a:t>
            </a:r>
            <a:r>
              <a:rPr sz="1750" dirty="0">
                <a:latin typeface="Times New Roman"/>
                <a:cs typeface="Times New Roman"/>
              </a:rPr>
              <a:t>nhìn</a:t>
            </a:r>
            <a:r>
              <a:rPr sz="1750" spc="-10" dirty="0">
                <a:latin typeface="Times New Roman"/>
                <a:cs typeface="Times New Roman"/>
              </a:rPr>
              <a:t> </a:t>
            </a:r>
            <a:r>
              <a:rPr sz="1750" spc="-20" dirty="0">
                <a:latin typeface="Times New Roman"/>
                <a:cs typeface="Times New Roman"/>
              </a:rPr>
              <a:t>thấy</a:t>
            </a:r>
            <a:endParaRPr sz="1750">
              <a:latin typeface="Times New Roman"/>
              <a:cs typeface="Times New Roman"/>
            </a:endParaRPr>
          </a:p>
        </p:txBody>
      </p:sp>
      <p:sp>
        <p:nvSpPr>
          <p:cNvPr id="4" name="object 4"/>
          <p:cNvSpPr txBox="1">
            <a:spLocks noGrp="1"/>
          </p:cNvSpPr>
          <p:nvPr>
            <p:ph type="title"/>
          </p:nvPr>
        </p:nvSpPr>
        <p:spPr>
          <a:xfrm>
            <a:off x="4755641" y="1571929"/>
            <a:ext cx="5274945" cy="1850389"/>
          </a:xfrm>
          <a:prstGeom prst="rect">
            <a:avLst/>
          </a:prstGeom>
        </p:spPr>
        <p:txBody>
          <a:bodyPr vert="horz" wrap="square" lIns="0" tIns="12065" rIns="0" bIns="0" rtlCol="0">
            <a:spAutoFit/>
          </a:bodyPr>
          <a:lstStyle/>
          <a:p>
            <a:pPr marL="12700" marR="5080" indent="1270" algn="just">
              <a:lnSpc>
                <a:spcPct val="112999"/>
              </a:lnSpc>
              <a:spcBef>
                <a:spcPts val="95"/>
              </a:spcBef>
            </a:pPr>
            <a:r>
              <a:rPr sz="2650" dirty="0">
                <a:solidFill>
                  <a:srgbClr val="082C6C"/>
                </a:solidFill>
              </a:rPr>
              <a:t>"Có</a:t>
            </a:r>
            <a:r>
              <a:rPr sz="2650" spc="55" dirty="0">
                <a:solidFill>
                  <a:srgbClr val="082C6C"/>
                </a:solidFill>
              </a:rPr>
              <a:t>  </a:t>
            </a:r>
            <a:r>
              <a:rPr sz="2650" dirty="0">
                <a:solidFill>
                  <a:srgbClr val="082C6C"/>
                </a:solidFill>
              </a:rPr>
              <a:t>thể</a:t>
            </a:r>
            <a:r>
              <a:rPr sz="2650" spc="50" dirty="0">
                <a:solidFill>
                  <a:srgbClr val="082C6C"/>
                </a:solidFill>
              </a:rPr>
              <a:t>  </a:t>
            </a:r>
            <a:r>
              <a:rPr sz="2650" dirty="0">
                <a:solidFill>
                  <a:srgbClr val="082C6C"/>
                </a:solidFill>
              </a:rPr>
              <a:t>bạn</a:t>
            </a:r>
            <a:r>
              <a:rPr sz="2650" spc="60" dirty="0">
                <a:solidFill>
                  <a:srgbClr val="082C6C"/>
                </a:solidFill>
              </a:rPr>
              <a:t>  </a:t>
            </a:r>
            <a:r>
              <a:rPr sz="2650" dirty="0">
                <a:solidFill>
                  <a:srgbClr val="082C6C"/>
                </a:solidFill>
              </a:rPr>
              <a:t>đang</a:t>
            </a:r>
            <a:r>
              <a:rPr sz="2650" spc="55" dirty="0">
                <a:solidFill>
                  <a:srgbClr val="082C6C"/>
                </a:solidFill>
              </a:rPr>
              <a:t>  </a:t>
            </a:r>
            <a:r>
              <a:rPr sz="2650" dirty="0">
                <a:solidFill>
                  <a:srgbClr val="082C6C"/>
                </a:solidFill>
              </a:rPr>
              <a:t>thắc</a:t>
            </a:r>
            <a:r>
              <a:rPr sz="2650" spc="55" dirty="0">
                <a:solidFill>
                  <a:srgbClr val="082C6C"/>
                </a:solidFill>
              </a:rPr>
              <a:t>  </a:t>
            </a:r>
            <a:r>
              <a:rPr sz="2650" dirty="0">
                <a:solidFill>
                  <a:srgbClr val="082C6C"/>
                </a:solidFill>
              </a:rPr>
              <a:t>mắc</a:t>
            </a:r>
            <a:r>
              <a:rPr sz="2650" spc="60" dirty="0">
                <a:solidFill>
                  <a:srgbClr val="082C6C"/>
                </a:solidFill>
              </a:rPr>
              <a:t>  </a:t>
            </a:r>
            <a:r>
              <a:rPr sz="2650" dirty="0">
                <a:solidFill>
                  <a:srgbClr val="082C6C"/>
                </a:solidFill>
              </a:rPr>
              <a:t>về</a:t>
            </a:r>
            <a:r>
              <a:rPr sz="2650" spc="50" dirty="0">
                <a:solidFill>
                  <a:srgbClr val="082C6C"/>
                </a:solidFill>
              </a:rPr>
              <a:t>  </a:t>
            </a:r>
            <a:r>
              <a:rPr sz="2650" spc="-25" dirty="0">
                <a:solidFill>
                  <a:srgbClr val="082C6C"/>
                </a:solidFill>
              </a:rPr>
              <a:t>các </a:t>
            </a:r>
            <a:r>
              <a:rPr sz="2650" dirty="0">
                <a:solidFill>
                  <a:srgbClr val="082C6C"/>
                </a:solidFill>
              </a:rPr>
              <a:t>triệu</a:t>
            </a:r>
            <a:r>
              <a:rPr sz="2650" spc="120" dirty="0">
                <a:solidFill>
                  <a:srgbClr val="082C6C"/>
                </a:solidFill>
              </a:rPr>
              <a:t>  </a:t>
            </a:r>
            <a:r>
              <a:rPr sz="2650" dirty="0">
                <a:solidFill>
                  <a:srgbClr val="082C6C"/>
                </a:solidFill>
              </a:rPr>
              <a:t>chứng</a:t>
            </a:r>
            <a:r>
              <a:rPr sz="2650" spc="130" dirty="0">
                <a:solidFill>
                  <a:srgbClr val="082C6C"/>
                </a:solidFill>
              </a:rPr>
              <a:t>  </a:t>
            </a:r>
            <a:r>
              <a:rPr sz="2650" dirty="0">
                <a:solidFill>
                  <a:srgbClr val="082C6C"/>
                </a:solidFill>
              </a:rPr>
              <a:t>của</a:t>
            </a:r>
            <a:r>
              <a:rPr sz="2650" spc="120" dirty="0">
                <a:solidFill>
                  <a:srgbClr val="082C6C"/>
                </a:solidFill>
              </a:rPr>
              <a:t>  </a:t>
            </a:r>
            <a:r>
              <a:rPr sz="2650" dirty="0">
                <a:solidFill>
                  <a:srgbClr val="082C6C"/>
                </a:solidFill>
              </a:rPr>
              <a:t>bệnh</a:t>
            </a:r>
            <a:r>
              <a:rPr sz="2650" spc="125" dirty="0">
                <a:solidFill>
                  <a:srgbClr val="082C6C"/>
                </a:solidFill>
              </a:rPr>
              <a:t>  </a:t>
            </a:r>
            <a:r>
              <a:rPr sz="2650" dirty="0">
                <a:solidFill>
                  <a:srgbClr val="082C6C"/>
                </a:solidFill>
              </a:rPr>
              <a:t>viêm</a:t>
            </a:r>
            <a:r>
              <a:rPr sz="2650" spc="120" dirty="0">
                <a:solidFill>
                  <a:srgbClr val="082C6C"/>
                </a:solidFill>
              </a:rPr>
              <a:t>  </a:t>
            </a:r>
            <a:r>
              <a:rPr sz="2650" dirty="0">
                <a:solidFill>
                  <a:srgbClr val="082C6C"/>
                </a:solidFill>
              </a:rPr>
              <a:t>gan</a:t>
            </a:r>
            <a:r>
              <a:rPr sz="2650" spc="125" dirty="0">
                <a:solidFill>
                  <a:srgbClr val="082C6C"/>
                </a:solidFill>
              </a:rPr>
              <a:t>  </a:t>
            </a:r>
            <a:r>
              <a:rPr sz="2650" spc="-25" dirty="0">
                <a:solidFill>
                  <a:srgbClr val="082C6C"/>
                </a:solidFill>
              </a:rPr>
              <a:t>B. </a:t>
            </a:r>
            <a:r>
              <a:rPr sz="2650" dirty="0">
                <a:solidFill>
                  <a:srgbClr val="082C6C"/>
                </a:solidFill>
              </a:rPr>
              <a:t>Trên</a:t>
            </a:r>
            <a:r>
              <a:rPr sz="2650" spc="280" dirty="0">
                <a:solidFill>
                  <a:srgbClr val="082C6C"/>
                </a:solidFill>
              </a:rPr>
              <a:t> </a:t>
            </a:r>
            <a:r>
              <a:rPr sz="2650" dirty="0">
                <a:solidFill>
                  <a:srgbClr val="082C6C"/>
                </a:solidFill>
              </a:rPr>
              <a:t>thực</a:t>
            </a:r>
            <a:r>
              <a:rPr sz="2650" spc="280" dirty="0">
                <a:solidFill>
                  <a:srgbClr val="082C6C"/>
                </a:solidFill>
              </a:rPr>
              <a:t> </a:t>
            </a:r>
            <a:r>
              <a:rPr sz="2650" dirty="0">
                <a:solidFill>
                  <a:srgbClr val="082C6C"/>
                </a:solidFill>
              </a:rPr>
              <a:t>tế,</a:t>
            </a:r>
            <a:r>
              <a:rPr sz="2650" spc="285" dirty="0">
                <a:solidFill>
                  <a:srgbClr val="082C6C"/>
                </a:solidFill>
              </a:rPr>
              <a:t> </a:t>
            </a:r>
            <a:r>
              <a:rPr sz="2650" dirty="0">
                <a:solidFill>
                  <a:srgbClr val="082C6C"/>
                </a:solidFill>
              </a:rPr>
              <a:t>chưa</a:t>
            </a:r>
            <a:r>
              <a:rPr sz="2650" spc="285" dirty="0">
                <a:solidFill>
                  <a:srgbClr val="082C6C"/>
                </a:solidFill>
              </a:rPr>
              <a:t> </a:t>
            </a:r>
            <a:r>
              <a:rPr sz="2650" dirty="0">
                <a:solidFill>
                  <a:srgbClr val="082C6C"/>
                </a:solidFill>
              </a:rPr>
              <a:t>đến</a:t>
            </a:r>
            <a:r>
              <a:rPr sz="2650" spc="275" dirty="0">
                <a:solidFill>
                  <a:srgbClr val="082C6C"/>
                </a:solidFill>
              </a:rPr>
              <a:t> </a:t>
            </a:r>
            <a:r>
              <a:rPr sz="2650" dirty="0">
                <a:solidFill>
                  <a:srgbClr val="082C6C"/>
                </a:solidFill>
              </a:rPr>
              <a:t>10%</a:t>
            </a:r>
            <a:r>
              <a:rPr sz="2650" spc="290" dirty="0">
                <a:solidFill>
                  <a:srgbClr val="082C6C"/>
                </a:solidFill>
              </a:rPr>
              <a:t> </a:t>
            </a:r>
            <a:r>
              <a:rPr sz="2650" dirty="0">
                <a:solidFill>
                  <a:srgbClr val="082C6C"/>
                </a:solidFill>
              </a:rPr>
              <a:t>số</a:t>
            </a:r>
            <a:r>
              <a:rPr sz="2650" spc="285" dirty="0">
                <a:solidFill>
                  <a:srgbClr val="082C6C"/>
                </a:solidFill>
              </a:rPr>
              <a:t> </a:t>
            </a:r>
            <a:r>
              <a:rPr sz="2650" spc="-10" dirty="0">
                <a:solidFill>
                  <a:srgbClr val="082C6C"/>
                </a:solidFill>
              </a:rPr>
              <a:t>người </a:t>
            </a:r>
            <a:r>
              <a:rPr sz="2650" dirty="0">
                <a:solidFill>
                  <a:srgbClr val="082C6C"/>
                </a:solidFill>
              </a:rPr>
              <a:t>nhiễm</a:t>
            </a:r>
            <a:r>
              <a:rPr sz="2650" spc="-45" dirty="0">
                <a:solidFill>
                  <a:srgbClr val="082C6C"/>
                </a:solidFill>
              </a:rPr>
              <a:t> </a:t>
            </a:r>
            <a:r>
              <a:rPr sz="2650" dirty="0">
                <a:solidFill>
                  <a:srgbClr val="082C6C"/>
                </a:solidFill>
              </a:rPr>
              <a:t>bệnh</a:t>
            </a:r>
            <a:r>
              <a:rPr sz="2650" spc="-40" dirty="0">
                <a:solidFill>
                  <a:srgbClr val="082C6C"/>
                </a:solidFill>
              </a:rPr>
              <a:t> </a:t>
            </a:r>
            <a:r>
              <a:rPr sz="2650" dirty="0">
                <a:solidFill>
                  <a:srgbClr val="082C6C"/>
                </a:solidFill>
              </a:rPr>
              <a:t>có</a:t>
            </a:r>
            <a:r>
              <a:rPr sz="2650" spc="-35" dirty="0">
                <a:solidFill>
                  <a:srgbClr val="082C6C"/>
                </a:solidFill>
              </a:rPr>
              <a:t> </a:t>
            </a:r>
            <a:r>
              <a:rPr sz="2650" dirty="0">
                <a:solidFill>
                  <a:srgbClr val="082C6C"/>
                </a:solidFill>
              </a:rPr>
              <a:t>triệu</a:t>
            </a:r>
            <a:r>
              <a:rPr sz="2650" spc="-25" dirty="0">
                <a:solidFill>
                  <a:srgbClr val="082C6C"/>
                </a:solidFill>
              </a:rPr>
              <a:t> </a:t>
            </a:r>
            <a:r>
              <a:rPr sz="2650" spc="-10" dirty="0">
                <a:solidFill>
                  <a:srgbClr val="082C6C"/>
                </a:solidFill>
              </a:rPr>
              <a:t>chứng.</a:t>
            </a:r>
            <a:endParaRPr sz="2650"/>
          </a:p>
        </p:txBody>
      </p:sp>
      <p:sp>
        <p:nvSpPr>
          <p:cNvPr id="5" name="object 5"/>
          <p:cNvSpPr txBox="1"/>
          <p:nvPr/>
        </p:nvSpPr>
        <p:spPr>
          <a:xfrm>
            <a:off x="4756150" y="3934155"/>
            <a:ext cx="5261610" cy="430530"/>
          </a:xfrm>
          <a:prstGeom prst="rect">
            <a:avLst/>
          </a:prstGeom>
        </p:spPr>
        <p:txBody>
          <a:bodyPr vert="horz" wrap="square" lIns="0" tIns="13335" rIns="0" bIns="0" rtlCol="0">
            <a:spAutoFit/>
          </a:bodyPr>
          <a:lstStyle/>
          <a:p>
            <a:pPr marL="12700">
              <a:lnSpc>
                <a:spcPct val="100000"/>
              </a:lnSpc>
              <a:spcBef>
                <a:spcPts val="105"/>
              </a:spcBef>
              <a:tabLst>
                <a:tab pos="835025" algn="l"/>
                <a:tab pos="1341755" algn="l"/>
                <a:tab pos="1829435" algn="l"/>
                <a:tab pos="2747010" algn="l"/>
                <a:tab pos="3159760" algn="l"/>
                <a:tab pos="3815079" algn="l"/>
                <a:tab pos="4394200" algn="l"/>
              </a:tabLst>
            </a:pPr>
            <a:r>
              <a:rPr sz="2650" spc="-20" dirty="0">
                <a:solidFill>
                  <a:srgbClr val="082C6C"/>
                </a:solidFill>
                <a:latin typeface="Times New Roman"/>
                <a:cs typeface="Times New Roman"/>
              </a:rPr>
              <a:t>Điều</a:t>
            </a:r>
            <a:r>
              <a:rPr sz="2650" dirty="0">
                <a:solidFill>
                  <a:srgbClr val="082C6C"/>
                </a:solidFill>
                <a:latin typeface="Times New Roman"/>
                <a:cs typeface="Times New Roman"/>
              </a:rPr>
              <a:t>	</a:t>
            </a:r>
            <a:r>
              <a:rPr sz="2650" spc="-25" dirty="0">
                <a:solidFill>
                  <a:srgbClr val="082C6C"/>
                </a:solidFill>
                <a:latin typeface="Times New Roman"/>
                <a:cs typeface="Times New Roman"/>
              </a:rPr>
              <a:t>đó</a:t>
            </a:r>
            <a:r>
              <a:rPr sz="2650" dirty="0">
                <a:solidFill>
                  <a:srgbClr val="082C6C"/>
                </a:solidFill>
                <a:latin typeface="Times New Roman"/>
                <a:cs typeface="Times New Roman"/>
              </a:rPr>
              <a:t>	</a:t>
            </a:r>
            <a:r>
              <a:rPr sz="2650" spc="-25" dirty="0">
                <a:solidFill>
                  <a:srgbClr val="082C6C"/>
                </a:solidFill>
                <a:latin typeface="Times New Roman"/>
                <a:cs typeface="Times New Roman"/>
              </a:rPr>
              <a:t>có</a:t>
            </a:r>
            <a:r>
              <a:rPr sz="2650" dirty="0">
                <a:solidFill>
                  <a:srgbClr val="082C6C"/>
                </a:solidFill>
                <a:latin typeface="Times New Roman"/>
                <a:cs typeface="Times New Roman"/>
              </a:rPr>
              <a:t>	</a:t>
            </a:r>
            <a:r>
              <a:rPr sz="2650" spc="-20" dirty="0">
                <a:solidFill>
                  <a:srgbClr val="082C6C"/>
                </a:solidFill>
                <a:latin typeface="Times New Roman"/>
                <a:cs typeface="Times New Roman"/>
              </a:rPr>
              <a:t>nghĩa</a:t>
            </a:r>
            <a:r>
              <a:rPr sz="2650" dirty="0">
                <a:solidFill>
                  <a:srgbClr val="082C6C"/>
                </a:solidFill>
                <a:latin typeface="Times New Roman"/>
                <a:cs typeface="Times New Roman"/>
              </a:rPr>
              <a:t>	</a:t>
            </a:r>
            <a:r>
              <a:rPr sz="2650" spc="-25" dirty="0">
                <a:solidFill>
                  <a:srgbClr val="082C6C"/>
                </a:solidFill>
                <a:latin typeface="Times New Roman"/>
                <a:cs typeface="Times New Roman"/>
              </a:rPr>
              <a:t>là</a:t>
            </a:r>
            <a:r>
              <a:rPr sz="2650" dirty="0">
                <a:solidFill>
                  <a:srgbClr val="082C6C"/>
                </a:solidFill>
                <a:latin typeface="Times New Roman"/>
                <a:cs typeface="Times New Roman"/>
              </a:rPr>
              <a:t>	</a:t>
            </a:r>
            <a:r>
              <a:rPr sz="2650" spc="-25" dirty="0">
                <a:solidFill>
                  <a:srgbClr val="082C6C"/>
                </a:solidFill>
                <a:latin typeface="Times New Roman"/>
                <a:cs typeface="Times New Roman"/>
              </a:rPr>
              <a:t>hầu</a:t>
            </a:r>
            <a:r>
              <a:rPr sz="2650" dirty="0">
                <a:solidFill>
                  <a:srgbClr val="082C6C"/>
                </a:solidFill>
                <a:latin typeface="Times New Roman"/>
                <a:cs typeface="Times New Roman"/>
              </a:rPr>
              <a:t>	</a:t>
            </a:r>
            <a:r>
              <a:rPr sz="2650" spc="-25" dirty="0">
                <a:solidFill>
                  <a:srgbClr val="082C6C"/>
                </a:solidFill>
                <a:latin typeface="Times New Roman"/>
                <a:cs typeface="Times New Roman"/>
              </a:rPr>
              <a:t>hết</a:t>
            </a:r>
            <a:r>
              <a:rPr sz="2650" dirty="0">
                <a:solidFill>
                  <a:srgbClr val="082C6C"/>
                </a:solidFill>
                <a:latin typeface="Times New Roman"/>
                <a:cs typeface="Times New Roman"/>
              </a:rPr>
              <a:t>	</a:t>
            </a:r>
            <a:r>
              <a:rPr sz="2650" spc="-10" dirty="0">
                <a:solidFill>
                  <a:srgbClr val="082C6C"/>
                </a:solidFill>
                <a:latin typeface="Times New Roman"/>
                <a:cs typeface="Times New Roman"/>
              </a:rPr>
              <a:t>những</a:t>
            </a:r>
            <a:endParaRPr sz="2650">
              <a:latin typeface="Times New Roman"/>
              <a:cs typeface="Times New Roman"/>
            </a:endParaRPr>
          </a:p>
        </p:txBody>
      </p:sp>
      <p:sp>
        <p:nvSpPr>
          <p:cNvPr id="6" name="object 6"/>
          <p:cNvSpPr txBox="1"/>
          <p:nvPr/>
        </p:nvSpPr>
        <p:spPr>
          <a:xfrm>
            <a:off x="4755260" y="4305731"/>
            <a:ext cx="5274310" cy="1850389"/>
          </a:xfrm>
          <a:prstGeom prst="rect">
            <a:avLst/>
          </a:prstGeom>
        </p:spPr>
        <p:txBody>
          <a:bodyPr vert="horz" wrap="square" lIns="0" tIns="12065" rIns="0" bIns="0" rtlCol="0">
            <a:spAutoFit/>
          </a:bodyPr>
          <a:lstStyle/>
          <a:p>
            <a:pPr marL="12700" marR="5080" indent="1270" algn="just">
              <a:lnSpc>
                <a:spcPct val="112999"/>
              </a:lnSpc>
              <a:spcBef>
                <a:spcPts val="95"/>
              </a:spcBef>
            </a:pPr>
            <a:r>
              <a:rPr sz="2650" dirty="0">
                <a:solidFill>
                  <a:srgbClr val="082C6C"/>
                </a:solidFill>
                <a:latin typeface="Times New Roman"/>
                <a:cs typeface="Times New Roman"/>
              </a:rPr>
              <a:t>người</a:t>
            </a:r>
            <a:r>
              <a:rPr sz="2650" spc="240" dirty="0">
                <a:solidFill>
                  <a:srgbClr val="082C6C"/>
                </a:solidFill>
                <a:latin typeface="Times New Roman"/>
                <a:cs typeface="Times New Roman"/>
              </a:rPr>
              <a:t>  </a:t>
            </a:r>
            <a:r>
              <a:rPr sz="2650" dirty="0">
                <a:solidFill>
                  <a:srgbClr val="082C6C"/>
                </a:solidFill>
                <a:latin typeface="Times New Roman"/>
                <a:cs typeface="Times New Roman"/>
              </a:rPr>
              <a:t>mắc</a:t>
            </a:r>
            <a:r>
              <a:rPr sz="2650" spc="229" dirty="0">
                <a:solidFill>
                  <a:srgbClr val="082C6C"/>
                </a:solidFill>
                <a:latin typeface="Times New Roman"/>
                <a:cs typeface="Times New Roman"/>
              </a:rPr>
              <a:t>  </a:t>
            </a:r>
            <a:r>
              <a:rPr sz="2650" dirty="0">
                <a:solidFill>
                  <a:srgbClr val="082C6C"/>
                </a:solidFill>
                <a:latin typeface="Times New Roman"/>
                <a:cs typeface="Times New Roman"/>
              </a:rPr>
              <a:t>bệnh</a:t>
            </a:r>
            <a:r>
              <a:rPr sz="2650" spc="240" dirty="0">
                <a:solidFill>
                  <a:srgbClr val="082C6C"/>
                </a:solidFill>
                <a:latin typeface="Times New Roman"/>
                <a:cs typeface="Times New Roman"/>
              </a:rPr>
              <a:t>  </a:t>
            </a:r>
            <a:r>
              <a:rPr sz="2650" dirty="0">
                <a:solidFill>
                  <a:srgbClr val="082C6C"/>
                </a:solidFill>
                <a:latin typeface="Times New Roman"/>
                <a:cs typeface="Times New Roman"/>
              </a:rPr>
              <a:t>viêm</a:t>
            </a:r>
            <a:r>
              <a:rPr sz="2650" spc="229" dirty="0">
                <a:solidFill>
                  <a:srgbClr val="082C6C"/>
                </a:solidFill>
                <a:latin typeface="Times New Roman"/>
                <a:cs typeface="Times New Roman"/>
              </a:rPr>
              <a:t>  </a:t>
            </a:r>
            <a:r>
              <a:rPr sz="2650" dirty="0">
                <a:solidFill>
                  <a:srgbClr val="082C6C"/>
                </a:solidFill>
                <a:latin typeface="Times New Roman"/>
                <a:cs typeface="Times New Roman"/>
              </a:rPr>
              <a:t>gan</a:t>
            </a:r>
            <a:r>
              <a:rPr sz="2650" spc="245" dirty="0">
                <a:solidFill>
                  <a:srgbClr val="082C6C"/>
                </a:solidFill>
                <a:latin typeface="Times New Roman"/>
                <a:cs typeface="Times New Roman"/>
              </a:rPr>
              <a:t>  </a:t>
            </a:r>
            <a:r>
              <a:rPr sz="2650" dirty="0">
                <a:solidFill>
                  <a:srgbClr val="082C6C"/>
                </a:solidFill>
                <a:latin typeface="Times New Roman"/>
                <a:cs typeface="Times New Roman"/>
              </a:rPr>
              <a:t>B</a:t>
            </a:r>
            <a:r>
              <a:rPr sz="2650" spc="235" dirty="0">
                <a:solidFill>
                  <a:srgbClr val="082C6C"/>
                </a:solidFill>
                <a:latin typeface="Times New Roman"/>
                <a:cs typeface="Times New Roman"/>
              </a:rPr>
              <a:t>  </a:t>
            </a:r>
            <a:r>
              <a:rPr sz="2650" spc="-25" dirty="0">
                <a:solidFill>
                  <a:srgbClr val="082C6C"/>
                </a:solidFill>
                <a:latin typeface="Times New Roman"/>
                <a:cs typeface="Times New Roman"/>
              </a:rPr>
              <a:t>đều </a:t>
            </a:r>
            <a:r>
              <a:rPr sz="2650" dirty="0">
                <a:solidFill>
                  <a:srgbClr val="082C6C"/>
                </a:solidFill>
                <a:latin typeface="Times New Roman"/>
                <a:cs typeface="Times New Roman"/>
              </a:rPr>
              <a:t>không</a:t>
            </a:r>
            <a:r>
              <a:rPr sz="2650" spc="520" dirty="0">
                <a:solidFill>
                  <a:srgbClr val="082C6C"/>
                </a:solidFill>
                <a:latin typeface="Times New Roman"/>
                <a:cs typeface="Times New Roman"/>
              </a:rPr>
              <a:t> </a:t>
            </a:r>
            <a:r>
              <a:rPr sz="2650" dirty="0">
                <a:solidFill>
                  <a:srgbClr val="082C6C"/>
                </a:solidFill>
                <a:latin typeface="Times New Roman"/>
                <a:cs typeface="Times New Roman"/>
              </a:rPr>
              <a:t>có</a:t>
            </a:r>
            <a:r>
              <a:rPr sz="2650" spc="505" dirty="0">
                <a:solidFill>
                  <a:srgbClr val="082C6C"/>
                </a:solidFill>
                <a:latin typeface="Times New Roman"/>
                <a:cs typeface="Times New Roman"/>
              </a:rPr>
              <a:t> </a:t>
            </a:r>
            <a:r>
              <a:rPr sz="2650" dirty="0">
                <a:solidFill>
                  <a:srgbClr val="082C6C"/>
                </a:solidFill>
                <a:latin typeface="Times New Roman"/>
                <a:cs typeface="Times New Roman"/>
              </a:rPr>
              <a:t>bất</a:t>
            </a:r>
            <a:r>
              <a:rPr sz="2650" spc="520" dirty="0">
                <a:solidFill>
                  <a:srgbClr val="082C6C"/>
                </a:solidFill>
                <a:latin typeface="Times New Roman"/>
                <a:cs typeface="Times New Roman"/>
              </a:rPr>
              <a:t> </a:t>
            </a:r>
            <a:r>
              <a:rPr sz="2650" dirty="0">
                <a:solidFill>
                  <a:srgbClr val="082C6C"/>
                </a:solidFill>
                <a:latin typeface="Times New Roman"/>
                <a:cs typeface="Times New Roman"/>
              </a:rPr>
              <a:t>kỳ</a:t>
            </a:r>
            <a:r>
              <a:rPr sz="2650" spc="515" dirty="0">
                <a:solidFill>
                  <a:srgbClr val="082C6C"/>
                </a:solidFill>
                <a:latin typeface="Times New Roman"/>
                <a:cs typeface="Times New Roman"/>
              </a:rPr>
              <a:t> </a:t>
            </a:r>
            <a:r>
              <a:rPr sz="2650" dirty="0">
                <a:solidFill>
                  <a:srgbClr val="082C6C"/>
                </a:solidFill>
                <a:latin typeface="Times New Roman"/>
                <a:cs typeface="Times New Roman"/>
              </a:rPr>
              <a:t>triệu</a:t>
            </a:r>
            <a:r>
              <a:rPr sz="2650" spc="515" dirty="0">
                <a:solidFill>
                  <a:srgbClr val="082C6C"/>
                </a:solidFill>
                <a:latin typeface="Times New Roman"/>
                <a:cs typeface="Times New Roman"/>
              </a:rPr>
              <a:t> </a:t>
            </a:r>
            <a:r>
              <a:rPr sz="2650" dirty="0">
                <a:solidFill>
                  <a:srgbClr val="082C6C"/>
                </a:solidFill>
                <a:latin typeface="Times New Roman"/>
                <a:cs typeface="Times New Roman"/>
              </a:rPr>
              <a:t>chứng</a:t>
            </a:r>
            <a:r>
              <a:rPr sz="2650" spc="515" dirty="0">
                <a:solidFill>
                  <a:srgbClr val="082C6C"/>
                </a:solidFill>
                <a:latin typeface="Times New Roman"/>
                <a:cs typeface="Times New Roman"/>
              </a:rPr>
              <a:t> </a:t>
            </a:r>
            <a:r>
              <a:rPr sz="2650" dirty="0">
                <a:solidFill>
                  <a:srgbClr val="082C6C"/>
                </a:solidFill>
                <a:latin typeface="Times New Roman"/>
                <a:cs typeface="Times New Roman"/>
              </a:rPr>
              <a:t>nào,</a:t>
            </a:r>
            <a:r>
              <a:rPr sz="2650" spc="505" dirty="0">
                <a:solidFill>
                  <a:srgbClr val="082C6C"/>
                </a:solidFill>
                <a:latin typeface="Times New Roman"/>
                <a:cs typeface="Times New Roman"/>
              </a:rPr>
              <a:t> </a:t>
            </a:r>
            <a:r>
              <a:rPr sz="2650" spc="-25" dirty="0">
                <a:solidFill>
                  <a:srgbClr val="082C6C"/>
                </a:solidFill>
                <a:latin typeface="Times New Roman"/>
                <a:cs typeface="Times New Roman"/>
              </a:rPr>
              <a:t>vì </a:t>
            </a:r>
            <a:r>
              <a:rPr sz="2650" dirty="0">
                <a:solidFill>
                  <a:srgbClr val="082C6C"/>
                </a:solidFill>
                <a:latin typeface="Times New Roman"/>
                <a:cs typeface="Times New Roman"/>
              </a:rPr>
              <a:t>vậy</a:t>
            </a:r>
            <a:r>
              <a:rPr sz="2650" spc="550" dirty="0">
                <a:solidFill>
                  <a:srgbClr val="082C6C"/>
                </a:solidFill>
                <a:latin typeface="Times New Roman"/>
                <a:cs typeface="Times New Roman"/>
              </a:rPr>
              <a:t> </a:t>
            </a:r>
            <a:r>
              <a:rPr sz="2650" dirty="0">
                <a:solidFill>
                  <a:srgbClr val="082C6C"/>
                </a:solidFill>
                <a:latin typeface="Times New Roman"/>
                <a:cs typeface="Times New Roman"/>
              </a:rPr>
              <a:t>xét</a:t>
            </a:r>
            <a:r>
              <a:rPr sz="2650" spc="535" dirty="0">
                <a:solidFill>
                  <a:srgbClr val="082C6C"/>
                </a:solidFill>
                <a:latin typeface="Times New Roman"/>
                <a:cs typeface="Times New Roman"/>
              </a:rPr>
              <a:t> </a:t>
            </a:r>
            <a:r>
              <a:rPr sz="2650" dirty="0">
                <a:solidFill>
                  <a:srgbClr val="082C6C"/>
                </a:solidFill>
                <a:latin typeface="Times New Roman"/>
                <a:cs typeface="Times New Roman"/>
              </a:rPr>
              <a:t>nghiệm</a:t>
            </a:r>
            <a:r>
              <a:rPr sz="2650" spc="540" dirty="0">
                <a:solidFill>
                  <a:srgbClr val="082C6C"/>
                </a:solidFill>
                <a:latin typeface="Times New Roman"/>
                <a:cs typeface="Times New Roman"/>
              </a:rPr>
              <a:t> </a:t>
            </a:r>
            <a:r>
              <a:rPr sz="2650" dirty="0">
                <a:solidFill>
                  <a:srgbClr val="082C6C"/>
                </a:solidFill>
                <a:latin typeface="Times New Roman"/>
                <a:cs typeface="Times New Roman"/>
              </a:rPr>
              <a:t>là</a:t>
            </a:r>
            <a:r>
              <a:rPr sz="2650" spc="545" dirty="0">
                <a:solidFill>
                  <a:srgbClr val="082C6C"/>
                </a:solidFill>
                <a:latin typeface="Times New Roman"/>
                <a:cs typeface="Times New Roman"/>
              </a:rPr>
              <a:t> </a:t>
            </a:r>
            <a:r>
              <a:rPr sz="2650" dirty="0">
                <a:solidFill>
                  <a:srgbClr val="082C6C"/>
                </a:solidFill>
                <a:latin typeface="Times New Roman"/>
                <a:cs typeface="Times New Roman"/>
              </a:rPr>
              <a:t>cách</a:t>
            </a:r>
            <a:r>
              <a:rPr sz="2650" spc="555" dirty="0">
                <a:solidFill>
                  <a:srgbClr val="082C6C"/>
                </a:solidFill>
                <a:latin typeface="Times New Roman"/>
                <a:cs typeface="Times New Roman"/>
              </a:rPr>
              <a:t> </a:t>
            </a:r>
            <a:r>
              <a:rPr sz="2650" dirty="0">
                <a:solidFill>
                  <a:srgbClr val="082C6C"/>
                </a:solidFill>
                <a:latin typeface="Times New Roman"/>
                <a:cs typeface="Times New Roman"/>
              </a:rPr>
              <a:t>duy</a:t>
            </a:r>
            <a:r>
              <a:rPr sz="2650" spc="545" dirty="0">
                <a:solidFill>
                  <a:srgbClr val="082C6C"/>
                </a:solidFill>
                <a:latin typeface="Times New Roman"/>
                <a:cs typeface="Times New Roman"/>
              </a:rPr>
              <a:t> </a:t>
            </a:r>
            <a:r>
              <a:rPr sz="2650" dirty="0">
                <a:solidFill>
                  <a:srgbClr val="082C6C"/>
                </a:solidFill>
                <a:latin typeface="Times New Roman"/>
                <a:cs typeface="Times New Roman"/>
              </a:rPr>
              <a:t>nhất</a:t>
            </a:r>
            <a:r>
              <a:rPr sz="2650" spc="545" dirty="0">
                <a:solidFill>
                  <a:srgbClr val="082C6C"/>
                </a:solidFill>
                <a:latin typeface="Times New Roman"/>
                <a:cs typeface="Times New Roman"/>
              </a:rPr>
              <a:t> </a:t>
            </a:r>
            <a:r>
              <a:rPr sz="2650" spc="-25" dirty="0">
                <a:solidFill>
                  <a:srgbClr val="082C6C"/>
                </a:solidFill>
                <a:latin typeface="Times New Roman"/>
                <a:cs typeface="Times New Roman"/>
              </a:rPr>
              <a:t>để </a:t>
            </a:r>
            <a:r>
              <a:rPr sz="2650" dirty="0">
                <a:solidFill>
                  <a:srgbClr val="082C6C"/>
                </a:solidFill>
                <a:latin typeface="Times New Roman"/>
                <a:cs typeface="Times New Roman"/>
              </a:rPr>
              <a:t>biết</a:t>
            </a:r>
            <a:r>
              <a:rPr sz="2650" spc="-25" dirty="0">
                <a:solidFill>
                  <a:srgbClr val="082C6C"/>
                </a:solidFill>
                <a:latin typeface="Times New Roman"/>
                <a:cs typeface="Times New Roman"/>
              </a:rPr>
              <a:t> </a:t>
            </a:r>
            <a:r>
              <a:rPr sz="2650" dirty="0">
                <a:solidFill>
                  <a:srgbClr val="082C6C"/>
                </a:solidFill>
                <a:latin typeface="Times New Roman"/>
                <a:cs typeface="Times New Roman"/>
              </a:rPr>
              <a:t>bạn</a:t>
            </a:r>
            <a:r>
              <a:rPr sz="2650" spc="-20" dirty="0">
                <a:solidFill>
                  <a:srgbClr val="082C6C"/>
                </a:solidFill>
                <a:latin typeface="Times New Roman"/>
                <a:cs typeface="Times New Roman"/>
              </a:rPr>
              <a:t> </a:t>
            </a:r>
            <a:r>
              <a:rPr sz="2650" dirty="0">
                <a:solidFill>
                  <a:srgbClr val="082C6C"/>
                </a:solidFill>
                <a:latin typeface="Times New Roman"/>
                <a:cs typeface="Times New Roman"/>
              </a:rPr>
              <a:t>có</a:t>
            </a:r>
            <a:r>
              <a:rPr sz="2650" spc="-10" dirty="0">
                <a:solidFill>
                  <a:srgbClr val="082C6C"/>
                </a:solidFill>
                <a:latin typeface="Times New Roman"/>
                <a:cs typeface="Times New Roman"/>
              </a:rPr>
              <a:t> </a:t>
            </a:r>
            <a:r>
              <a:rPr sz="2650" dirty="0">
                <a:solidFill>
                  <a:srgbClr val="082C6C"/>
                </a:solidFill>
                <a:latin typeface="Times New Roman"/>
                <a:cs typeface="Times New Roman"/>
              </a:rPr>
              <a:t>bị</a:t>
            </a:r>
            <a:r>
              <a:rPr sz="2650" spc="-20" dirty="0">
                <a:solidFill>
                  <a:srgbClr val="082C6C"/>
                </a:solidFill>
                <a:latin typeface="Times New Roman"/>
                <a:cs typeface="Times New Roman"/>
              </a:rPr>
              <a:t> </a:t>
            </a:r>
            <a:r>
              <a:rPr sz="2650" dirty="0">
                <a:solidFill>
                  <a:srgbClr val="082C6C"/>
                </a:solidFill>
                <a:latin typeface="Times New Roman"/>
                <a:cs typeface="Times New Roman"/>
              </a:rPr>
              <a:t>viêm</a:t>
            </a:r>
            <a:r>
              <a:rPr sz="2650" spc="-15" dirty="0">
                <a:solidFill>
                  <a:srgbClr val="082C6C"/>
                </a:solidFill>
                <a:latin typeface="Times New Roman"/>
                <a:cs typeface="Times New Roman"/>
              </a:rPr>
              <a:t> </a:t>
            </a:r>
            <a:r>
              <a:rPr sz="2650" dirty="0">
                <a:solidFill>
                  <a:srgbClr val="082C6C"/>
                </a:solidFill>
                <a:latin typeface="Times New Roman"/>
                <a:cs typeface="Times New Roman"/>
              </a:rPr>
              <a:t>gan</a:t>
            </a:r>
            <a:r>
              <a:rPr sz="2650" spc="-20" dirty="0">
                <a:solidFill>
                  <a:srgbClr val="082C6C"/>
                </a:solidFill>
                <a:latin typeface="Times New Roman"/>
                <a:cs typeface="Times New Roman"/>
              </a:rPr>
              <a:t> </a:t>
            </a:r>
            <a:r>
              <a:rPr sz="2650" dirty="0">
                <a:solidFill>
                  <a:srgbClr val="082C6C"/>
                </a:solidFill>
                <a:latin typeface="Times New Roman"/>
                <a:cs typeface="Times New Roman"/>
              </a:rPr>
              <a:t>B</a:t>
            </a:r>
            <a:r>
              <a:rPr sz="2650" spc="-20" dirty="0">
                <a:solidFill>
                  <a:srgbClr val="082C6C"/>
                </a:solidFill>
                <a:latin typeface="Times New Roman"/>
                <a:cs typeface="Times New Roman"/>
              </a:rPr>
              <a:t> </a:t>
            </a:r>
            <a:r>
              <a:rPr sz="2650" dirty="0">
                <a:solidFill>
                  <a:srgbClr val="082C6C"/>
                </a:solidFill>
                <a:latin typeface="Times New Roman"/>
                <a:cs typeface="Times New Roman"/>
              </a:rPr>
              <a:t>hay</a:t>
            </a:r>
            <a:r>
              <a:rPr sz="2650" spc="-15" dirty="0">
                <a:solidFill>
                  <a:srgbClr val="082C6C"/>
                </a:solidFill>
                <a:latin typeface="Times New Roman"/>
                <a:cs typeface="Times New Roman"/>
              </a:rPr>
              <a:t> </a:t>
            </a:r>
            <a:r>
              <a:rPr sz="2650" spc="-10" dirty="0">
                <a:solidFill>
                  <a:srgbClr val="082C6C"/>
                </a:solidFill>
                <a:latin typeface="Times New Roman"/>
                <a:cs typeface="Times New Roman"/>
              </a:rPr>
              <a:t>không."</a:t>
            </a:r>
            <a:endParaRPr sz="2650">
              <a:latin typeface="Times New Roman"/>
              <a:cs typeface="Times New Roman"/>
            </a:endParaRPr>
          </a:p>
        </p:txBody>
      </p:sp>
      <p:pic>
        <p:nvPicPr>
          <p:cNvPr id="7" name="object 7"/>
          <p:cNvPicPr/>
          <p:nvPr/>
        </p:nvPicPr>
        <p:blipFill>
          <a:blip r:embed="rId2" cstate="print"/>
          <a:stretch>
            <a:fillRect/>
          </a:stretch>
        </p:blipFill>
        <p:spPr>
          <a:xfrm>
            <a:off x="320040" y="1900427"/>
            <a:ext cx="3479291" cy="249631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230879" y="2343911"/>
            <a:ext cx="723900" cy="723900"/>
            <a:chOff x="3230879" y="2343911"/>
            <a:chExt cx="723900" cy="723900"/>
          </a:xfrm>
        </p:grpSpPr>
        <p:sp>
          <p:nvSpPr>
            <p:cNvPr id="3" name="object 3"/>
            <p:cNvSpPr/>
            <p:nvPr/>
          </p:nvSpPr>
          <p:spPr>
            <a:xfrm>
              <a:off x="3230879" y="2343911"/>
              <a:ext cx="474345" cy="723900"/>
            </a:xfrm>
            <a:custGeom>
              <a:avLst/>
              <a:gdLst/>
              <a:ahLst/>
              <a:cxnLst/>
              <a:rect l="l" t="t" r="r" b="b"/>
              <a:pathLst>
                <a:path w="474345" h="723900">
                  <a:moveTo>
                    <a:pt x="458469" y="0"/>
                  </a:moveTo>
                  <a:lnTo>
                    <a:pt x="455294" y="0"/>
                  </a:lnTo>
                  <a:lnTo>
                    <a:pt x="453390" y="1270"/>
                  </a:lnTo>
                  <a:lnTo>
                    <a:pt x="350519" y="104139"/>
                  </a:lnTo>
                  <a:lnTo>
                    <a:pt x="349884" y="106679"/>
                  </a:lnTo>
                  <a:lnTo>
                    <a:pt x="349249" y="106679"/>
                  </a:lnTo>
                  <a:lnTo>
                    <a:pt x="349249" y="109220"/>
                  </a:lnTo>
                  <a:lnTo>
                    <a:pt x="349884" y="109220"/>
                  </a:lnTo>
                  <a:lnTo>
                    <a:pt x="350519" y="110489"/>
                  </a:lnTo>
                  <a:lnTo>
                    <a:pt x="350519" y="111760"/>
                  </a:lnTo>
                  <a:lnTo>
                    <a:pt x="426719" y="187960"/>
                  </a:lnTo>
                  <a:lnTo>
                    <a:pt x="424815" y="196850"/>
                  </a:lnTo>
                  <a:lnTo>
                    <a:pt x="405130" y="238760"/>
                  </a:lnTo>
                  <a:lnTo>
                    <a:pt x="381634" y="274320"/>
                  </a:lnTo>
                  <a:lnTo>
                    <a:pt x="346074" y="321310"/>
                  </a:lnTo>
                  <a:lnTo>
                    <a:pt x="295274" y="379729"/>
                  </a:lnTo>
                  <a:lnTo>
                    <a:pt x="226694" y="450850"/>
                  </a:lnTo>
                  <a:lnTo>
                    <a:pt x="207644" y="468629"/>
                  </a:lnTo>
                  <a:lnTo>
                    <a:pt x="187959" y="487679"/>
                  </a:lnTo>
                  <a:lnTo>
                    <a:pt x="167005" y="505460"/>
                  </a:lnTo>
                  <a:lnTo>
                    <a:pt x="146684" y="521970"/>
                  </a:lnTo>
                  <a:lnTo>
                    <a:pt x="140334" y="525779"/>
                  </a:lnTo>
                  <a:lnTo>
                    <a:pt x="137159" y="529589"/>
                  </a:lnTo>
                  <a:lnTo>
                    <a:pt x="103505" y="556260"/>
                  </a:lnTo>
                  <a:lnTo>
                    <a:pt x="74294" y="577850"/>
                  </a:lnTo>
                  <a:lnTo>
                    <a:pt x="49530" y="595629"/>
                  </a:lnTo>
                  <a:lnTo>
                    <a:pt x="32384" y="607060"/>
                  </a:lnTo>
                  <a:lnTo>
                    <a:pt x="15239" y="621029"/>
                  </a:lnTo>
                  <a:lnTo>
                    <a:pt x="4444" y="638810"/>
                  </a:lnTo>
                  <a:lnTo>
                    <a:pt x="0" y="659129"/>
                  </a:lnTo>
                  <a:lnTo>
                    <a:pt x="2539" y="680720"/>
                  </a:lnTo>
                  <a:lnTo>
                    <a:pt x="29844" y="716279"/>
                  </a:lnTo>
                  <a:lnTo>
                    <a:pt x="50165" y="723900"/>
                  </a:lnTo>
                  <a:lnTo>
                    <a:pt x="61594" y="723900"/>
                  </a:lnTo>
                  <a:lnTo>
                    <a:pt x="78105" y="722629"/>
                  </a:lnTo>
                  <a:lnTo>
                    <a:pt x="92709" y="716279"/>
                  </a:lnTo>
                  <a:lnTo>
                    <a:pt x="98424" y="711200"/>
                  </a:lnTo>
                  <a:lnTo>
                    <a:pt x="64769" y="711200"/>
                  </a:lnTo>
                  <a:lnTo>
                    <a:pt x="47624" y="709929"/>
                  </a:lnTo>
                  <a:lnTo>
                    <a:pt x="16509" y="684529"/>
                  </a:lnTo>
                  <a:lnTo>
                    <a:pt x="12700" y="659129"/>
                  </a:lnTo>
                  <a:lnTo>
                    <a:pt x="16509" y="643889"/>
                  </a:lnTo>
                  <a:lnTo>
                    <a:pt x="25399" y="628650"/>
                  </a:lnTo>
                  <a:lnTo>
                    <a:pt x="39369" y="617220"/>
                  </a:lnTo>
                  <a:lnTo>
                    <a:pt x="57784" y="604520"/>
                  </a:lnTo>
                  <a:lnTo>
                    <a:pt x="84455" y="585470"/>
                  </a:lnTo>
                  <a:lnTo>
                    <a:pt x="117474" y="561339"/>
                  </a:lnTo>
                  <a:lnTo>
                    <a:pt x="153669" y="532129"/>
                  </a:lnTo>
                  <a:lnTo>
                    <a:pt x="161924" y="529589"/>
                  </a:lnTo>
                  <a:lnTo>
                    <a:pt x="195580" y="529589"/>
                  </a:lnTo>
                  <a:lnTo>
                    <a:pt x="195580" y="528320"/>
                  </a:lnTo>
                  <a:lnTo>
                    <a:pt x="190499" y="524510"/>
                  </a:lnTo>
                  <a:lnTo>
                    <a:pt x="184784" y="520700"/>
                  </a:lnTo>
                  <a:lnTo>
                    <a:pt x="172084" y="516889"/>
                  </a:lnTo>
                  <a:lnTo>
                    <a:pt x="188594" y="502920"/>
                  </a:lnTo>
                  <a:lnTo>
                    <a:pt x="235584" y="459739"/>
                  </a:lnTo>
                  <a:lnTo>
                    <a:pt x="296544" y="396239"/>
                  </a:lnTo>
                  <a:lnTo>
                    <a:pt x="343534" y="342900"/>
                  </a:lnTo>
                  <a:lnTo>
                    <a:pt x="379094" y="299720"/>
                  </a:lnTo>
                  <a:lnTo>
                    <a:pt x="404494" y="262889"/>
                  </a:lnTo>
                  <a:lnTo>
                    <a:pt x="432434" y="213360"/>
                  </a:lnTo>
                  <a:lnTo>
                    <a:pt x="437515" y="198120"/>
                  </a:lnTo>
                  <a:lnTo>
                    <a:pt x="455294" y="198120"/>
                  </a:lnTo>
                  <a:lnTo>
                    <a:pt x="394969" y="138429"/>
                  </a:lnTo>
                  <a:lnTo>
                    <a:pt x="403859" y="129539"/>
                  </a:lnTo>
                  <a:lnTo>
                    <a:pt x="386080" y="129539"/>
                  </a:lnTo>
                  <a:lnTo>
                    <a:pt x="364490" y="107950"/>
                  </a:lnTo>
                  <a:lnTo>
                    <a:pt x="456565" y="15239"/>
                  </a:lnTo>
                  <a:lnTo>
                    <a:pt x="474344" y="15239"/>
                  </a:lnTo>
                  <a:lnTo>
                    <a:pt x="460374" y="1270"/>
                  </a:lnTo>
                  <a:lnTo>
                    <a:pt x="458469" y="0"/>
                  </a:lnTo>
                  <a:close/>
                </a:path>
              </a:pathLst>
            </a:custGeom>
            <a:solidFill>
              <a:srgbClr val="333333"/>
            </a:solidFill>
          </p:spPr>
          <p:txBody>
            <a:bodyPr wrap="square" lIns="0" tIns="0" rIns="0" bIns="0" rtlCol="0"/>
            <a:lstStyle/>
            <a:p>
              <a:endParaRPr/>
            </a:p>
          </p:txBody>
        </p:sp>
        <p:pic>
          <p:nvPicPr>
            <p:cNvPr id="4" name="object 4"/>
            <p:cNvPicPr/>
            <p:nvPr/>
          </p:nvPicPr>
          <p:blipFill>
            <a:blip r:embed="rId2" cstate="print"/>
            <a:stretch>
              <a:fillRect/>
            </a:stretch>
          </p:blipFill>
          <p:spPr>
            <a:xfrm>
              <a:off x="3295649" y="2873501"/>
              <a:ext cx="158750" cy="181610"/>
            </a:xfrm>
            <a:prstGeom prst="rect">
              <a:avLst/>
            </a:prstGeom>
          </p:spPr>
        </p:pic>
        <p:sp>
          <p:nvSpPr>
            <p:cNvPr id="5" name="object 5"/>
            <p:cNvSpPr/>
            <p:nvPr/>
          </p:nvSpPr>
          <p:spPr>
            <a:xfrm>
              <a:off x="3437889" y="2614421"/>
              <a:ext cx="347345" cy="281940"/>
            </a:xfrm>
            <a:custGeom>
              <a:avLst/>
              <a:gdLst/>
              <a:ahLst/>
              <a:cxnLst/>
              <a:rect l="l" t="t" r="r" b="b"/>
              <a:pathLst>
                <a:path w="347345" h="281939">
                  <a:moveTo>
                    <a:pt x="320675" y="0"/>
                  </a:moveTo>
                  <a:lnTo>
                    <a:pt x="302895" y="0"/>
                  </a:lnTo>
                  <a:lnTo>
                    <a:pt x="318770" y="16510"/>
                  </a:lnTo>
                  <a:lnTo>
                    <a:pt x="304164" y="21589"/>
                  </a:lnTo>
                  <a:lnTo>
                    <a:pt x="254000" y="49529"/>
                  </a:lnTo>
                  <a:lnTo>
                    <a:pt x="218439" y="74929"/>
                  </a:lnTo>
                  <a:lnTo>
                    <a:pt x="173989" y="110489"/>
                  </a:lnTo>
                  <a:lnTo>
                    <a:pt x="120650" y="157479"/>
                  </a:lnTo>
                  <a:lnTo>
                    <a:pt x="57150" y="218439"/>
                  </a:lnTo>
                  <a:lnTo>
                    <a:pt x="13970" y="265429"/>
                  </a:lnTo>
                  <a:lnTo>
                    <a:pt x="0" y="281939"/>
                  </a:lnTo>
                  <a:lnTo>
                    <a:pt x="16510" y="281939"/>
                  </a:lnTo>
                  <a:lnTo>
                    <a:pt x="29845" y="265429"/>
                  </a:lnTo>
                  <a:lnTo>
                    <a:pt x="48260" y="246379"/>
                  </a:lnTo>
                  <a:lnTo>
                    <a:pt x="137795" y="158750"/>
                  </a:lnTo>
                  <a:lnTo>
                    <a:pt x="196850" y="107950"/>
                  </a:lnTo>
                  <a:lnTo>
                    <a:pt x="243205" y="71119"/>
                  </a:lnTo>
                  <a:lnTo>
                    <a:pt x="278764" y="48260"/>
                  </a:lnTo>
                  <a:lnTo>
                    <a:pt x="320675" y="29210"/>
                  </a:lnTo>
                  <a:lnTo>
                    <a:pt x="329564" y="26669"/>
                  </a:lnTo>
                  <a:lnTo>
                    <a:pt x="347345" y="26669"/>
                  </a:lnTo>
                  <a:lnTo>
                    <a:pt x="320675" y="0"/>
                  </a:lnTo>
                  <a:close/>
                </a:path>
              </a:pathLst>
            </a:custGeom>
            <a:solidFill>
              <a:srgbClr val="333333"/>
            </a:solidFill>
          </p:spPr>
          <p:txBody>
            <a:bodyPr wrap="square" lIns="0" tIns="0" rIns="0" bIns="0" rtlCol="0"/>
            <a:lstStyle/>
            <a:p>
              <a:endParaRPr/>
            </a:p>
          </p:txBody>
        </p:sp>
        <p:pic>
          <p:nvPicPr>
            <p:cNvPr id="6" name="object 6"/>
            <p:cNvPicPr/>
            <p:nvPr/>
          </p:nvPicPr>
          <p:blipFill>
            <a:blip r:embed="rId3" cstate="print"/>
            <a:stretch>
              <a:fillRect/>
            </a:stretch>
          </p:blipFill>
          <p:spPr>
            <a:xfrm>
              <a:off x="3616959" y="2359151"/>
              <a:ext cx="337819" cy="359410"/>
            </a:xfrm>
            <a:prstGeom prst="rect">
              <a:avLst/>
            </a:prstGeom>
          </p:spPr>
        </p:pic>
      </p:grpSp>
      <p:grpSp>
        <p:nvGrpSpPr>
          <p:cNvPr id="7" name="object 7"/>
          <p:cNvGrpSpPr/>
          <p:nvPr/>
        </p:nvGrpSpPr>
        <p:grpSpPr>
          <a:xfrm>
            <a:off x="3962400" y="2415539"/>
            <a:ext cx="546100" cy="635635"/>
            <a:chOff x="3962400" y="2415539"/>
            <a:chExt cx="546100" cy="635635"/>
          </a:xfrm>
        </p:grpSpPr>
        <p:pic>
          <p:nvPicPr>
            <p:cNvPr id="8" name="object 8"/>
            <p:cNvPicPr/>
            <p:nvPr/>
          </p:nvPicPr>
          <p:blipFill>
            <a:blip r:embed="rId4" cstate="print"/>
            <a:stretch>
              <a:fillRect/>
            </a:stretch>
          </p:blipFill>
          <p:spPr>
            <a:xfrm>
              <a:off x="4008119" y="2415539"/>
              <a:ext cx="263651" cy="266700"/>
            </a:xfrm>
            <a:prstGeom prst="rect">
              <a:avLst/>
            </a:prstGeom>
          </p:spPr>
        </p:pic>
        <p:sp>
          <p:nvSpPr>
            <p:cNvPr id="9" name="object 9"/>
            <p:cNvSpPr/>
            <p:nvPr/>
          </p:nvSpPr>
          <p:spPr>
            <a:xfrm>
              <a:off x="4102607" y="2644139"/>
              <a:ext cx="405765" cy="407034"/>
            </a:xfrm>
            <a:custGeom>
              <a:avLst/>
              <a:gdLst/>
              <a:ahLst/>
              <a:cxnLst/>
              <a:rect l="l" t="t" r="r" b="b"/>
              <a:pathLst>
                <a:path w="405764" h="407035">
                  <a:moveTo>
                    <a:pt x="36829" y="0"/>
                  </a:moveTo>
                  <a:lnTo>
                    <a:pt x="22859" y="2539"/>
                  </a:lnTo>
                  <a:lnTo>
                    <a:pt x="10794" y="10795"/>
                  </a:lnTo>
                  <a:lnTo>
                    <a:pt x="2539" y="23495"/>
                  </a:lnTo>
                  <a:lnTo>
                    <a:pt x="0" y="37464"/>
                  </a:lnTo>
                  <a:lnTo>
                    <a:pt x="10794" y="64135"/>
                  </a:lnTo>
                  <a:lnTo>
                    <a:pt x="367918" y="406908"/>
                  </a:lnTo>
                  <a:lnTo>
                    <a:pt x="381888" y="403733"/>
                  </a:lnTo>
                  <a:lnTo>
                    <a:pt x="394588" y="395477"/>
                  </a:lnTo>
                  <a:lnTo>
                    <a:pt x="402843" y="383413"/>
                  </a:lnTo>
                  <a:lnTo>
                    <a:pt x="405383" y="369443"/>
                  </a:lnTo>
                  <a:lnTo>
                    <a:pt x="402843" y="354838"/>
                  </a:lnTo>
                  <a:lnTo>
                    <a:pt x="394588" y="342773"/>
                  </a:lnTo>
                  <a:lnTo>
                    <a:pt x="63500" y="10795"/>
                  </a:lnTo>
                  <a:lnTo>
                    <a:pt x="51434" y="2539"/>
                  </a:lnTo>
                  <a:lnTo>
                    <a:pt x="36829" y="0"/>
                  </a:lnTo>
                  <a:close/>
                </a:path>
              </a:pathLst>
            </a:custGeom>
            <a:solidFill>
              <a:srgbClr val="289092"/>
            </a:solidFill>
          </p:spPr>
          <p:txBody>
            <a:bodyPr wrap="square" lIns="0" tIns="0" rIns="0" bIns="0" rtlCol="0"/>
            <a:lstStyle/>
            <a:p>
              <a:endParaRPr/>
            </a:p>
          </p:txBody>
        </p:sp>
        <p:pic>
          <p:nvPicPr>
            <p:cNvPr id="10" name="object 10"/>
            <p:cNvPicPr/>
            <p:nvPr/>
          </p:nvPicPr>
          <p:blipFill>
            <a:blip r:embed="rId5" cstate="print"/>
            <a:stretch>
              <a:fillRect/>
            </a:stretch>
          </p:blipFill>
          <p:spPr>
            <a:xfrm>
              <a:off x="3962400" y="2503931"/>
              <a:ext cx="228600" cy="228600"/>
            </a:xfrm>
            <a:prstGeom prst="rect">
              <a:avLst/>
            </a:prstGeom>
          </p:spPr>
        </p:pic>
      </p:grpSp>
      <p:sp>
        <p:nvSpPr>
          <p:cNvPr id="11" name="object 11"/>
          <p:cNvSpPr txBox="1"/>
          <p:nvPr/>
        </p:nvSpPr>
        <p:spPr>
          <a:xfrm>
            <a:off x="1037640" y="2318130"/>
            <a:ext cx="563880" cy="384175"/>
          </a:xfrm>
          <a:prstGeom prst="rect">
            <a:avLst/>
          </a:prstGeom>
        </p:spPr>
        <p:txBody>
          <a:bodyPr vert="horz" wrap="square" lIns="0" tIns="12700" rIns="0" bIns="0" rtlCol="0">
            <a:spAutoFit/>
          </a:bodyPr>
          <a:lstStyle/>
          <a:p>
            <a:pPr marL="12700">
              <a:lnSpc>
                <a:spcPct val="100000"/>
              </a:lnSpc>
              <a:spcBef>
                <a:spcPts val="100"/>
              </a:spcBef>
            </a:pPr>
            <a:r>
              <a:rPr sz="2350" spc="-25" dirty="0">
                <a:latin typeface="Times New Roman"/>
                <a:cs typeface="Times New Roman"/>
              </a:rPr>
              <a:t>Máu</a:t>
            </a:r>
            <a:endParaRPr sz="2350">
              <a:latin typeface="Times New Roman"/>
              <a:cs typeface="Times New Roman"/>
            </a:endParaRPr>
          </a:p>
        </p:txBody>
      </p:sp>
      <p:sp>
        <p:nvSpPr>
          <p:cNvPr id="12" name="object 12"/>
          <p:cNvSpPr txBox="1"/>
          <p:nvPr/>
        </p:nvSpPr>
        <p:spPr>
          <a:xfrm>
            <a:off x="368604" y="2901746"/>
            <a:ext cx="2373630" cy="617220"/>
          </a:xfrm>
          <a:prstGeom prst="rect">
            <a:avLst/>
          </a:prstGeom>
        </p:spPr>
        <p:txBody>
          <a:bodyPr vert="horz" wrap="square" lIns="0" tIns="12065" rIns="0" bIns="0" rtlCol="0">
            <a:spAutoFit/>
          </a:bodyPr>
          <a:lstStyle/>
          <a:p>
            <a:pPr marL="271780" marR="5080" indent="-259079">
              <a:lnSpc>
                <a:spcPct val="110900"/>
              </a:lnSpc>
              <a:spcBef>
                <a:spcPts val="95"/>
              </a:spcBef>
            </a:pPr>
            <a:r>
              <a:rPr sz="1750" dirty="0">
                <a:latin typeface="Times New Roman"/>
                <a:cs typeface="Times New Roman"/>
              </a:rPr>
              <a:t>Tiếp</a:t>
            </a:r>
            <a:r>
              <a:rPr sz="1750" spc="-40" dirty="0">
                <a:latin typeface="Times New Roman"/>
                <a:cs typeface="Times New Roman"/>
              </a:rPr>
              <a:t> </a:t>
            </a:r>
            <a:r>
              <a:rPr sz="1750" dirty="0">
                <a:latin typeface="Times New Roman"/>
                <a:cs typeface="Times New Roman"/>
              </a:rPr>
              <a:t>xúc</a:t>
            </a:r>
            <a:r>
              <a:rPr sz="1750" spc="-35" dirty="0">
                <a:latin typeface="Times New Roman"/>
                <a:cs typeface="Times New Roman"/>
              </a:rPr>
              <a:t> </a:t>
            </a:r>
            <a:r>
              <a:rPr sz="1750" dirty="0">
                <a:latin typeface="Times New Roman"/>
                <a:cs typeface="Times New Roman"/>
              </a:rPr>
              <a:t>máu</a:t>
            </a:r>
            <a:r>
              <a:rPr sz="1750" spc="-25" dirty="0">
                <a:latin typeface="Times New Roman"/>
                <a:cs typeface="Times New Roman"/>
              </a:rPr>
              <a:t> </a:t>
            </a:r>
            <a:r>
              <a:rPr sz="1750" dirty="0">
                <a:latin typeface="Times New Roman"/>
                <a:cs typeface="Times New Roman"/>
              </a:rPr>
              <a:t>trực</a:t>
            </a:r>
            <a:r>
              <a:rPr sz="1750" spc="-45" dirty="0">
                <a:latin typeface="Times New Roman"/>
                <a:cs typeface="Times New Roman"/>
              </a:rPr>
              <a:t> </a:t>
            </a:r>
            <a:r>
              <a:rPr sz="1750" dirty="0">
                <a:latin typeface="Times New Roman"/>
                <a:cs typeface="Times New Roman"/>
              </a:rPr>
              <a:t>tiếp</a:t>
            </a:r>
            <a:r>
              <a:rPr sz="1750" spc="-50" dirty="0">
                <a:latin typeface="Times New Roman"/>
                <a:cs typeface="Times New Roman"/>
              </a:rPr>
              <a:t> </a:t>
            </a:r>
            <a:r>
              <a:rPr sz="1750" spc="-25" dirty="0">
                <a:latin typeface="Times New Roman"/>
                <a:cs typeface="Times New Roman"/>
              </a:rPr>
              <a:t>với </a:t>
            </a:r>
            <a:r>
              <a:rPr sz="1750" dirty="0">
                <a:latin typeface="Times New Roman"/>
                <a:cs typeface="Times New Roman"/>
              </a:rPr>
              <a:t>người</a:t>
            </a:r>
            <a:r>
              <a:rPr sz="1750" spc="-20" dirty="0">
                <a:latin typeface="Times New Roman"/>
                <a:cs typeface="Times New Roman"/>
              </a:rPr>
              <a:t> </a:t>
            </a:r>
            <a:r>
              <a:rPr sz="1750" dirty="0">
                <a:latin typeface="Times New Roman"/>
                <a:cs typeface="Times New Roman"/>
              </a:rPr>
              <a:t>bị</a:t>
            </a:r>
            <a:r>
              <a:rPr sz="1750" spc="-15" dirty="0">
                <a:latin typeface="Times New Roman"/>
                <a:cs typeface="Times New Roman"/>
              </a:rPr>
              <a:t> </a:t>
            </a:r>
            <a:r>
              <a:rPr sz="1750" dirty="0">
                <a:latin typeface="Times New Roman"/>
                <a:cs typeface="Times New Roman"/>
              </a:rPr>
              <a:t>nhiễm</a:t>
            </a:r>
            <a:r>
              <a:rPr sz="1750" spc="-20" dirty="0">
                <a:latin typeface="Times New Roman"/>
                <a:cs typeface="Times New Roman"/>
              </a:rPr>
              <a:t> bệnh</a:t>
            </a:r>
            <a:endParaRPr sz="1750">
              <a:latin typeface="Times New Roman"/>
              <a:cs typeface="Times New Roman"/>
            </a:endParaRPr>
          </a:p>
        </p:txBody>
      </p:sp>
      <p:sp>
        <p:nvSpPr>
          <p:cNvPr id="13" name="object 13"/>
          <p:cNvSpPr txBox="1"/>
          <p:nvPr/>
        </p:nvSpPr>
        <p:spPr>
          <a:xfrm>
            <a:off x="4359021" y="2075815"/>
            <a:ext cx="2205990" cy="698500"/>
          </a:xfrm>
          <a:prstGeom prst="rect">
            <a:avLst/>
          </a:prstGeom>
        </p:spPr>
        <p:txBody>
          <a:bodyPr vert="horz" wrap="square" lIns="0" tIns="35560" rIns="0" bIns="0" rtlCol="0">
            <a:spAutoFit/>
          </a:bodyPr>
          <a:lstStyle/>
          <a:p>
            <a:pPr marL="12700" marR="5080">
              <a:lnSpc>
                <a:spcPts val="2590"/>
              </a:lnSpc>
              <a:spcBef>
                <a:spcPts val="280"/>
              </a:spcBef>
            </a:pPr>
            <a:r>
              <a:rPr sz="2250" dirty="0">
                <a:latin typeface="Times New Roman"/>
                <a:cs typeface="Times New Roman"/>
              </a:rPr>
              <a:t>Tiếp</a:t>
            </a:r>
            <a:r>
              <a:rPr sz="2250" spc="-30" dirty="0">
                <a:latin typeface="Times New Roman"/>
                <a:cs typeface="Times New Roman"/>
              </a:rPr>
              <a:t> </a:t>
            </a:r>
            <a:r>
              <a:rPr sz="2250" dirty="0">
                <a:latin typeface="Times New Roman"/>
                <a:cs typeface="Times New Roman"/>
              </a:rPr>
              <a:t>xúc</a:t>
            </a:r>
            <a:r>
              <a:rPr sz="2250" spc="-50" dirty="0">
                <a:latin typeface="Times New Roman"/>
                <a:cs typeface="Times New Roman"/>
              </a:rPr>
              <a:t> </a:t>
            </a:r>
            <a:r>
              <a:rPr sz="2250" dirty="0">
                <a:latin typeface="Times New Roman"/>
                <a:cs typeface="Times New Roman"/>
              </a:rPr>
              <a:t>với</a:t>
            </a:r>
            <a:r>
              <a:rPr sz="2250" spc="-45" dirty="0">
                <a:latin typeface="Times New Roman"/>
                <a:cs typeface="Times New Roman"/>
              </a:rPr>
              <a:t> </a:t>
            </a:r>
            <a:r>
              <a:rPr sz="2250" spc="-10" dirty="0">
                <a:latin typeface="Times New Roman"/>
                <a:cs typeface="Times New Roman"/>
              </a:rPr>
              <a:t>người </a:t>
            </a:r>
            <a:r>
              <a:rPr sz="2250" spc="-20" dirty="0">
                <a:latin typeface="Times New Roman"/>
                <a:cs typeface="Times New Roman"/>
              </a:rPr>
              <a:t>thân</a:t>
            </a:r>
            <a:endParaRPr sz="2250">
              <a:latin typeface="Times New Roman"/>
              <a:cs typeface="Times New Roman"/>
            </a:endParaRPr>
          </a:p>
        </p:txBody>
      </p:sp>
      <p:sp>
        <p:nvSpPr>
          <p:cNvPr id="14" name="object 14"/>
          <p:cNvSpPr txBox="1"/>
          <p:nvPr/>
        </p:nvSpPr>
        <p:spPr>
          <a:xfrm>
            <a:off x="3810761" y="3095265"/>
            <a:ext cx="2560320" cy="913765"/>
          </a:xfrm>
          <a:prstGeom prst="rect">
            <a:avLst/>
          </a:prstGeom>
        </p:spPr>
        <p:txBody>
          <a:bodyPr vert="horz" wrap="square" lIns="0" tIns="12700" rIns="0" bIns="0" rtlCol="0">
            <a:spAutoFit/>
          </a:bodyPr>
          <a:lstStyle/>
          <a:p>
            <a:pPr marL="12700" marR="5080" algn="ctr">
              <a:lnSpc>
                <a:spcPct val="110900"/>
              </a:lnSpc>
              <a:spcBef>
                <a:spcPts val="100"/>
              </a:spcBef>
            </a:pPr>
            <a:r>
              <a:rPr sz="1750" dirty="0">
                <a:latin typeface="Times New Roman"/>
                <a:cs typeface="Times New Roman"/>
              </a:rPr>
              <a:t>Dùng</a:t>
            </a:r>
            <a:r>
              <a:rPr sz="1750" spc="-35" dirty="0">
                <a:latin typeface="Times New Roman"/>
                <a:cs typeface="Times New Roman"/>
              </a:rPr>
              <a:t> </a:t>
            </a:r>
            <a:r>
              <a:rPr sz="1750" dirty="0">
                <a:latin typeface="Times New Roman"/>
                <a:cs typeface="Times New Roman"/>
              </a:rPr>
              <a:t>chung</a:t>
            </a:r>
            <a:r>
              <a:rPr sz="1750" spc="-25" dirty="0">
                <a:latin typeface="Times New Roman"/>
                <a:cs typeface="Times New Roman"/>
              </a:rPr>
              <a:t> </a:t>
            </a:r>
            <a:r>
              <a:rPr sz="1750" dirty="0">
                <a:latin typeface="Times New Roman"/>
                <a:cs typeface="Times New Roman"/>
              </a:rPr>
              <a:t>dụng</a:t>
            </a:r>
            <a:r>
              <a:rPr sz="1750" spc="-15" dirty="0">
                <a:latin typeface="Times New Roman"/>
                <a:cs typeface="Times New Roman"/>
              </a:rPr>
              <a:t> </a:t>
            </a:r>
            <a:r>
              <a:rPr sz="1750" dirty="0">
                <a:latin typeface="Times New Roman"/>
                <a:cs typeface="Times New Roman"/>
              </a:rPr>
              <a:t>cụ</a:t>
            </a:r>
            <a:r>
              <a:rPr sz="1750" spc="-25" dirty="0">
                <a:latin typeface="Times New Roman"/>
                <a:cs typeface="Times New Roman"/>
              </a:rPr>
              <a:t> </a:t>
            </a:r>
            <a:r>
              <a:rPr sz="1750" dirty="0">
                <a:latin typeface="Times New Roman"/>
                <a:cs typeface="Times New Roman"/>
              </a:rPr>
              <a:t>vệ</a:t>
            </a:r>
            <a:r>
              <a:rPr sz="1750" spc="-25" dirty="0">
                <a:latin typeface="Times New Roman"/>
                <a:cs typeface="Times New Roman"/>
              </a:rPr>
              <a:t> </a:t>
            </a:r>
            <a:r>
              <a:rPr sz="1750" spc="-20" dirty="0">
                <a:latin typeface="Times New Roman"/>
                <a:cs typeface="Times New Roman"/>
              </a:rPr>
              <a:t>sinh </a:t>
            </a:r>
            <a:r>
              <a:rPr sz="1750" dirty="0">
                <a:latin typeface="Times New Roman"/>
                <a:cs typeface="Times New Roman"/>
              </a:rPr>
              <a:t>(dao</a:t>
            </a:r>
            <a:r>
              <a:rPr sz="1750" spc="-25" dirty="0">
                <a:latin typeface="Times New Roman"/>
                <a:cs typeface="Times New Roman"/>
              </a:rPr>
              <a:t> </a:t>
            </a:r>
            <a:r>
              <a:rPr sz="1750" dirty="0">
                <a:latin typeface="Times New Roman"/>
                <a:cs typeface="Times New Roman"/>
              </a:rPr>
              <a:t>cạo</a:t>
            </a:r>
            <a:r>
              <a:rPr sz="1750" spc="-35" dirty="0">
                <a:latin typeface="Times New Roman"/>
                <a:cs typeface="Times New Roman"/>
              </a:rPr>
              <a:t> </a:t>
            </a:r>
            <a:r>
              <a:rPr sz="1750" dirty="0">
                <a:latin typeface="Times New Roman"/>
                <a:cs typeface="Times New Roman"/>
              </a:rPr>
              <a:t>râu,</a:t>
            </a:r>
            <a:r>
              <a:rPr sz="1750" spc="-30" dirty="0">
                <a:latin typeface="Times New Roman"/>
                <a:cs typeface="Times New Roman"/>
              </a:rPr>
              <a:t> </a:t>
            </a:r>
            <a:r>
              <a:rPr sz="1750" dirty="0">
                <a:latin typeface="Times New Roman"/>
                <a:cs typeface="Times New Roman"/>
              </a:rPr>
              <a:t>bàn</a:t>
            </a:r>
            <a:r>
              <a:rPr sz="1750" spc="-25" dirty="0">
                <a:latin typeface="Times New Roman"/>
                <a:cs typeface="Times New Roman"/>
              </a:rPr>
              <a:t> </a:t>
            </a:r>
            <a:r>
              <a:rPr sz="1750" dirty="0">
                <a:latin typeface="Times New Roman"/>
                <a:cs typeface="Times New Roman"/>
              </a:rPr>
              <a:t>chải</a:t>
            </a:r>
            <a:r>
              <a:rPr sz="1750" spc="-25" dirty="0">
                <a:latin typeface="Times New Roman"/>
                <a:cs typeface="Times New Roman"/>
              </a:rPr>
              <a:t> </a:t>
            </a:r>
            <a:r>
              <a:rPr sz="1750" spc="-20" dirty="0">
                <a:latin typeface="Times New Roman"/>
                <a:cs typeface="Times New Roman"/>
              </a:rPr>
              <a:t>đánh </a:t>
            </a:r>
            <a:r>
              <a:rPr sz="1750" dirty="0">
                <a:latin typeface="Times New Roman"/>
                <a:cs typeface="Times New Roman"/>
              </a:rPr>
              <a:t>răng,</a:t>
            </a:r>
            <a:r>
              <a:rPr sz="1750" spc="-30" dirty="0">
                <a:latin typeface="Times New Roman"/>
                <a:cs typeface="Times New Roman"/>
              </a:rPr>
              <a:t> </a:t>
            </a:r>
            <a:r>
              <a:rPr sz="1750" dirty="0">
                <a:latin typeface="Times New Roman"/>
                <a:cs typeface="Times New Roman"/>
              </a:rPr>
              <a:t>bông</a:t>
            </a:r>
            <a:r>
              <a:rPr sz="1750" spc="-30" dirty="0">
                <a:latin typeface="Times New Roman"/>
                <a:cs typeface="Times New Roman"/>
              </a:rPr>
              <a:t> </a:t>
            </a:r>
            <a:r>
              <a:rPr sz="1750" dirty="0">
                <a:latin typeface="Times New Roman"/>
                <a:cs typeface="Times New Roman"/>
              </a:rPr>
              <a:t>tai,</a:t>
            </a:r>
            <a:r>
              <a:rPr sz="1750" spc="-35" dirty="0">
                <a:latin typeface="Times New Roman"/>
                <a:cs typeface="Times New Roman"/>
              </a:rPr>
              <a:t> </a:t>
            </a:r>
            <a:r>
              <a:rPr sz="1750" spc="-20" dirty="0">
                <a:latin typeface="Times New Roman"/>
                <a:cs typeface="Times New Roman"/>
              </a:rPr>
              <a:t>v.v.)</a:t>
            </a:r>
            <a:endParaRPr sz="1750">
              <a:latin typeface="Times New Roman"/>
              <a:cs typeface="Times New Roman"/>
            </a:endParaRPr>
          </a:p>
        </p:txBody>
      </p:sp>
      <p:sp>
        <p:nvSpPr>
          <p:cNvPr id="15" name="object 15"/>
          <p:cNvSpPr txBox="1"/>
          <p:nvPr/>
        </p:nvSpPr>
        <p:spPr>
          <a:xfrm>
            <a:off x="9331197" y="1923084"/>
            <a:ext cx="935355" cy="729615"/>
          </a:xfrm>
          <a:prstGeom prst="rect">
            <a:avLst/>
          </a:prstGeom>
        </p:spPr>
        <p:txBody>
          <a:bodyPr vert="horz" wrap="square" lIns="0" tIns="12700" rIns="0" bIns="0" rtlCol="0">
            <a:spAutoFit/>
          </a:bodyPr>
          <a:lstStyle/>
          <a:p>
            <a:pPr marL="32384" marR="5080" indent="-20320">
              <a:lnSpc>
                <a:spcPct val="112700"/>
              </a:lnSpc>
              <a:spcBef>
                <a:spcPts val="100"/>
              </a:spcBef>
            </a:pPr>
            <a:r>
              <a:rPr sz="2050" dirty="0">
                <a:latin typeface="Times New Roman"/>
                <a:cs typeface="Times New Roman"/>
              </a:rPr>
              <a:t>Tiếp</a:t>
            </a:r>
            <a:r>
              <a:rPr sz="2050" spc="-80" dirty="0">
                <a:latin typeface="Times New Roman"/>
                <a:cs typeface="Times New Roman"/>
              </a:rPr>
              <a:t> </a:t>
            </a:r>
            <a:r>
              <a:rPr sz="2050" spc="-25" dirty="0">
                <a:latin typeface="Times New Roman"/>
                <a:cs typeface="Times New Roman"/>
              </a:rPr>
              <a:t>xúc </a:t>
            </a:r>
            <a:r>
              <a:rPr sz="2050" dirty="0">
                <a:latin typeface="Times New Roman"/>
                <a:cs typeface="Times New Roman"/>
              </a:rPr>
              <a:t>quan</a:t>
            </a:r>
            <a:r>
              <a:rPr sz="2050" spc="-35" dirty="0">
                <a:latin typeface="Times New Roman"/>
                <a:cs typeface="Times New Roman"/>
              </a:rPr>
              <a:t> </a:t>
            </a:r>
            <a:r>
              <a:rPr sz="2050" spc="-25" dirty="0">
                <a:latin typeface="Times New Roman"/>
                <a:cs typeface="Times New Roman"/>
              </a:rPr>
              <a:t>hệ</a:t>
            </a:r>
            <a:endParaRPr sz="2050">
              <a:latin typeface="Times New Roman"/>
              <a:cs typeface="Times New Roman"/>
            </a:endParaRPr>
          </a:p>
        </p:txBody>
      </p:sp>
      <p:sp>
        <p:nvSpPr>
          <p:cNvPr id="16" name="object 16"/>
          <p:cNvSpPr txBox="1"/>
          <p:nvPr/>
        </p:nvSpPr>
        <p:spPr>
          <a:xfrm>
            <a:off x="7537195" y="2822305"/>
            <a:ext cx="2519045" cy="889000"/>
          </a:xfrm>
          <a:prstGeom prst="rect">
            <a:avLst/>
          </a:prstGeom>
        </p:spPr>
        <p:txBody>
          <a:bodyPr vert="horz" wrap="square" lIns="0" tIns="13335" rIns="0" bIns="0" rtlCol="0">
            <a:spAutoFit/>
          </a:bodyPr>
          <a:lstStyle/>
          <a:p>
            <a:pPr marL="12700" marR="5080" indent="36195">
              <a:lnSpc>
                <a:spcPct val="114300"/>
              </a:lnSpc>
              <a:spcBef>
                <a:spcPts val="105"/>
              </a:spcBef>
            </a:pPr>
            <a:r>
              <a:rPr sz="1650" b="1" dirty="0">
                <a:latin typeface="Times New Roman"/>
                <a:cs typeface="Times New Roman"/>
              </a:rPr>
              <a:t>Tiếp</a:t>
            </a:r>
            <a:r>
              <a:rPr sz="1650" b="1" spc="-45" dirty="0">
                <a:latin typeface="Times New Roman"/>
                <a:cs typeface="Times New Roman"/>
              </a:rPr>
              <a:t> </a:t>
            </a:r>
            <a:r>
              <a:rPr sz="1650" b="1" dirty="0">
                <a:latin typeface="Times New Roman"/>
                <a:cs typeface="Times New Roman"/>
              </a:rPr>
              <a:t>xúc</a:t>
            </a:r>
            <a:r>
              <a:rPr sz="1650" b="1" spc="-45" dirty="0">
                <a:latin typeface="Times New Roman"/>
                <a:cs typeface="Times New Roman"/>
              </a:rPr>
              <a:t> </a:t>
            </a:r>
            <a:r>
              <a:rPr sz="1650" b="1" dirty="0">
                <a:latin typeface="Times New Roman"/>
                <a:cs typeface="Times New Roman"/>
              </a:rPr>
              <a:t>trực</a:t>
            </a:r>
            <a:r>
              <a:rPr sz="1650" b="1" spc="-30" dirty="0">
                <a:latin typeface="Times New Roman"/>
                <a:cs typeface="Times New Roman"/>
              </a:rPr>
              <a:t> </a:t>
            </a:r>
            <a:r>
              <a:rPr sz="1650" b="1" dirty="0">
                <a:latin typeface="Times New Roman"/>
                <a:cs typeface="Times New Roman"/>
              </a:rPr>
              <a:t>tiếp</a:t>
            </a:r>
            <a:r>
              <a:rPr sz="1650" b="1" spc="-30" dirty="0">
                <a:latin typeface="Times New Roman"/>
                <a:cs typeface="Times New Roman"/>
              </a:rPr>
              <a:t> </a:t>
            </a:r>
            <a:r>
              <a:rPr sz="1650" b="1" dirty="0">
                <a:latin typeface="Times New Roman"/>
                <a:cs typeface="Times New Roman"/>
              </a:rPr>
              <a:t>với</a:t>
            </a:r>
            <a:r>
              <a:rPr sz="1650" b="1" spc="-30" dirty="0">
                <a:latin typeface="Times New Roman"/>
                <a:cs typeface="Times New Roman"/>
              </a:rPr>
              <a:t> </a:t>
            </a:r>
            <a:r>
              <a:rPr sz="1650" b="1" spc="-20" dirty="0">
                <a:latin typeface="Times New Roman"/>
                <a:cs typeface="Times New Roman"/>
              </a:rPr>
              <a:t>dịch </a:t>
            </a:r>
            <a:r>
              <a:rPr sz="1650" b="1" dirty="0">
                <a:latin typeface="Times New Roman"/>
                <a:cs typeface="Times New Roman"/>
              </a:rPr>
              <a:t>tình</a:t>
            </a:r>
            <a:r>
              <a:rPr sz="1650" b="1" spc="-45" dirty="0">
                <a:latin typeface="Times New Roman"/>
                <a:cs typeface="Times New Roman"/>
              </a:rPr>
              <a:t> </a:t>
            </a:r>
            <a:r>
              <a:rPr sz="1650" b="1" dirty="0">
                <a:latin typeface="Times New Roman"/>
                <a:cs typeface="Times New Roman"/>
              </a:rPr>
              <a:t>dục</a:t>
            </a:r>
            <a:r>
              <a:rPr sz="1650" b="1" spc="-40" dirty="0">
                <a:latin typeface="Times New Roman"/>
                <a:cs typeface="Times New Roman"/>
              </a:rPr>
              <a:t> </a:t>
            </a:r>
            <a:r>
              <a:rPr sz="1650" b="1" dirty="0">
                <a:latin typeface="Times New Roman"/>
                <a:cs typeface="Times New Roman"/>
              </a:rPr>
              <a:t>của</a:t>
            </a:r>
            <a:r>
              <a:rPr sz="1650" b="1" spc="-35" dirty="0">
                <a:latin typeface="Times New Roman"/>
                <a:cs typeface="Times New Roman"/>
              </a:rPr>
              <a:t> </a:t>
            </a:r>
            <a:r>
              <a:rPr sz="1650" b="1" dirty="0">
                <a:latin typeface="Times New Roman"/>
                <a:cs typeface="Times New Roman"/>
              </a:rPr>
              <a:t>người</a:t>
            </a:r>
            <a:r>
              <a:rPr sz="1650" b="1" spc="-50" dirty="0">
                <a:latin typeface="Times New Roman"/>
                <a:cs typeface="Times New Roman"/>
              </a:rPr>
              <a:t> </a:t>
            </a:r>
            <a:r>
              <a:rPr sz="1650" b="1" dirty="0">
                <a:latin typeface="Times New Roman"/>
                <a:cs typeface="Times New Roman"/>
              </a:rPr>
              <a:t>bị</a:t>
            </a:r>
            <a:r>
              <a:rPr sz="1650" b="1" spc="-35" dirty="0">
                <a:latin typeface="Times New Roman"/>
                <a:cs typeface="Times New Roman"/>
              </a:rPr>
              <a:t> </a:t>
            </a:r>
            <a:r>
              <a:rPr sz="1650" b="1" spc="-20" dirty="0">
                <a:latin typeface="Times New Roman"/>
                <a:cs typeface="Times New Roman"/>
              </a:rPr>
              <a:t>nhiễm bệnh</a:t>
            </a:r>
            <a:endParaRPr sz="1650">
              <a:latin typeface="Times New Roman"/>
              <a:cs typeface="Times New Roman"/>
            </a:endParaRPr>
          </a:p>
        </p:txBody>
      </p:sp>
      <p:sp>
        <p:nvSpPr>
          <p:cNvPr id="17" name="object 17"/>
          <p:cNvSpPr txBox="1"/>
          <p:nvPr/>
        </p:nvSpPr>
        <p:spPr>
          <a:xfrm>
            <a:off x="2465323" y="4497146"/>
            <a:ext cx="2448560" cy="756920"/>
          </a:xfrm>
          <a:prstGeom prst="rect">
            <a:avLst/>
          </a:prstGeom>
        </p:spPr>
        <p:txBody>
          <a:bodyPr vert="horz" wrap="square" lIns="0" tIns="50800" rIns="0" bIns="0" rtlCol="0">
            <a:spAutoFit/>
          </a:bodyPr>
          <a:lstStyle/>
          <a:p>
            <a:pPr marL="12700">
              <a:lnSpc>
                <a:spcPct val="100000"/>
              </a:lnSpc>
              <a:spcBef>
                <a:spcPts val="400"/>
              </a:spcBef>
            </a:pPr>
            <a:r>
              <a:rPr sz="2150" dirty="0">
                <a:latin typeface="Times New Roman"/>
                <a:cs typeface="Times New Roman"/>
              </a:rPr>
              <a:t>Mẹ</a:t>
            </a:r>
            <a:r>
              <a:rPr sz="2150" spc="-40" dirty="0">
                <a:latin typeface="Times New Roman"/>
                <a:cs typeface="Times New Roman"/>
              </a:rPr>
              <a:t> </a:t>
            </a:r>
            <a:r>
              <a:rPr sz="2150" dirty="0">
                <a:latin typeface="Times New Roman"/>
                <a:cs typeface="Times New Roman"/>
              </a:rPr>
              <a:t>sang</a:t>
            </a:r>
            <a:r>
              <a:rPr sz="2150" spc="-35" dirty="0">
                <a:latin typeface="Times New Roman"/>
                <a:cs typeface="Times New Roman"/>
              </a:rPr>
              <a:t> </a:t>
            </a:r>
            <a:r>
              <a:rPr sz="2150" dirty="0">
                <a:latin typeface="Times New Roman"/>
                <a:cs typeface="Times New Roman"/>
              </a:rPr>
              <a:t>con</a:t>
            </a:r>
            <a:r>
              <a:rPr sz="2150" spc="-40" dirty="0">
                <a:latin typeface="Times New Roman"/>
                <a:cs typeface="Times New Roman"/>
              </a:rPr>
              <a:t> </a:t>
            </a:r>
            <a:r>
              <a:rPr sz="2150" dirty="0">
                <a:latin typeface="Times New Roman"/>
                <a:cs typeface="Times New Roman"/>
              </a:rPr>
              <a:t>trong</a:t>
            </a:r>
            <a:r>
              <a:rPr sz="2150" spc="-45" dirty="0">
                <a:latin typeface="Times New Roman"/>
                <a:cs typeface="Times New Roman"/>
              </a:rPr>
              <a:t> </a:t>
            </a:r>
            <a:r>
              <a:rPr sz="2150" spc="-25" dirty="0">
                <a:latin typeface="Times New Roman"/>
                <a:cs typeface="Times New Roman"/>
              </a:rPr>
              <a:t>lúc</a:t>
            </a:r>
            <a:endParaRPr sz="2150">
              <a:latin typeface="Times New Roman"/>
              <a:cs typeface="Times New Roman"/>
            </a:endParaRPr>
          </a:p>
          <a:p>
            <a:pPr marL="1053465">
              <a:lnSpc>
                <a:spcPct val="100000"/>
              </a:lnSpc>
              <a:spcBef>
                <a:spcPts val="300"/>
              </a:spcBef>
            </a:pPr>
            <a:r>
              <a:rPr sz="2150" dirty="0">
                <a:latin typeface="Times New Roman"/>
                <a:cs typeface="Times New Roman"/>
              </a:rPr>
              <a:t>sinh</a:t>
            </a:r>
            <a:r>
              <a:rPr sz="2150" spc="-85" dirty="0">
                <a:latin typeface="Times New Roman"/>
                <a:cs typeface="Times New Roman"/>
              </a:rPr>
              <a:t> </a:t>
            </a:r>
            <a:r>
              <a:rPr sz="2150" spc="-35" dirty="0">
                <a:latin typeface="Times New Roman"/>
                <a:cs typeface="Times New Roman"/>
              </a:rPr>
              <a:t>nở</a:t>
            </a:r>
            <a:endParaRPr sz="2150">
              <a:latin typeface="Times New Roman"/>
              <a:cs typeface="Times New Roman"/>
            </a:endParaRPr>
          </a:p>
        </p:txBody>
      </p:sp>
      <p:sp>
        <p:nvSpPr>
          <p:cNvPr id="18" name="object 18"/>
          <p:cNvSpPr txBox="1"/>
          <p:nvPr/>
        </p:nvSpPr>
        <p:spPr>
          <a:xfrm>
            <a:off x="5518150" y="5067045"/>
            <a:ext cx="2504440" cy="369570"/>
          </a:xfrm>
          <a:prstGeom prst="rect">
            <a:avLst/>
          </a:prstGeom>
        </p:spPr>
        <p:txBody>
          <a:bodyPr vert="horz" wrap="square" lIns="0" tIns="13335" rIns="0" bIns="0" rtlCol="0">
            <a:spAutoFit/>
          </a:bodyPr>
          <a:lstStyle/>
          <a:p>
            <a:pPr marL="12700">
              <a:lnSpc>
                <a:spcPct val="100000"/>
              </a:lnSpc>
              <a:spcBef>
                <a:spcPts val="105"/>
              </a:spcBef>
            </a:pPr>
            <a:r>
              <a:rPr sz="2250" dirty="0">
                <a:latin typeface="Times New Roman"/>
                <a:cs typeface="Times New Roman"/>
              </a:rPr>
              <a:t>Dùng</a:t>
            </a:r>
            <a:r>
              <a:rPr sz="2250" spc="-55" dirty="0">
                <a:latin typeface="Times New Roman"/>
                <a:cs typeface="Times New Roman"/>
              </a:rPr>
              <a:t> </a:t>
            </a:r>
            <a:r>
              <a:rPr sz="2250" dirty="0">
                <a:latin typeface="Times New Roman"/>
                <a:cs typeface="Times New Roman"/>
              </a:rPr>
              <a:t>chung</a:t>
            </a:r>
            <a:r>
              <a:rPr sz="2250" spc="-55" dirty="0">
                <a:latin typeface="Times New Roman"/>
                <a:cs typeface="Times New Roman"/>
              </a:rPr>
              <a:t> </a:t>
            </a:r>
            <a:r>
              <a:rPr sz="2250" dirty="0">
                <a:latin typeface="Times New Roman"/>
                <a:cs typeface="Times New Roman"/>
              </a:rPr>
              <a:t>kim</a:t>
            </a:r>
            <a:r>
              <a:rPr sz="2250" spc="-30" dirty="0">
                <a:latin typeface="Times New Roman"/>
                <a:cs typeface="Times New Roman"/>
              </a:rPr>
              <a:t> </a:t>
            </a:r>
            <a:r>
              <a:rPr sz="2250" spc="-20" dirty="0">
                <a:latin typeface="Times New Roman"/>
                <a:cs typeface="Times New Roman"/>
              </a:rPr>
              <a:t>tiêm</a:t>
            </a:r>
            <a:endParaRPr sz="2250">
              <a:latin typeface="Times New Roman"/>
              <a:cs typeface="Times New Roman"/>
            </a:endParaRPr>
          </a:p>
        </p:txBody>
      </p:sp>
      <p:sp>
        <p:nvSpPr>
          <p:cNvPr id="19" name="object 19"/>
          <p:cNvSpPr txBox="1"/>
          <p:nvPr/>
        </p:nvSpPr>
        <p:spPr>
          <a:xfrm>
            <a:off x="184200" y="6742582"/>
            <a:ext cx="3516629" cy="353060"/>
          </a:xfrm>
          <a:prstGeom prst="rect">
            <a:avLst/>
          </a:prstGeom>
        </p:spPr>
        <p:txBody>
          <a:bodyPr vert="horz" wrap="square" lIns="0" tIns="12065" rIns="0" bIns="0" rtlCol="0">
            <a:spAutoFit/>
          </a:bodyPr>
          <a:lstStyle/>
          <a:p>
            <a:pPr marL="12700">
              <a:lnSpc>
                <a:spcPct val="100000"/>
              </a:lnSpc>
              <a:spcBef>
                <a:spcPts val="95"/>
              </a:spcBef>
            </a:pPr>
            <a:r>
              <a:rPr sz="2150" dirty="0">
                <a:latin typeface="Times New Roman"/>
                <a:cs typeface="Times New Roman"/>
              </a:rPr>
              <a:t>Tiếp</a:t>
            </a:r>
            <a:r>
              <a:rPr sz="2150" spc="-35" dirty="0">
                <a:latin typeface="Times New Roman"/>
                <a:cs typeface="Times New Roman"/>
              </a:rPr>
              <a:t> </a:t>
            </a:r>
            <a:r>
              <a:rPr sz="2150" dirty="0">
                <a:latin typeface="Times New Roman"/>
                <a:cs typeface="Times New Roman"/>
              </a:rPr>
              <a:t>xúc</a:t>
            </a:r>
            <a:r>
              <a:rPr sz="2150" spc="-35" dirty="0">
                <a:latin typeface="Times New Roman"/>
                <a:cs typeface="Times New Roman"/>
              </a:rPr>
              <a:t> </a:t>
            </a:r>
            <a:r>
              <a:rPr sz="2150" dirty="0">
                <a:latin typeface="Times New Roman"/>
                <a:cs typeface="Times New Roman"/>
              </a:rPr>
              <a:t>khi</a:t>
            </a:r>
            <a:r>
              <a:rPr sz="2150" spc="-50" dirty="0">
                <a:latin typeface="Times New Roman"/>
                <a:cs typeface="Times New Roman"/>
              </a:rPr>
              <a:t> </a:t>
            </a:r>
            <a:r>
              <a:rPr sz="2150" dirty="0">
                <a:latin typeface="Times New Roman"/>
                <a:cs typeface="Times New Roman"/>
              </a:rPr>
              <a:t>chăm</a:t>
            </a:r>
            <a:r>
              <a:rPr sz="2150" spc="-30" dirty="0">
                <a:latin typeface="Times New Roman"/>
                <a:cs typeface="Times New Roman"/>
              </a:rPr>
              <a:t> </a:t>
            </a:r>
            <a:r>
              <a:rPr sz="2150" dirty="0">
                <a:latin typeface="Times New Roman"/>
                <a:cs typeface="Times New Roman"/>
              </a:rPr>
              <a:t>sóc</a:t>
            </a:r>
            <a:r>
              <a:rPr sz="2150" spc="-40" dirty="0">
                <a:latin typeface="Times New Roman"/>
                <a:cs typeface="Times New Roman"/>
              </a:rPr>
              <a:t> </a:t>
            </a:r>
            <a:r>
              <a:rPr sz="2150" dirty="0">
                <a:latin typeface="Times New Roman"/>
                <a:cs typeface="Times New Roman"/>
              </a:rPr>
              <a:t>sức</a:t>
            </a:r>
            <a:r>
              <a:rPr sz="2150" spc="-25" dirty="0">
                <a:latin typeface="Times New Roman"/>
                <a:cs typeface="Times New Roman"/>
              </a:rPr>
              <a:t> </a:t>
            </a:r>
            <a:r>
              <a:rPr sz="2150" spc="-20" dirty="0">
                <a:latin typeface="Times New Roman"/>
                <a:cs typeface="Times New Roman"/>
              </a:rPr>
              <a:t>khỏe</a:t>
            </a:r>
            <a:endParaRPr sz="2150">
              <a:latin typeface="Times New Roman"/>
              <a:cs typeface="Times New Roman"/>
            </a:endParaRPr>
          </a:p>
        </p:txBody>
      </p:sp>
      <p:sp>
        <p:nvSpPr>
          <p:cNvPr id="20" name="object 20"/>
          <p:cNvSpPr txBox="1"/>
          <p:nvPr/>
        </p:nvSpPr>
        <p:spPr>
          <a:xfrm>
            <a:off x="8120633" y="6163767"/>
            <a:ext cx="2231390" cy="913130"/>
          </a:xfrm>
          <a:prstGeom prst="rect">
            <a:avLst/>
          </a:prstGeom>
        </p:spPr>
        <p:txBody>
          <a:bodyPr vert="horz" wrap="square" lIns="0" tIns="12065" rIns="0" bIns="0" rtlCol="0">
            <a:spAutoFit/>
          </a:bodyPr>
          <a:lstStyle/>
          <a:p>
            <a:pPr marL="12700" marR="5080" indent="175260">
              <a:lnSpc>
                <a:spcPct val="110900"/>
              </a:lnSpc>
              <a:spcBef>
                <a:spcPts val="95"/>
              </a:spcBef>
            </a:pPr>
            <a:r>
              <a:rPr sz="1750" dirty="0">
                <a:latin typeface="Times New Roman"/>
                <a:cs typeface="Times New Roman"/>
              </a:rPr>
              <a:t>Xăm</a:t>
            </a:r>
            <a:r>
              <a:rPr sz="1750" spc="-25" dirty="0">
                <a:latin typeface="Times New Roman"/>
                <a:cs typeface="Times New Roman"/>
              </a:rPr>
              <a:t> </a:t>
            </a:r>
            <a:r>
              <a:rPr sz="1750" dirty="0">
                <a:latin typeface="Times New Roman"/>
                <a:cs typeface="Times New Roman"/>
              </a:rPr>
              <a:t>mình, xỏ</a:t>
            </a:r>
            <a:r>
              <a:rPr sz="1750" spc="-15" dirty="0">
                <a:latin typeface="Times New Roman"/>
                <a:cs typeface="Times New Roman"/>
              </a:rPr>
              <a:t> </a:t>
            </a:r>
            <a:r>
              <a:rPr sz="1750" spc="-20" dirty="0">
                <a:latin typeface="Times New Roman"/>
                <a:cs typeface="Times New Roman"/>
              </a:rPr>
              <a:t>khuyên, </a:t>
            </a:r>
            <a:r>
              <a:rPr sz="1750" dirty="0">
                <a:latin typeface="Times New Roman"/>
                <a:cs typeface="Times New Roman"/>
              </a:rPr>
              <a:t>cắt</a:t>
            </a:r>
            <a:r>
              <a:rPr sz="1750" spc="-30" dirty="0">
                <a:latin typeface="Times New Roman"/>
                <a:cs typeface="Times New Roman"/>
              </a:rPr>
              <a:t> </a:t>
            </a:r>
            <a:r>
              <a:rPr sz="1750" dirty="0">
                <a:latin typeface="Times New Roman"/>
                <a:cs typeface="Times New Roman"/>
              </a:rPr>
              <a:t>tóc,</a:t>
            </a:r>
            <a:r>
              <a:rPr sz="1750" spc="-20" dirty="0">
                <a:latin typeface="Times New Roman"/>
                <a:cs typeface="Times New Roman"/>
              </a:rPr>
              <a:t> </a:t>
            </a:r>
            <a:r>
              <a:rPr sz="1750" dirty="0">
                <a:latin typeface="Times New Roman"/>
                <a:cs typeface="Times New Roman"/>
              </a:rPr>
              <a:t>rạch</a:t>
            </a:r>
            <a:r>
              <a:rPr sz="1750" spc="-30" dirty="0">
                <a:latin typeface="Times New Roman"/>
                <a:cs typeface="Times New Roman"/>
              </a:rPr>
              <a:t> </a:t>
            </a:r>
            <a:r>
              <a:rPr sz="1750" dirty="0">
                <a:latin typeface="Times New Roman"/>
                <a:cs typeface="Times New Roman"/>
              </a:rPr>
              <a:t>da,</a:t>
            </a:r>
            <a:r>
              <a:rPr sz="1750" spc="-25" dirty="0">
                <a:latin typeface="Times New Roman"/>
                <a:cs typeface="Times New Roman"/>
              </a:rPr>
              <a:t> </a:t>
            </a:r>
            <a:r>
              <a:rPr sz="1750" dirty="0">
                <a:latin typeface="Times New Roman"/>
                <a:cs typeface="Times New Roman"/>
              </a:rPr>
              <a:t>cắt</a:t>
            </a:r>
            <a:r>
              <a:rPr sz="1750" spc="-25" dirty="0">
                <a:latin typeface="Times New Roman"/>
                <a:cs typeface="Times New Roman"/>
              </a:rPr>
              <a:t> bao </a:t>
            </a:r>
            <a:r>
              <a:rPr sz="1750" dirty="0">
                <a:latin typeface="Times New Roman"/>
                <a:cs typeface="Times New Roman"/>
              </a:rPr>
              <a:t>quy</a:t>
            </a:r>
            <a:r>
              <a:rPr sz="1750" spc="-10" dirty="0">
                <a:latin typeface="Times New Roman"/>
                <a:cs typeface="Times New Roman"/>
              </a:rPr>
              <a:t> </a:t>
            </a:r>
            <a:r>
              <a:rPr sz="1750" spc="-25" dirty="0">
                <a:latin typeface="Times New Roman"/>
                <a:cs typeface="Times New Roman"/>
              </a:rPr>
              <a:t>đầu</a:t>
            </a:r>
            <a:endParaRPr sz="1750">
              <a:latin typeface="Times New Roman"/>
              <a:cs typeface="Times New Roman"/>
            </a:endParaRPr>
          </a:p>
        </p:txBody>
      </p:sp>
      <p:pic>
        <p:nvPicPr>
          <p:cNvPr id="21" name="object 21"/>
          <p:cNvPicPr/>
          <p:nvPr/>
        </p:nvPicPr>
        <p:blipFill>
          <a:blip r:embed="rId6" cstate="print"/>
          <a:stretch>
            <a:fillRect/>
          </a:stretch>
        </p:blipFill>
        <p:spPr>
          <a:xfrm>
            <a:off x="8449056" y="1860804"/>
            <a:ext cx="894588" cy="894588"/>
          </a:xfrm>
          <a:prstGeom prst="rect">
            <a:avLst/>
          </a:prstGeom>
        </p:spPr>
      </p:pic>
      <p:pic>
        <p:nvPicPr>
          <p:cNvPr id="22" name="object 22"/>
          <p:cNvPicPr/>
          <p:nvPr/>
        </p:nvPicPr>
        <p:blipFill>
          <a:blip r:embed="rId7" cstate="print"/>
          <a:stretch>
            <a:fillRect/>
          </a:stretch>
        </p:blipFill>
        <p:spPr>
          <a:xfrm>
            <a:off x="3243072" y="5372100"/>
            <a:ext cx="1103376" cy="714756"/>
          </a:xfrm>
          <a:prstGeom prst="rect">
            <a:avLst/>
          </a:prstGeom>
        </p:spPr>
      </p:pic>
      <p:pic>
        <p:nvPicPr>
          <p:cNvPr id="23" name="object 23"/>
          <p:cNvPicPr/>
          <p:nvPr/>
        </p:nvPicPr>
        <p:blipFill>
          <a:blip r:embed="rId8" cstate="print"/>
          <a:stretch>
            <a:fillRect/>
          </a:stretch>
        </p:blipFill>
        <p:spPr>
          <a:xfrm>
            <a:off x="132587" y="5583935"/>
            <a:ext cx="827532" cy="932688"/>
          </a:xfrm>
          <a:prstGeom prst="rect">
            <a:avLst/>
          </a:prstGeom>
        </p:spPr>
      </p:pic>
      <p:pic>
        <p:nvPicPr>
          <p:cNvPr id="24" name="object 24"/>
          <p:cNvPicPr/>
          <p:nvPr/>
        </p:nvPicPr>
        <p:blipFill>
          <a:blip r:embed="rId9" cstate="print"/>
          <a:stretch>
            <a:fillRect/>
          </a:stretch>
        </p:blipFill>
        <p:spPr>
          <a:xfrm>
            <a:off x="9462516" y="5158740"/>
            <a:ext cx="696468" cy="880872"/>
          </a:xfrm>
          <a:prstGeom prst="rect">
            <a:avLst/>
          </a:prstGeom>
        </p:spPr>
      </p:pic>
      <p:pic>
        <p:nvPicPr>
          <p:cNvPr id="25" name="object 25"/>
          <p:cNvPicPr/>
          <p:nvPr/>
        </p:nvPicPr>
        <p:blipFill>
          <a:blip r:embed="rId10" cstate="print"/>
          <a:stretch>
            <a:fillRect/>
          </a:stretch>
        </p:blipFill>
        <p:spPr>
          <a:xfrm>
            <a:off x="8290559" y="5193791"/>
            <a:ext cx="914400" cy="780288"/>
          </a:xfrm>
          <a:prstGeom prst="rect">
            <a:avLst/>
          </a:prstGeom>
        </p:spPr>
      </p:pic>
      <p:grpSp>
        <p:nvGrpSpPr>
          <p:cNvPr id="26" name="object 26"/>
          <p:cNvGrpSpPr/>
          <p:nvPr/>
        </p:nvGrpSpPr>
        <p:grpSpPr>
          <a:xfrm>
            <a:off x="0" y="0"/>
            <a:ext cx="10476230" cy="1697989"/>
            <a:chOff x="0" y="0"/>
            <a:chExt cx="10476230" cy="1697989"/>
          </a:xfrm>
        </p:grpSpPr>
        <p:pic>
          <p:nvPicPr>
            <p:cNvPr id="27" name="object 27"/>
            <p:cNvPicPr/>
            <p:nvPr/>
          </p:nvPicPr>
          <p:blipFill>
            <a:blip r:embed="rId11" cstate="print"/>
            <a:stretch>
              <a:fillRect/>
            </a:stretch>
          </p:blipFill>
          <p:spPr>
            <a:xfrm>
              <a:off x="0" y="0"/>
              <a:ext cx="10475975" cy="1697736"/>
            </a:xfrm>
            <a:prstGeom prst="rect">
              <a:avLst/>
            </a:prstGeom>
          </p:spPr>
        </p:pic>
        <p:pic>
          <p:nvPicPr>
            <p:cNvPr id="28" name="object 28"/>
            <p:cNvPicPr/>
            <p:nvPr/>
          </p:nvPicPr>
          <p:blipFill>
            <a:blip r:embed="rId12" cstate="print"/>
            <a:stretch>
              <a:fillRect/>
            </a:stretch>
          </p:blipFill>
          <p:spPr>
            <a:xfrm>
              <a:off x="220980" y="182879"/>
              <a:ext cx="10076688" cy="1039368"/>
            </a:xfrm>
            <a:prstGeom prst="rect">
              <a:avLst/>
            </a:prstGeom>
          </p:spPr>
        </p:pic>
      </p:grpSp>
      <p:sp>
        <p:nvSpPr>
          <p:cNvPr id="29" name="object 29"/>
          <p:cNvSpPr txBox="1">
            <a:spLocks noGrp="1"/>
          </p:cNvSpPr>
          <p:nvPr>
            <p:ph type="title"/>
          </p:nvPr>
        </p:nvSpPr>
        <p:spPr>
          <a:prstGeom prst="rect">
            <a:avLst/>
          </a:prstGeom>
        </p:spPr>
        <p:txBody>
          <a:bodyPr vert="horz" wrap="square" lIns="0" tIns="130646" rIns="0" bIns="0" rtlCol="0">
            <a:spAutoFit/>
          </a:bodyPr>
          <a:lstStyle/>
          <a:p>
            <a:pPr marL="1412875">
              <a:lnSpc>
                <a:spcPct val="100000"/>
              </a:lnSpc>
              <a:spcBef>
                <a:spcPts val="95"/>
              </a:spcBef>
            </a:pPr>
            <a:r>
              <a:rPr sz="3650" spc="-180" dirty="0"/>
              <a:t>Bạn</a:t>
            </a:r>
            <a:r>
              <a:rPr sz="3650" spc="-270" dirty="0"/>
              <a:t> </a:t>
            </a:r>
            <a:r>
              <a:rPr sz="3650" spc="-120" dirty="0"/>
              <a:t>có</a:t>
            </a:r>
            <a:r>
              <a:rPr sz="3650" spc="-245" dirty="0"/>
              <a:t> </a:t>
            </a:r>
            <a:r>
              <a:rPr sz="3650" spc="-135" dirty="0"/>
              <a:t>thể</a:t>
            </a:r>
            <a:r>
              <a:rPr sz="3650" spc="-204" dirty="0"/>
              <a:t> </a:t>
            </a:r>
            <a:r>
              <a:rPr sz="3650" spc="-80" dirty="0"/>
              <a:t>bị</a:t>
            </a:r>
            <a:r>
              <a:rPr sz="3650" spc="-210" dirty="0"/>
              <a:t> </a:t>
            </a:r>
            <a:r>
              <a:rPr sz="3650" spc="-185" dirty="0"/>
              <a:t>nhiễm</a:t>
            </a:r>
            <a:r>
              <a:rPr sz="3650" spc="-260" dirty="0"/>
              <a:t> </a:t>
            </a:r>
            <a:r>
              <a:rPr sz="3650" spc="-170" dirty="0"/>
              <a:t>viêm</a:t>
            </a:r>
            <a:r>
              <a:rPr sz="3650" spc="-295" dirty="0"/>
              <a:t> </a:t>
            </a:r>
            <a:r>
              <a:rPr sz="3650" spc="-160" dirty="0"/>
              <a:t>gan</a:t>
            </a:r>
            <a:r>
              <a:rPr sz="3650" spc="-245" dirty="0"/>
              <a:t> </a:t>
            </a:r>
            <a:r>
              <a:rPr sz="3650" spc="-30" dirty="0"/>
              <a:t>B</a:t>
            </a:r>
            <a:r>
              <a:rPr sz="3650" spc="-325" dirty="0"/>
              <a:t> </a:t>
            </a:r>
            <a:r>
              <a:rPr sz="3650" spc="-180" dirty="0"/>
              <a:t>thông</a:t>
            </a:r>
            <a:r>
              <a:rPr sz="3650" spc="-229" dirty="0"/>
              <a:t> </a:t>
            </a:r>
            <a:r>
              <a:rPr sz="3650" spc="-20" dirty="0"/>
              <a:t>qua:</a:t>
            </a:r>
            <a:endParaRPr sz="3650"/>
          </a:p>
        </p:txBody>
      </p:sp>
      <p:grpSp>
        <p:nvGrpSpPr>
          <p:cNvPr id="30" name="object 30"/>
          <p:cNvGrpSpPr/>
          <p:nvPr/>
        </p:nvGrpSpPr>
        <p:grpSpPr>
          <a:xfrm>
            <a:off x="379475" y="2247900"/>
            <a:ext cx="408940" cy="638810"/>
            <a:chOff x="379475" y="2247900"/>
            <a:chExt cx="408940" cy="638810"/>
          </a:xfrm>
        </p:grpSpPr>
        <p:sp>
          <p:nvSpPr>
            <p:cNvPr id="31" name="object 31"/>
            <p:cNvSpPr/>
            <p:nvPr/>
          </p:nvSpPr>
          <p:spPr>
            <a:xfrm>
              <a:off x="379475" y="2247900"/>
              <a:ext cx="408940" cy="638810"/>
            </a:xfrm>
            <a:custGeom>
              <a:avLst/>
              <a:gdLst/>
              <a:ahLst/>
              <a:cxnLst/>
              <a:rect l="l" t="t" r="r" b="b"/>
              <a:pathLst>
                <a:path w="408940" h="638810">
                  <a:moveTo>
                    <a:pt x="204216" y="0"/>
                  </a:moveTo>
                  <a:lnTo>
                    <a:pt x="182651" y="34289"/>
                  </a:lnTo>
                  <a:lnTo>
                    <a:pt x="159816" y="73025"/>
                  </a:lnTo>
                  <a:lnTo>
                    <a:pt x="132549" y="120776"/>
                  </a:lnTo>
                  <a:lnTo>
                    <a:pt x="102108" y="175387"/>
                  </a:lnTo>
                  <a:lnTo>
                    <a:pt x="71666" y="233807"/>
                  </a:lnTo>
                  <a:lnTo>
                    <a:pt x="43764" y="291591"/>
                  </a:lnTo>
                  <a:lnTo>
                    <a:pt x="20929" y="346963"/>
                  </a:lnTo>
                  <a:lnTo>
                    <a:pt x="5702" y="395859"/>
                  </a:lnTo>
                  <a:lnTo>
                    <a:pt x="0" y="435228"/>
                  </a:lnTo>
                  <a:lnTo>
                    <a:pt x="5080" y="481584"/>
                  </a:lnTo>
                  <a:lnTo>
                    <a:pt x="20929" y="524763"/>
                  </a:lnTo>
                  <a:lnTo>
                    <a:pt x="45034" y="562355"/>
                  </a:lnTo>
                  <a:lnTo>
                    <a:pt x="76733" y="594105"/>
                  </a:lnTo>
                  <a:lnTo>
                    <a:pt x="114160" y="617601"/>
                  </a:lnTo>
                  <a:lnTo>
                    <a:pt x="157289" y="633476"/>
                  </a:lnTo>
                  <a:lnTo>
                    <a:pt x="204216" y="638555"/>
                  </a:lnTo>
                  <a:lnTo>
                    <a:pt x="251142" y="633476"/>
                  </a:lnTo>
                  <a:lnTo>
                    <a:pt x="294271" y="617601"/>
                  </a:lnTo>
                  <a:lnTo>
                    <a:pt x="332320" y="594105"/>
                  </a:lnTo>
                  <a:lnTo>
                    <a:pt x="363397" y="562355"/>
                  </a:lnTo>
                  <a:lnTo>
                    <a:pt x="387502" y="524763"/>
                  </a:lnTo>
                  <a:lnTo>
                    <a:pt x="403352" y="481584"/>
                  </a:lnTo>
                  <a:lnTo>
                    <a:pt x="408431" y="435228"/>
                  </a:lnTo>
                  <a:lnTo>
                    <a:pt x="402729" y="395859"/>
                  </a:lnTo>
                  <a:lnTo>
                    <a:pt x="387502" y="346963"/>
                  </a:lnTo>
                  <a:lnTo>
                    <a:pt x="364667" y="291591"/>
                  </a:lnTo>
                  <a:lnTo>
                    <a:pt x="336765" y="233807"/>
                  </a:lnTo>
                  <a:lnTo>
                    <a:pt x="306324" y="176022"/>
                  </a:lnTo>
                  <a:lnTo>
                    <a:pt x="276517" y="121412"/>
                  </a:lnTo>
                  <a:lnTo>
                    <a:pt x="248615" y="73025"/>
                  </a:lnTo>
                  <a:lnTo>
                    <a:pt x="204216" y="0"/>
                  </a:lnTo>
                  <a:close/>
                </a:path>
              </a:pathLst>
            </a:custGeom>
            <a:solidFill>
              <a:srgbClr val="ED2F2C"/>
            </a:solidFill>
          </p:spPr>
          <p:txBody>
            <a:bodyPr wrap="square" lIns="0" tIns="0" rIns="0" bIns="0" rtlCol="0"/>
            <a:lstStyle/>
            <a:p>
              <a:endParaRPr/>
            </a:p>
          </p:txBody>
        </p:sp>
        <p:sp>
          <p:nvSpPr>
            <p:cNvPr id="32" name="object 32"/>
            <p:cNvSpPr/>
            <p:nvPr/>
          </p:nvSpPr>
          <p:spPr>
            <a:xfrm>
              <a:off x="380999" y="2583179"/>
              <a:ext cx="407034" cy="303530"/>
            </a:xfrm>
            <a:custGeom>
              <a:avLst/>
              <a:gdLst/>
              <a:ahLst/>
              <a:cxnLst/>
              <a:rect l="l" t="t" r="r" b="b"/>
              <a:pathLst>
                <a:path w="407034" h="303530">
                  <a:moveTo>
                    <a:pt x="381520" y="0"/>
                  </a:moveTo>
                  <a:lnTo>
                    <a:pt x="383425" y="9525"/>
                  </a:lnTo>
                  <a:lnTo>
                    <a:pt x="385965" y="26797"/>
                  </a:lnTo>
                  <a:lnTo>
                    <a:pt x="385965" y="35052"/>
                  </a:lnTo>
                  <a:lnTo>
                    <a:pt x="380885" y="81534"/>
                  </a:lnTo>
                  <a:lnTo>
                    <a:pt x="365010" y="124206"/>
                  </a:lnTo>
                  <a:lnTo>
                    <a:pt x="340893" y="162433"/>
                  </a:lnTo>
                  <a:lnTo>
                    <a:pt x="309143" y="193675"/>
                  </a:lnTo>
                  <a:lnTo>
                    <a:pt x="271691" y="217932"/>
                  </a:lnTo>
                  <a:lnTo>
                    <a:pt x="228523" y="233172"/>
                  </a:lnTo>
                  <a:lnTo>
                    <a:pt x="181559" y="238887"/>
                  </a:lnTo>
                  <a:lnTo>
                    <a:pt x="135851" y="233807"/>
                  </a:lnTo>
                  <a:lnTo>
                    <a:pt x="93319" y="218567"/>
                  </a:lnTo>
                  <a:lnTo>
                    <a:pt x="55867" y="195580"/>
                  </a:lnTo>
                  <a:lnTo>
                    <a:pt x="24752" y="164973"/>
                  </a:lnTo>
                  <a:lnTo>
                    <a:pt x="0" y="128650"/>
                  </a:lnTo>
                  <a:lnTo>
                    <a:pt x="12700" y="175895"/>
                  </a:lnTo>
                  <a:lnTo>
                    <a:pt x="36182" y="217932"/>
                  </a:lnTo>
                  <a:lnTo>
                    <a:pt x="67919" y="252984"/>
                  </a:lnTo>
                  <a:lnTo>
                    <a:pt x="107276" y="279654"/>
                  </a:lnTo>
                  <a:lnTo>
                    <a:pt x="152349" y="296925"/>
                  </a:lnTo>
                  <a:lnTo>
                    <a:pt x="202501" y="303275"/>
                  </a:lnTo>
                  <a:lnTo>
                    <a:pt x="248843" y="298196"/>
                  </a:lnTo>
                  <a:lnTo>
                    <a:pt x="292011" y="282194"/>
                  </a:lnTo>
                  <a:lnTo>
                    <a:pt x="330098" y="258699"/>
                  </a:lnTo>
                  <a:lnTo>
                    <a:pt x="361835" y="226822"/>
                  </a:lnTo>
                  <a:lnTo>
                    <a:pt x="385965" y="189230"/>
                  </a:lnTo>
                  <a:lnTo>
                    <a:pt x="401193" y="145923"/>
                  </a:lnTo>
                  <a:lnTo>
                    <a:pt x="406908" y="99441"/>
                  </a:lnTo>
                  <a:lnTo>
                    <a:pt x="405003" y="78994"/>
                  </a:lnTo>
                  <a:lnTo>
                    <a:pt x="399923" y="55372"/>
                  </a:lnTo>
                  <a:lnTo>
                    <a:pt x="391668" y="28702"/>
                  </a:lnTo>
                  <a:lnTo>
                    <a:pt x="381520" y="0"/>
                  </a:lnTo>
                  <a:close/>
                </a:path>
              </a:pathLst>
            </a:custGeom>
            <a:solidFill>
              <a:srgbClr val="AE211F"/>
            </a:solidFill>
          </p:spPr>
          <p:txBody>
            <a:bodyPr wrap="square" lIns="0" tIns="0" rIns="0" bIns="0" rtlCol="0"/>
            <a:lstStyle/>
            <a:p>
              <a:endParaRPr/>
            </a:p>
          </p:txBody>
        </p:sp>
      </p:grpSp>
      <p:grpSp>
        <p:nvGrpSpPr>
          <p:cNvPr id="33" name="object 33"/>
          <p:cNvGrpSpPr/>
          <p:nvPr/>
        </p:nvGrpSpPr>
        <p:grpSpPr>
          <a:xfrm>
            <a:off x="1155191" y="5437632"/>
            <a:ext cx="1069975" cy="1248410"/>
            <a:chOff x="1155191" y="5437632"/>
            <a:chExt cx="1069975" cy="1248410"/>
          </a:xfrm>
        </p:grpSpPr>
        <p:sp>
          <p:nvSpPr>
            <p:cNvPr id="34" name="object 34"/>
            <p:cNvSpPr/>
            <p:nvPr/>
          </p:nvSpPr>
          <p:spPr>
            <a:xfrm>
              <a:off x="1397507" y="5474208"/>
              <a:ext cx="48895" cy="48895"/>
            </a:xfrm>
            <a:custGeom>
              <a:avLst/>
              <a:gdLst/>
              <a:ahLst/>
              <a:cxnLst/>
              <a:rect l="l" t="t" r="r" b="b"/>
              <a:pathLst>
                <a:path w="48894" h="48895">
                  <a:moveTo>
                    <a:pt x="24383" y="0"/>
                  </a:moveTo>
                  <a:lnTo>
                    <a:pt x="15366" y="1905"/>
                  </a:lnTo>
                  <a:lnTo>
                    <a:pt x="7746" y="7620"/>
                  </a:lnTo>
                  <a:lnTo>
                    <a:pt x="1904" y="15240"/>
                  </a:lnTo>
                  <a:lnTo>
                    <a:pt x="0" y="24638"/>
                  </a:lnTo>
                  <a:lnTo>
                    <a:pt x="1904" y="33528"/>
                  </a:lnTo>
                  <a:lnTo>
                    <a:pt x="7746" y="41783"/>
                  </a:lnTo>
                  <a:lnTo>
                    <a:pt x="15366" y="46863"/>
                  </a:lnTo>
                  <a:lnTo>
                    <a:pt x="24383" y="48768"/>
                  </a:lnTo>
                  <a:lnTo>
                    <a:pt x="34035" y="46863"/>
                  </a:lnTo>
                  <a:lnTo>
                    <a:pt x="41655" y="41783"/>
                  </a:lnTo>
                  <a:lnTo>
                    <a:pt x="46862" y="33528"/>
                  </a:lnTo>
                  <a:lnTo>
                    <a:pt x="48767" y="24638"/>
                  </a:lnTo>
                  <a:lnTo>
                    <a:pt x="46862" y="15240"/>
                  </a:lnTo>
                  <a:lnTo>
                    <a:pt x="41655" y="7620"/>
                  </a:lnTo>
                  <a:lnTo>
                    <a:pt x="34035" y="1905"/>
                  </a:lnTo>
                  <a:lnTo>
                    <a:pt x="24383" y="0"/>
                  </a:lnTo>
                  <a:close/>
                </a:path>
              </a:pathLst>
            </a:custGeom>
            <a:solidFill>
              <a:srgbClr val="1296B6"/>
            </a:solidFill>
          </p:spPr>
          <p:txBody>
            <a:bodyPr wrap="square" lIns="0" tIns="0" rIns="0" bIns="0" rtlCol="0"/>
            <a:lstStyle/>
            <a:p>
              <a:endParaRPr/>
            </a:p>
          </p:txBody>
        </p:sp>
        <p:sp>
          <p:nvSpPr>
            <p:cNvPr id="35" name="object 35"/>
            <p:cNvSpPr/>
            <p:nvPr/>
          </p:nvSpPr>
          <p:spPr>
            <a:xfrm>
              <a:off x="1802891" y="5923788"/>
              <a:ext cx="413384" cy="762000"/>
            </a:xfrm>
            <a:custGeom>
              <a:avLst/>
              <a:gdLst/>
              <a:ahLst/>
              <a:cxnLst/>
              <a:rect l="l" t="t" r="r" b="b"/>
              <a:pathLst>
                <a:path w="413385" h="762000">
                  <a:moveTo>
                    <a:pt x="41909" y="0"/>
                  </a:moveTo>
                  <a:lnTo>
                    <a:pt x="35559" y="0"/>
                  </a:lnTo>
                  <a:lnTo>
                    <a:pt x="20319" y="5715"/>
                  </a:lnTo>
                  <a:lnTo>
                    <a:pt x="8255" y="15875"/>
                  </a:lnTo>
                  <a:lnTo>
                    <a:pt x="1269" y="29845"/>
                  </a:lnTo>
                  <a:lnTo>
                    <a:pt x="0" y="46481"/>
                  </a:lnTo>
                  <a:lnTo>
                    <a:pt x="22859" y="290703"/>
                  </a:lnTo>
                  <a:lnTo>
                    <a:pt x="46355" y="347929"/>
                  </a:lnTo>
                  <a:lnTo>
                    <a:pt x="95757" y="381634"/>
                  </a:lnTo>
                  <a:lnTo>
                    <a:pt x="95757" y="425526"/>
                  </a:lnTo>
                  <a:lnTo>
                    <a:pt x="191643" y="425526"/>
                  </a:lnTo>
                  <a:lnTo>
                    <a:pt x="221995" y="431888"/>
                  </a:lnTo>
                  <a:lnTo>
                    <a:pt x="246760" y="448424"/>
                  </a:lnTo>
                  <a:lnTo>
                    <a:pt x="263270" y="473227"/>
                  </a:lnTo>
                  <a:lnTo>
                    <a:pt x="269620" y="503758"/>
                  </a:lnTo>
                  <a:lnTo>
                    <a:pt x="269620" y="538111"/>
                  </a:lnTo>
                  <a:lnTo>
                    <a:pt x="322325" y="538111"/>
                  </a:lnTo>
                  <a:lnTo>
                    <a:pt x="322325" y="594080"/>
                  </a:lnTo>
                  <a:lnTo>
                    <a:pt x="175132" y="594080"/>
                  </a:lnTo>
                  <a:lnTo>
                    <a:pt x="175132" y="538111"/>
                  </a:lnTo>
                  <a:lnTo>
                    <a:pt x="227710" y="503758"/>
                  </a:lnTo>
                  <a:lnTo>
                    <a:pt x="205612" y="470687"/>
                  </a:lnTo>
                  <a:lnTo>
                    <a:pt x="191643" y="467499"/>
                  </a:lnTo>
                  <a:lnTo>
                    <a:pt x="95757" y="467499"/>
                  </a:lnTo>
                  <a:lnTo>
                    <a:pt x="95757" y="762000"/>
                  </a:lnTo>
                  <a:lnTo>
                    <a:pt x="361569" y="762000"/>
                  </a:lnTo>
                  <a:lnTo>
                    <a:pt x="361569" y="373367"/>
                  </a:lnTo>
                  <a:lnTo>
                    <a:pt x="382524" y="357466"/>
                  </a:lnTo>
                  <a:lnTo>
                    <a:pt x="398399" y="336473"/>
                  </a:lnTo>
                  <a:lnTo>
                    <a:pt x="409194" y="312305"/>
                  </a:lnTo>
                  <a:lnTo>
                    <a:pt x="413003" y="284988"/>
                  </a:lnTo>
                  <a:lnTo>
                    <a:pt x="413003" y="151384"/>
                  </a:lnTo>
                  <a:lnTo>
                    <a:pt x="409194" y="167894"/>
                  </a:lnTo>
                  <a:lnTo>
                    <a:pt x="379983" y="192150"/>
                  </a:lnTo>
                  <a:lnTo>
                    <a:pt x="338200" y="175514"/>
                  </a:lnTo>
                  <a:lnTo>
                    <a:pt x="331850" y="164084"/>
                  </a:lnTo>
                  <a:lnTo>
                    <a:pt x="329310" y="164719"/>
                  </a:lnTo>
                  <a:lnTo>
                    <a:pt x="320420" y="164719"/>
                  </a:lnTo>
                  <a:lnTo>
                    <a:pt x="305181" y="162178"/>
                  </a:lnTo>
                  <a:lnTo>
                    <a:pt x="292481" y="153289"/>
                  </a:lnTo>
                  <a:lnTo>
                    <a:pt x="284225" y="140589"/>
                  </a:lnTo>
                  <a:lnTo>
                    <a:pt x="281050" y="125349"/>
                  </a:lnTo>
                  <a:lnTo>
                    <a:pt x="281050" y="129159"/>
                  </a:lnTo>
                  <a:lnTo>
                    <a:pt x="277875" y="145034"/>
                  </a:lnTo>
                  <a:lnTo>
                    <a:pt x="269620" y="157734"/>
                  </a:lnTo>
                  <a:lnTo>
                    <a:pt x="256920" y="165989"/>
                  </a:lnTo>
                  <a:lnTo>
                    <a:pt x="241045" y="169164"/>
                  </a:lnTo>
                  <a:lnTo>
                    <a:pt x="237870" y="169164"/>
                  </a:lnTo>
                  <a:lnTo>
                    <a:pt x="222631" y="165989"/>
                  </a:lnTo>
                  <a:lnTo>
                    <a:pt x="209931" y="157734"/>
                  </a:lnTo>
                  <a:lnTo>
                    <a:pt x="201802" y="145034"/>
                  </a:lnTo>
                  <a:lnTo>
                    <a:pt x="198627" y="129159"/>
                  </a:lnTo>
                  <a:lnTo>
                    <a:pt x="198627" y="106172"/>
                  </a:lnTo>
                  <a:lnTo>
                    <a:pt x="193547" y="122174"/>
                  </a:lnTo>
                  <a:lnTo>
                    <a:pt x="184022" y="134239"/>
                  </a:lnTo>
                  <a:lnTo>
                    <a:pt x="170687" y="142494"/>
                  </a:lnTo>
                  <a:lnTo>
                    <a:pt x="154812" y="145669"/>
                  </a:lnTo>
                  <a:lnTo>
                    <a:pt x="151002" y="145669"/>
                  </a:lnTo>
                  <a:lnTo>
                    <a:pt x="134493" y="142494"/>
                  </a:lnTo>
                  <a:lnTo>
                    <a:pt x="120522" y="132969"/>
                  </a:lnTo>
                  <a:lnTo>
                    <a:pt x="110997" y="118999"/>
                  </a:lnTo>
                  <a:lnTo>
                    <a:pt x="107822" y="101727"/>
                  </a:lnTo>
                  <a:lnTo>
                    <a:pt x="107822" y="99822"/>
                  </a:lnTo>
                  <a:lnTo>
                    <a:pt x="101472" y="167259"/>
                  </a:lnTo>
                  <a:lnTo>
                    <a:pt x="78612" y="21590"/>
                  </a:lnTo>
                  <a:lnTo>
                    <a:pt x="41909" y="0"/>
                  </a:lnTo>
                  <a:close/>
                </a:path>
              </a:pathLst>
            </a:custGeom>
            <a:solidFill>
              <a:srgbClr val="FCC3B8"/>
            </a:solidFill>
          </p:spPr>
          <p:txBody>
            <a:bodyPr wrap="square" lIns="0" tIns="0" rIns="0" bIns="0" rtlCol="0"/>
            <a:lstStyle/>
            <a:p>
              <a:endParaRPr/>
            </a:p>
          </p:txBody>
        </p:sp>
        <p:sp>
          <p:nvSpPr>
            <p:cNvPr id="36" name="object 36"/>
            <p:cNvSpPr/>
            <p:nvPr/>
          </p:nvSpPr>
          <p:spPr>
            <a:xfrm>
              <a:off x="2083308" y="5920740"/>
              <a:ext cx="132715" cy="198120"/>
            </a:xfrm>
            <a:custGeom>
              <a:avLst/>
              <a:gdLst/>
              <a:ahLst/>
              <a:cxnLst/>
              <a:rect l="l" t="t" r="r" b="b"/>
              <a:pathLst>
                <a:path w="132714" h="198120">
                  <a:moveTo>
                    <a:pt x="43306" y="0"/>
                  </a:moveTo>
                  <a:lnTo>
                    <a:pt x="39497" y="0"/>
                  </a:lnTo>
                  <a:lnTo>
                    <a:pt x="24256" y="3175"/>
                  </a:lnTo>
                  <a:lnTo>
                    <a:pt x="11430" y="12192"/>
                  </a:lnTo>
                  <a:lnTo>
                    <a:pt x="3175" y="24257"/>
                  </a:lnTo>
                  <a:lnTo>
                    <a:pt x="0" y="40259"/>
                  </a:lnTo>
                  <a:lnTo>
                    <a:pt x="0" y="129794"/>
                  </a:lnTo>
                  <a:lnTo>
                    <a:pt x="3175" y="145034"/>
                  </a:lnTo>
                  <a:lnTo>
                    <a:pt x="11430" y="157861"/>
                  </a:lnTo>
                  <a:lnTo>
                    <a:pt x="24256" y="166751"/>
                  </a:lnTo>
                  <a:lnTo>
                    <a:pt x="39497" y="169418"/>
                  </a:lnTo>
                  <a:lnTo>
                    <a:pt x="48387" y="169418"/>
                  </a:lnTo>
                  <a:lnTo>
                    <a:pt x="51054" y="168783"/>
                  </a:lnTo>
                  <a:lnTo>
                    <a:pt x="57404" y="180213"/>
                  </a:lnTo>
                  <a:lnTo>
                    <a:pt x="66293" y="189865"/>
                  </a:lnTo>
                  <a:lnTo>
                    <a:pt x="77724" y="195580"/>
                  </a:lnTo>
                  <a:lnTo>
                    <a:pt x="91186" y="198120"/>
                  </a:lnTo>
                  <a:lnTo>
                    <a:pt x="99441" y="196850"/>
                  </a:lnTo>
                  <a:lnTo>
                    <a:pt x="128778" y="172593"/>
                  </a:lnTo>
                  <a:lnTo>
                    <a:pt x="132587" y="155956"/>
                  </a:lnTo>
                  <a:lnTo>
                    <a:pt x="132587" y="70358"/>
                  </a:lnTo>
                  <a:lnTo>
                    <a:pt x="128778" y="53721"/>
                  </a:lnTo>
                  <a:lnTo>
                    <a:pt x="120523" y="40259"/>
                  </a:lnTo>
                  <a:lnTo>
                    <a:pt x="107061" y="31369"/>
                  </a:lnTo>
                  <a:lnTo>
                    <a:pt x="91186" y="28067"/>
                  </a:lnTo>
                  <a:lnTo>
                    <a:pt x="87375" y="28067"/>
                  </a:lnTo>
                  <a:lnTo>
                    <a:pt x="81534" y="29337"/>
                  </a:lnTo>
                  <a:lnTo>
                    <a:pt x="75818" y="17907"/>
                  </a:lnTo>
                  <a:lnTo>
                    <a:pt x="67564" y="8255"/>
                  </a:lnTo>
                  <a:lnTo>
                    <a:pt x="56134" y="2540"/>
                  </a:lnTo>
                  <a:lnTo>
                    <a:pt x="43306" y="0"/>
                  </a:lnTo>
                  <a:close/>
                </a:path>
              </a:pathLst>
            </a:custGeom>
            <a:solidFill>
              <a:srgbClr val="FFD4D1"/>
            </a:solidFill>
          </p:spPr>
          <p:txBody>
            <a:bodyPr wrap="square" lIns="0" tIns="0" rIns="0" bIns="0" rtlCol="0"/>
            <a:lstStyle/>
            <a:p>
              <a:endParaRPr/>
            </a:p>
          </p:txBody>
        </p:sp>
        <p:sp>
          <p:nvSpPr>
            <p:cNvPr id="37" name="object 37"/>
            <p:cNvSpPr/>
            <p:nvPr/>
          </p:nvSpPr>
          <p:spPr>
            <a:xfrm>
              <a:off x="1978152" y="6461761"/>
              <a:ext cx="147955" cy="56515"/>
            </a:xfrm>
            <a:custGeom>
              <a:avLst/>
              <a:gdLst/>
              <a:ahLst/>
              <a:cxnLst/>
              <a:rect l="l" t="t" r="r" b="b"/>
              <a:pathLst>
                <a:path w="147955" h="56515">
                  <a:moveTo>
                    <a:pt x="147827" y="0"/>
                  </a:moveTo>
                  <a:lnTo>
                    <a:pt x="0" y="0"/>
                  </a:lnTo>
                  <a:lnTo>
                    <a:pt x="0" y="56386"/>
                  </a:lnTo>
                  <a:lnTo>
                    <a:pt x="147827" y="56386"/>
                  </a:lnTo>
                  <a:lnTo>
                    <a:pt x="147827" y="0"/>
                  </a:lnTo>
                  <a:close/>
                </a:path>
              </a:pathLst>
            </a:custGeom>
            <a:solidFill>
              <a:srgbClr val="D69299"/>
            </a:solidFill>
          </p:spPr>
          <p:txBody>
            <a:bodyPr wrap="square" lIns="0" tIns="0" rIns="0" bIns="0" rtlCol="0"/>
            <a:lstStyle/>
            <a:p>
              <a:endParaRPr/>
            </a:p>
          </p:txBody>
        </p:sp>
        <p:sp>
          <p:nvSpPr>
            <p:cNvPr id="38" name="object 38"/>
            <p:cNvSpPr/>
            <p:nvPr/>
          </p:nvSpPr>
          <p:spPr>
            <a:xfrm>
              <a:off x="2001011" y="5890260"/>
              <a:ext cx="82550" cy="203200"/>
            </a:xfrm>
            <a:custGeom>
              <a:avLst/>
              <a:gdLst/>
              <a:ahLst/>
              <a:cxnLst/>
              <a:rect l="l" t="t" r="r" b="b"/>
              <a:pathLst>
                <a:path w="82550" h="203200">
                  <a:moveTo>
                    <a:pt x="42418" y="0"/>
                  </a:moveTo>
                  <a:lnTo>
                    <a:pt x="39243" y="0"/>
                  </a:lnTo>
                  <a:lnTo>
                    <a:pt x="24002" y="3174"/>
                  </a:lnTo>
                  <a:lnTo>
                    <a:pt x="11430" y="11429"/>
                  </a:lnTo>
                  <a:lnTo>
                    <a:pt x="3175" y="24129"/>
                  </a:lnTo>
                  <a:lnTo>
                    <a:pt x="0" y="39877"/>
                  </a:lnTo>
                  <a:lnTo>
                    <a:pt x="0" y="162813"/>
                  </a:lnTo>
                  <a:lnTo>
                    <a:pt x="3175" y="178561"/>
                  </a:lnTo>
                  <a:lnTo>
                    <a:pt x="11430" y="191261"/>
                  </a:lnTo>
                  <a:lnTo>
                    <a:pt x="24002" y="199516"/>
                  </a:lnTo>
                  <a:lnTo>
                    <a:pt x="39243" y="202691"/>
                  </a:lnTo>
                  <a:lnTo>
                    <a:pt x="42418" y="202691"/>
                  </a:lnTo>
                  <a:lnTo>
                    <a:pt x="58293" y="199516"/>
                  </a:lnTo>
                  <a:lnTo>
                    <a:pt x="70865" y="191261"/>
                  </a:lnTo>
                  <a:lnTo>
                    <a:pt x="79120" y="178561"/>
                  </a:lnTo>
                  <a:lnTo>
                    <a:pt x="82295" y="162813"/>
                  </a:lnTo>
                  <a:lnTo>
                    <a:pt x="82295" y="39877"/>
                  </a:lnTo>
                  <a:lnTo>
                    <a:pt x="79120" y="24129"/>
                  </a:lnTo>
                  <a:lnTo>
                    <a:pt x="70865" y="11429"/>
                  </a:lnTo>
                  <a:lnTo>
                    <a:pt x="58293" y="3174"/>
                  </a:lnTo>
                  <a:lnTo>
                    <a:pt x="42418" y="0"/>
                  </a:lnTo>
                  <a:close/>
                </a:path>
              </a:pathLst>
            </a:custGeom>
            <a:solidFill>
              <a:srgbClr val="FFD4D1"/>
            </a:solidFill>
          </p:spPr>
          <p:txBody>
            <a:bodyPr wrap="square" lIns="0" tIns="0" rIns="0" bIns="0" rtlCol="0"/>
            <a:lstStyle/>
            <a:p>
              <a:endParaRPr/>
            </a:p>
          </p:txBody>
        </p:sp>
        <p:sp>
          <p:nvSpPr>
            <p:cNvPr id="39" name="object 39"/>
            <p:cNvSpPr/>
            <p:nvPr/>
          </p:nvSpPr>
          <p:spPr>
            <a:xfrm>
              <a:off x="1400555" y="6348984"/>
              <a:ext cx="672465" cy="327660"/>
            </a:xfrm>
            <a:custGeom>
              <a:avLst/>
              <a:gdLst/>
              <a:ahLst/>
              <a:cxnLst/>
              <a:rect l="l" t="t" r="r" b="b"/>
              <a:pathLst>
                <a:path w="672464" h="327659">
                  <a:moveTo>
                    <a:pt x="41909" y="0"/>
                  </a:moveTo>
                  <a:lnTo>
                    <a:pt x="0" y="0"/>
                  </a:lnTo>
                  <a:lnTo>
                    <a:pt x="0" y="166052"/>
                  </a:lnTo>
                  <a:lnTo>
                    <a:pt x="6350" y="209143"/>
                  </a:lnTo>
                  <a:lnTo>
                    <a:pt x="22225" y="247802"/>
                  </a:lnTo>
                  <a:lnTo>
                    <a:pt x="47625" y="280123"/>
                  </a:lnTo>
                  <a:lnTo>
                    <a:pt x="80009" y="305473"/>
                  </a:lnTo>
                  <a:lnTo>
                    <a:pt x="118744" y="321957"/>
                  </a:lnTo>
                  <a:lnTo>
                    <a:pt x="161925" y="327659"/>
                  </a:lnTo>
                  <a:lnTo>
                    <a:pt x="204597" y="321957"/>
                  </a:lnTo>
                  <a:lnTo>
                    <a:pt x="243331" y="305473"/>
                  </a:lnTo>
                  <a:lnTo>
                    <a:pt x="276351" y="280123"/>
                  </a:lnTo>
                  <a:lnTo>
                    <a:pt x="301117" y="247802"/>
                  </a:lnTo>
                  <a:lnTo>
                    <a:pt x="317626" y="209143"/>
                  </a:lnTo>
                  <a:lnTo>
                    <a:pt x="323342" y="166052"/>
                  </a:lnTo>
                  <a:lnTo>
                    <a:pt x="323342" y="112814"/>
                  </a:lnTo>
                  <a:lnTo>
                    <a:pt x="329056" y="85559"/>
                  </a:lnTo>
                  <a:lnTo>
                    <a:pt x="343662" y="63372"/>
                  </a:lnTo>
                  <a:lnTo>
                    <a:pt x="366521" y="48171"/>
                  </a:lnTo>
                  <a:lnTo>
                    <a:pt x="393192" y="42456"/>
                  </a:lnTo>
                  <a:lnTo>
                    <a:pt x="593979" y="42456"/>
                  </a:lnTo>
                  <a:lnTo>
                    <a:pt x="607949" y="45631"/>
                  </a:lnTo>
                  <a:lnTo>
                    <a:pt x="619379" y="53238"/>
                  </a:lnTo>
                  <a:lnTo>
                    <a:pt x="627633" y="64642"/>
                  </a:lnTo>
                  <a:lnTo>
                    <a:pt x="630174" y="78587"/>
                  </a:lnTo>
                  <a:lnTo>
                    <a:pt x="630174" y="112814"/>
                  </a:lnTo>
                  <a:lnTo>
                    <a:pt x="672083" y="112814"/>
                  </a:lnTo>
                  <a:lnTo>
                    <a:pt x="672083" y="78587"/>
                  </a:lnTo>
                  <a:lnTo>
                    <a:pt x="665733" y="48171"/>
                  </a:lnTo>
                  <a:lnTo>
                    <a:pt x="649224" y="23444"/>
                  </a:lnTo>
                  <a:lnTo>
                    <a:pt x="624458" y="6972"/>
                  </a:lnTo>
                  <a:lnTo>
                    <a:pt x="593979" y="634"/>
                  </a:lnTo>
                  <a:lnTo>
                    <a:pt x="393192" y="634"/>
                  </a:lnTo>
                  <a:lnTo>
                    <a:pt x="350012" y="9512"/>
                  </a:lnTo>
                  <a:lnTo>
                    <a:pt x="314451" y="33591"/>
                  </a:lnTo>
                  <a:lnTo>
                    <a:pt x="290321" y="69075"/>
                  </a:lnTo>
                  <a:lnTo>
                    <a:pt x="281431" y="112814"/>
                  </a:lnTo>
                  <a:lnTo>
                    <a:pt x="281431" y="166052"/>
                  </a:lnTo>
                  <a:lnTo>
                    <a:pt x="271906" y="212940"/>
                  </a:lnTo>
                  <a:lnTo>
                    <a:pt x="246506" y="250977"/>
                  </a:lnTo>
                  <a:lnTo>
                    <a:pt x="208406" y="276326"/>
                  </a:lnTo>
                  <a:lnTo>
                    <a:pt x="161925" y="285826"/>
                  </a:lnTo>
                  <a:lnTo>
                    <a:pt x="115569" y="276326"/>
                  </a:lnTo>
                  <a:lnTo>
                    <a:pt x="77469" y="250977"/>
                  </a:lnTo>
                  <a:lnTo>
                    <a:pt x="51434" y="212940"/>
                  </a:lnTo>
                  <a:lnTo>
                    <a:pt x="41909" y="166052"/>
                  </a:lnTo>
                  <a:lnTo>
                    <a:pt x="41909" y="0"/>
                  </a:lnTo>
                  <a:close/>
                </a:path>
              </a:pathLst>
            </a:custGeom>
            <a:solidFill>
              <a:srgbClr val="AC1F46"/>
            </a:solidFill>
          </p:spPr>
          <p:txBody>
            <a:bodyPr wrap="square" lIns="0" tIns="0" rIns="0" bIns="0" rtlCol="0"/>
            <a:lstStyle/>
            <a:p>
              <a:endParaRPr/>
            </a:p>
          </p:txBody>
        </p:sp>
        <p:pic>
          <p:nvPicPr>
            <p:cNvPr id="40" name="object 40"/>
            <p:cNvPicPr/>
            <p:nvPr/>
          </p:nvPicPr>
          <p:blipFill>
            <a:blip r:embed="rId13" cstate="print"/>
            <a:stretch>
              <a:fillRect/>
            </a:stretch>
          </p:blipFill>
          <p:spPr>
            <a:xfrm>
              <a:off x="1909572" y="5902452"/>
              <a:ext cx="91439" cy="167640"/>
            </a:xfrm>
            <a:prstGeom prst="rect">
              <a:avLst/>
            </a:prstGeom>
          </p:spPr>
        </p:pic>
        <p:sp>
          <p:nvSpPr>
            <p:cNvPr id="41" name="object 41"/>
            <p:cNvSpPr/>
            <p:nvPr/>
          </p:nvSpPr>
          <p:spPr>
            <a:xfrm>
              <a:off x="1155192" y="5532246"/>
              <a:ext cx="535305" cy="739140"/>
            </a:xfrm>
            <a:custGeom>
              <a:avLst/>
              <a:gdLst/>
              <a:ahLst/>
              <a:cxnLst/>
              <a:rect l="l" t="t" r="r" b="b"/>
              <a:pathLst>
                <a:path w="535305" h="739139">
                  <a:moveTo>
                    <a:pt x="534924" y="125095"/>
                  </a:moveTo>
                  <a:lnTo>
                    <a:pt x="444754" y="27940"/>
                  </a:lnTo>
                  <a:lnTo>
                    <a:pt x="399796" y="1905"/>
                  </a:lnTo>
                  <a:lnTo>
                    <a:pt x="382016" y="0"/>
                  </a:lnTo>
                  <a:lnTo>
                    <a:pt x="160528" y="0"/>
                  </a:lnTo>
                  <a:lnTo>
                    <a:pt x="113588" y="13970"/>
                  </a:lnTo>
                  <a:lnTo>
                    <a:pt x="0" y="124460"/>
                  </a:lnTo>
                  <a:lnTo>
                    <a:pt x="0" y="575818"/>
                  </a:lnTo>
                  <a:lnTo>
                    <a:pt x="6985" y="612013"/>
                  </a:lnTo>
                  <a:lnTo>
                    <a:pt x="26644" y="641223"/>
                  </a:lnTo>
                  <a:lnTo>
                    <a:pt x="55841" y="660908"/>
                  </a:lnTo>
                  <a:lnTo>
                    <a:pt x="92011" y="667893"/>
                  </a:lnTo>
                  <a:lnTo>
                    <a:pt x="211963" y="667893"/>
                  </a:lnTo>
                  <a:lnTo>
                    <a:pt x="211963" y="739013"/>
                  </a:lnTo>
                  <a:lnTo>
                    <a:pt x="245618" y="739013"/>
                  </a:lnTo>
                  <a:lnTo>
                    <a:pt x="245618" y="625348"/>
                  </a:lnTo>
                  <a:lnTo>
                    <a:pt x="108508" y="625348"/>
                  </a:lnTo>
                  <a:lnTo>
                    <a:pt x="83121" y="620268"/>
                  </a:lnTo>
                  <a:lnTo>
                    <a:pt x="62179" y="605663"/>
                  </a:lnTo>
                  <a:lnTo>
                    <a:pt x="47586" y="584708"/>
                  </a:lnTo>
                  <a:lnTo>
                    <a:pt x="42519" y="558673"/>
                  </a:lnTo>
                  <a:lnTo>
                    <a:pt x="42519" y="186055"/>
                  </a:lnTo>
                  <a:lnTo>
                    <a:pt x="492366" y="186055"/>
                  </a:lnTo>
                  <a:lnTo>
                    <a:pt x="492366" y="558673"/>
                  </a:lnTo>
                  <a:lnTo>
                    <a:pt x="487299" y="584708"/>
                  </a:lnTo>
                  <a:lnTo>
                    <a:pt x="472694" y="605663"/>
                  </a:lnTo>
                  <a:lnTo>
                    <a:pt x="451739" y="620268"/>
                  </a:lnTo>
                  <a:lnTo>
                    <a:pt x="426466" y="625348"/>
                  </a:lnTo>
                  <a:lnTo>
                    <a:pt x="289306" y="625348"/>
                  </a:lnTo>
                  <a:lnTo>
                    <a:pt x="289306" y="739013"/>
                  </a:lnTo>
                  <a:lnTo>
                    <a:pt x="322961" y="739013"/>
                  </a:lnTo>
                  <a:lnTo>
                    <a:pt x="322961" y="667893"/>
                  </a:lnTo>
                  <a:lnTo>
                    <a:pt x="442976" y="667893"/>
                  </a:lnTo>
                  <a:lnTo>
                    <a:pt x="478409" y="660908"/>
                  </a:lnTo>
                  <a:lnTo>
                    <a:pt x="507619" y="641223"/>
                  </a:lnTo>
                  <a:lnTo>
                    <a:pt x="527304" y="612013"/>
                  </a:lnTo>
                  <a:lnTo>
                    <a:pt x="534924" y="575818"/>
                  </a:lnTo>
                  <a:lnTo>
                    <a:pt x="534924" y="186055"/>
                  </a:lnTo>
                  <a:lnTo>
                    <a:pt x="534924" y="125095"/>
                  </a:lnTo>
                  <a:close/>
                </a:path>
              </a:pathLst>
            </a:custGeom>
            <a:solidFill>
              <a:srgbClr val="C2DDD9"/>
            </a:solidFill>
          </p:spPr>
          <p:txBody>
            <a:bodyPr wrap="square" lIns="0" tIns="0" rIns="0" bIns="0" rtlCol="0"/>
            <a:lstStyle/>
            <a:p>
              <a:endParaRPr/>
            </a:p>
          </p:txBody>
        </p:sp>
        <p:pic>
          <p:nvPicPr>
            <p:cNvPr id="42" name="object 42"/>
            <p:cNvPicPr/>
            <p:nvPr/>
          </p:nvPicPr>
          <p:blipFill>
            <a:blip r:embed="rId14" cstate="print"/>
            <a:stretch>
              <a:fillRect/>
            </a:stretch>
          </p:blipFill>
          <p:spPr>
            <a:xfrm>
              <a:off x="1365884" y="5437632"/>
              <a:ext cx="113537" cy="94615"/>
            </a:xfrm>
            <a:prstGeom prst="rect">
              <a:avLst/>
            </a:prstGeom>
          </p:spPr>
        </p:pic>
        <p:sp>
          <p:nvSpPr>
            <p:cNvPr id="43" name="object 43"/>
            <p:cNvSpPr/>
            <p:nvPr/>
          </p:nvSpPr>
          <p:spPr>
            <a:xfrm>
              <a:off x="1196340" y="5718047"/>
              <a:ext cx="450215" cy="439420"/>
            </a:xfrm>
            <a:custGeom>
              <a:avLst/>
              <a:gdLst/>
              <a:ahLst/>
              <a:cxnLst/>
              <a:rect l="l" t="t" r="r" b="b"/>
              <a:pathLst>
                <a:path w="450214" h="439420">
                  <a:moveTo>
                    <a:pt x="449618" y="101523"/>
                  </a:moveTo>
                  <a:lnTo>
                    <a:pt x="386842" y="101523"/>
                  </a:lnTo>
                  <a:lnTo>
                    <a:pt x="386842" y="255651"/>
                  </a:lnTo>
                  <a:lnTo>
                    <a:pt x="62776" y="255651"/>
                  </a:lnTo>
                  <a:lnTo>
                    <a:pt x="62776" y="101473"/>
                  </a:lnTo>
                  <a:lnTo>
                    <a:pt x="449580" y="101473"/>
                  </a:lnTo>
                  <a:lnTo>
                    <a:pt x="449580" y="0"/>
                  </a:lnTo>
                  <a:lnTo>
                    <a:pt x="0" y="0"/>
                  </a:lnTo>
                  <a:lnTo>
                    <a:pt x="0" y="372364"/>
                  </a:lnTo>
                  <a:lnTo>
                    <a:pt x="5067" y="398272"/>
                  </a:lnTo>
                  <a:lnTo>
                    <a:pt x="19659" y="419227"/>
                  </a:lnTo>
                  <a:lnTo>
                    <a:pt x="40576" y="433832"/>
                  </a:lnTo>
                  <a:lnTo>
                    <a:pt x="65951" y="438912"/>
                  </a:lnTo>
                  <a:lnTo>
                    <a:pt x="383667" y="438912"/>
                  </a:lnTo>
                  <a:lnTo>
                    <a:pt x="408940" y="433832"/>
                  </a:lnTo>
                  <a:lnTo>
                    <a:pt x="429895" y="419227"/>
                  </a:lnTo>
                  <a:lnTo>
                    <a:pt x="444487" y="398272"/>
                  </a:lnTo>
                  <a:lnTo>
                    <a:pt x="449580" y="372364"/>
                  </a:lnTo>
                  <a:lnTo>
                    <a:pt x="449580" y="255651"/>
                  </a:lnTo>
                  <a:lnTo>
                    <a:pt x="449618" y="101523"/>
                  </a:lnTo>
                  <a:close/>
                </a:path>
              </a:pathLst>
            </a:custGeom>
            <a:solidFill>
              <a:srgbClr val="AC1F46"/>
            </a:solidFill>
          </p:spPr>
          <p:txBody>
            <a:bodyPr wrap="square" lIns="0" tIns="0" rIns="0" bIns="0" rtlCol="0"/>
            <a:lstStyle/>
            <a:p>
              <a:endParaRPr/>
            </a:p>
          </p:txBody>
        </p:sp>
        <p:sp>
          <p:nvSpPr>
            <p:cNvPr id="44" name="object 44"/>
            <p:cNvSpPr/>
            <p:nvPr/>
          </p:nvSpPr>
          <p:spPr>
            <a:xfrm>
              <a:off x="1258824" y="5820155"/>
              <a:ext cx="325120" cy="154305"/>
            </a:xfrm>
            <a:custGeom>
              <a:avLst/>
              <a:gdLst/>
              <a:ahLst/>
              <a:cxnLst/>
              <a:rect l="l" t="t" r="r" b="b"/>
              <a:pathLst>
                <a:path w="325119" h="154304">
                  <a:moveTo>
                    <a:pt x="324612" y="0"/>
                  </a:moveTo>
                  <a:lnTo>
                    <a:pt x="85725" y="0"/>
                  </a:lnTo>
                  <a:lnTo>
                    <a:pt x="85725" y="94361"/>
                  </a:lnTo>
                  <a:lnTo>
                    <a:pt x="83820" y="103886"/>
                  </a:lnTo>
                  <a:lnTo>
                    <a:pt x="78740" y="111506"/>
                  </a:lnTo>
                  <a:lnTo>
                    <a:pt x="71120" y="116586"/>
                  </a:lnTo>
                  <a:lnTo>
                    <a:pt x="61595" y="118491"/>
                  </a:lnTo>
                  <a:lnTo>
                    <a:pt x="52070" y="116586"/>
                  </a:lnTo>
                  <a:lnTo>
                    <a:pt x="44450" y="111506"/>
                  </a:lnTo>
                  <a:lnTo>
                    <a:pt x="38735" y="103886"/>
                  </a:lnTo>
                  <a:lnTo>
                    <a:pt x="36830" y="94361"/>
                  </a:lnTo>
                  <a:lnTo>
                    <a:pt x="38735" y="79121"/>
                  </a:lnTo>
                  <a:lnTo>
                    <a:pt x="44450" y="59563"/>
                  </a:lnTo>
                  <a:lnTo>
                    <a:pt x="52070" y="42418"/>
                  </a:lnTo>
                  <a:lnTo>
                    <a:pt x="61595" y="35433"/>
                  </a:lnTo>
                  <a:lnTo>
                    <a:pt x="71120" y="42418"/>
                  </a:lnTo>
                  <a:lnTo>
                    <a:pt x="78740" y="59563"/>
                  </a:lnTo>
                  <a:lnTo>
                    <a:pt x="83820" y="79121"/>
                  </a:lnTo>
                  <a:lnTo>
                    <a:pt x="85725" y="94361"/>
                  </a:lnTo>
                  <a:lnTo>
                    <a:pt x="85725" y="0"/>
                  </a:lnTo>
                  <a:lnTo>
                    <a:pt x="0" y="0"/>
                  </a:lnTo>
                  <a:lnTo>
                    <a:pt x="0" y="153924"/>
                  </a:lnTo>
                  <a:lnTo>
                    <a:pt x="324612" y="153924"/>
                  </a:lnTo>
                  <a:lnTo>
                    <a:pt x="324612" y="118491"/>
                  </a:lnTo>
                  <a:lnTo>
                    <a:pt x="324612" y="35433"/>
                  </a:lnTo>
                  <a:lnTo>
                    <a:pt x="324612" y="0"/>
                  </a:lnTo>
                  <a:close/>
                </a:path>
              </a:pathLst>
            </a:custGeom>
            <a:solidFill>
              <a:srgbClr val="1DA6BA"/>
            </a:solidFill>
          </p:spPr>
          <p:txBody>
            <a:bodyPr wrap="square" lIns="0" tIns="0" rIns="0" bIns="0" rtlCol="0"/>
            <a:lstStyle/>
            <a:p>
              <a:endParaRPr/>
            </a:p>
          </p:txBody>
        </p:sp>
        <p:sp>
          <p:nvSpPr>
            <p:cNvPr id="45" name="object 45"/>
            <p:cNvSpPr/>
            <p:nvPr/>
          </p:nvSpPr>
          <p:spPr>
            <a:xfrm>
              <a:off x="1348739" y="6271260"/>
              <a:ext cx="146685" cy="78105"/>
            </a:xfrm>
            <a:custGeom>
              <a:avLst/>
              <a:gdLst/>
              <a:ahLst/>
              <a:cxnLst/>
              <a:rect l="l" t="t" r="r" b="b"/>
              <a:pathLst>
                <a:path w="146684" h="78104">
                  <a:moveTo>
                    <a:pt x="138684" y="0"/>
                  </a:moveTo>
                  <a:lnTo>
                    <a:pt x="7619" y="0"/>
                  </a:lnTo>
                  <a:lnTo>
                    <a:pt x="0" y="7645"/>
                  </a:lnTo>
                  <a:lnTo>
                    <a:pt x="0" y="70078"/>
                  </a:lnTo>
                  <a:lnTo>
                    <a:pt x="7619" y="77723"/>
                  </a:lnTo>
                  <a:lnTo>
                    <a:pt x="138684" y="77723"/>
                  </a:lnTo>
                  <a:lnTo>
                    <a:pt x="146303" y="70078"/>
                  </a:lnTo>
                  <a:lnTo>
                    <a:pt x="146303" y="7645"/>
                  </a:lnTo>
                  <a:lnTo>
                    <a:pt x="138684" y="0"/>
                  </a:lnTo>
                  <a:close/>
                </a:path>
              </a:pathLst>
            </a:custGeom>
            <a:solidFill>
              <a:srgbClr val="FFBD57"/>
            </a:solidFill>
          </p:spPr>
          <p:txBody>
            <a:bodyPr wrap="square" lIns="0" tIns="0" rIns="0" bIns="0" rtlCol="0"/>
            <a:lstStyle/>
            <a:p>
              <a:endParaRPr/>
            </a:p>
          </p:txBody>
        </p:sp>
        <p:sp>
          <p:nvSpPr>
            <p:cNvPr id="46" name="object 46"/>
            <p:cNvSpPr/>
            <p:nvPr/>
          </p:nvSpPr>
          <p:spPr>
            <a:xfrm>
              <a:off x="1399031" y="6158484"/>
              <a:ext cx="45720" cy="114300"/>
            </a:xfrm>
            <a:custGeom>
              <a:avLst/>
              <a:gdLst/>
              <a:ahLst/>
              <a:cxnLst/>
              <a:rect l="l" t="t" r="r" b="b"/>
              <a:pathLst>
                <a:path w="45719" h="114300">
                  <a:moveTo>
                    <a:pt x="45719" y="0"/>
                  </a:moveTo>
                  <a:lnTo>
                    <a:pt x="0" y="0"/>
                  </a:lnTo>
                  <a:lnTo>
                    <a:pt x="0" y="114299"/>
                  </a:lnTo>
                  <a:lnTo>
                    <a:pt x="45719" y="114299"/>
                  </a:lnTo>
                  <a:lnTo>
                    <a:pt x="45719" y="0"/>
                  </a:lnTo>
                  <a:close/>
                </a:path>
              </a:pathLst>
            </a:custGeom>
            <a:solidFill>
              <a:srgbClr val="AC1F46"/>
            </a:solidFill>
          </p:spPr>
          <p:txBody>
            <a:bodyPr wrap="square" lIns="0" tIns="0" rIns="0" bIns="0" rtlCol="0"/>
            <a:lstStyle/>
            <a:p>
              <a:endParaRPr/>
            </a:p>
          </p:txBody>
        </p:sp>
        <p:sp>
          <p:nvSpPr>
            <p:cNvPr id="47" name="object 47"/>
            <p:cNvSpPr/>
            <p:nvPr/>
          </p:nvSpPr>
          <p:spPr>
            <a:xfrm>
              <a:off x="1296923" y="5855208"/>
              <a:ext cx="48895" cy="83820"/>
            </a:xfrm>
            <a:custGeom>
              <a:avLst/>
              <a:gdLst/>
              <a:ahLst/>
              <a:cxnLst/>
              <a:rect l="l" t="t" r="r" b="b"/>
              <a:pathLst>
                <a:path w="48894" h="83820">
                  <a:moveTo>
                    <a:pt x="24637" y="0"/>
                  </a:moveTo>
                  <a:lnTo>
                    <a:pt x="15239" y="6985"/>
                  </a:lnTo>
                  <a:lnTo>
                    <a:pt x="7619" y="24257"/>
                  </a:lnTo>
                  <a:lnTo>
                    <a:pt x="1904" y="44196"/>
                  </a:lnTo>
                  <a:lnTo>
                    <a:pt x="0" y="59563"/>
                  </a:lnTo>
                  <a:lnTo>
                    <a:pt x="1904" y="69088"/>
                  </a:lnTo>
                  <a:lnTo>
                    <a:pt x="7619" y="76835"/>
                  </a:lnTo>
                  <a:lnTo>
                    <a:pt x="15239" y="81915"/>
                  </a:lnTo>
                  <a:lnTo>
                    <a:pt x="24637" y="83820"/>
                  </a:lnTo>
                  <a:lnTo>
                    <a:pt x="34162" y="81915"/>
                  </a:lnTo>
                  <a:lnTo>
                    <a:pt x="41782" y="76835"/>
                  </a:lnTo>
                  <a:lnTo>
                    <a:pt x="46862" y="69088"/>
                  </a:lnTo>
                  <a:lnTo>
                    <a:pt x="48767" y="59563"/>
                  </a:lnTo>
                  <a:lnTo>
                    <a:pt x="46862" y="44196"/>
                  </a:lnTo>
                  <a:lnTo>
                    <a:pt x="41782" y="24257"/>
                  </a:lnTo>
                  <a:lnTo>
                    <a:pt x="34162" y="6985"/>
                  </a:lnTo>
                  <a:lnTo>
                    <a:pt x="24637" y="0"/>
                  </a:lnTo>
                  <a:close/>
                </a:path>
              </a:pathLst>
            </a:custGeom>
            <a:solidFill>
              <a:srgbClr val="D1363B"/>
            </a:solidFill>
          </p:spPr>
          <p:txBody>
            <a:bodyPr wrap="square" lIns="0" tIns="0" rIns="0" bIns="0" rtlCol="0"/>
            <a:lstStyle/>
            <a:p>
              <a:endParaRPr/>
            </a:p>
          </p:txBody>
        </p:sp>
        <p:pic>
          <p:nvPicPr>
            <p:cNvPr id="48" name="object 48"/>
            <p:cNvPicPr/>
            <p:nvPr/>
          </p:nvPicPr>
          <p:blipFill>
            <a:blip r:embed="rId15" cstate="print"/>
            <a:stretch>
              <a:fillRect/>
            </a:stretch>
          </p:blipFill>
          <p:spPr>
            <a:xfrm>
              <a:off x="1874519" y="5951220"/>
              <a:ext cx="114300" cy="249936"/>
            </a:xfrm>
            <a:prstGeom prst="rect">
              <a:avLst/>
            </a:prstGeom>
          </p:spPr>
        </p:pic>
        <p:sp>
          <p:nvSpPr>
            <p:cNvPr id="49" name="object 49"/>
            <p:cNvSpPr/>
            <p:nvPr/>
          </p:nvSpPr>
          <p:spPr>
            <a:xfrm>
              <a:off x="1897379" y="6297168"/>
              <a:ext cx="105410" cy="22860"/>
            </a:xfrm>
            <a:custGeom>
              <a:avLst/>
              <a:gdLst/>
              <a:ahLst/>
              <a:cxnLst/>
              <a:rect l="l" t="t" r="r" b="b"/>
              <a:pathLst>
                <a:path w="105410" h="22860">
                  <a:moveTo>
                    <a:pt x="8127" y="0"/>
                  </a:moveTo>
                  <a:lnTo>
                    <a:pt x="3809" y="2539"/>
                  </a:lnTo>
                  <a:lnTo>
                    <a:pt x="0" y="13334"/>
                  </a:lnTo>
                  <a:lnTo>
                    <a:pt x="3809" y="19049"/>
                  </a:lnTo>
                  <a:lnTo>
                    <a:pt x="17018" y="22224"/>
                  </a:lnTo>
                  <a:lnTo>
                    <a:pt x="25145" y="22859"/>
                  </a:lnTo>
                  <a:lnTo>
                    <a:pt x="100711" y="22859"/>
                  </a:lnTo>
                  <a:lnTo>
                    <a:pt x="105156" y="18414"/>
                  </a:lnTo>
                  <a:lnTo>
                    <a:pt x="105156" y="7619"/>
                  </a:lnTo>
                  <a:lnTo>
                    <a:pt x="100711" y="3174"/>
                  </a:lnTo>
                  <a:lnTo>
                    <a:pt x="26415" y="3174"/>
                  </a:lnTo>
                  <a:lnTo>
                    <a:pt x="20193" y="2539"/>
                  </a:lnTo>
                  <a:lnTo>
                    <a:pt x="8127" y="0"/>
                  </a:lnTo>
                  <a:close/>
                </a:path>
              </a:pathLst>
            </a:custGeom>
            <a:solidFill>
              <a:srgbClr val="FFD4D1"/>
            </a:solidFill>
          </p:spPr>
          <p:txBody>
            <a:bodyPr wrap="square" lIns="0" tIns="0" rIns="0" bIns="0" rtlCol="0"/>
            <a:lstStyle/>
            <a:p>
              <a:endParaRPr/>
            </a:p>
          </p:txBody>
        </p:sp>
        <p:sp>
          <p:nvSpPr>
            <p:cNvPr id="50" name="object 50"/>
            <p:cNvSpPr/>
            <p:nvPr/>
          </p:nvSpPr>
          <p:spPr>
            <a:xfrm>
              <a:off x="1894331" y="5931408"/>
              <a:ext cx="330835" cy="195580"/>
            </a:xfrm>
            <a:custGeom>
              <a:avLst/>
              <a:gdLst/>
              <a:ahLst/>
              <a:cxnLst/>
              <a:rect l="l" t="t" r="r" b="b"/>
              <a:pathLst>
                <a:path w="330835" h="195579">
                  <a:moveTo>
                    <a:pt x="112141" y="0"/>
                  </a:moveTo>
                  <a:lnTo>
                    <a:pt x="101345" y="0"/>
                  </a:lnTo>
                  <a:lnTo>
                    <a:pt x="96900" y="4444"/>
                  </a:lnTo>
                  <a:lnTo>
                    <a:pt x="96900" y="98424"/>
                  </a:lnTo>
                  <a:lnTo>
                    <a:pt x="93091" y="109854"/>
                  </a:lnTo>
                  <a:lnTo>
                    <a:pt x="86106" y="119887"/>
                  </a:lnTo>
                  <a:lnTo>
                    <a:pt x="76073" y="126237"/>
                  </a:lnTo>
                  <a:lnTo>
                    <a:pt x="63373" y="128142"/>
                  </a:lnTo>
                  <a:lnTo>
                    <a:pt x="59562" y="128142"/>
                  </a:lnTo>
                  <a:lnTo>
                    <a:pt x="46862" y="125602"/>
                  </a:lnTo>
                  <a:lnTo>
                    <a:pt x="36068" y="118744"/>
                  </a:lnTo>
                  <a:lnTo>
                    <a:pt x="29082" y="107949"/>
                  </a:lnTo>
                  <a:lnTo>
                    <a:pt x="26669" y="94741"/>
                  </a:lnTo>
                  <a:lnTo>
                    <a:pt x="26669" y="8889"/>
                  </a:lnTo>
                  <a:lnTo>
                    <a:pt x="22225" y="4444"/>
                  </a:lnTo>
                  <a:lnTo>
                    <a:pt x="10794" y="4444"/>
                  </a:lnTo>
                  <a:lnTo>
                    <a:pt x="6350" y="8889"/>
                  </a:lnTo>
                  <a:lnTo>
                    <a:pt x="6350" y="92836"/>
                  </a:lnTo>
                  <a:lnTo>
                    <a:pt x="0" y="164083"/>
                  </a:lnTo>
                  <a:lnTo>
                    <a:pt x="3810" y="169163"/>
                  </a:lnTo>
                  <a:lnTo>
                    <a:pt x="10160" y="169798"/>
                  </a:lnTo>
                  <a:lnTo>
                    <a:pt x="15875" y="169798"/>
                  </a:lnTo>
                  <a:lnTo>
                    <a:pt x="19685" y="165988"/>
                  </a:lnTo>
                  <a:lnTo>
                    <a:pt x="22860" y="133222"/>
                  </a:lnTo>
                  <a:lnTo>
                    <a:pt x="39243" y="143890"/>
                  </a:lnTo>
                  <a:lnTo>
                    <a:pt x="59562" y="148335"/>
                  </a:lnTo>
                  <a:lnTo>
                    <a:pt x="63373" y="148335"/>
                  </a:lnTo>
                  <a:lnTo>
                    <a:pt x="82931" y="144525"/>
                  </a:lnTo>
                  <a:lnTo>
                    <a:pt x="99441" y="134492"/>
                  </a:lnTo>
                  <a:lnTo>
                    <a:pt x="100711" y="141350"/>
                  </a:lnTo>
                  <a:lnTo>
                    <a:pt x="111506" y="157225"/>
                  </a:lnTo>
                  <a:lnTo>
                    <a:pt x="127381" y="167893"/>
                  </a:lnTo>
                  <a:lnTo>
                    <a:pt x="146304" y="171703"/>
                  </a:lnTo>
                  <a:lnTo>
                    <a:pt x="149479" y="171703"/>
                  </a:lnTo>
                  <a:lnTo>
                    <a:pt x="169163" y="167893"/>
                  </a:lnTo>
                  <a:lnTo>
                    <a:pt x="185038" y="157225"/>
                  </a:lnTo>
                  <a:lnTo>
                    <a:pt x="190754" y="148335"/>
                  </a:lnTo>
                  <a:lnTo>
                    <a:pt x="193801" y="152780"/>
                  </a:lnTo>
                  <a:lnTo>
                    <a:pt x="209676" y="163448"/>
                  </a:lnTo>
                  <a:lnTo>
                    <a:pt x="228726" y="167258"/>
                  </a:lnTo>
                  <a:lnTo>
                    <a:pt x="234442" y="167258"/>
                  </a:lnTo>
                  <a:lnTo>
                    <a:pt x="238251" y="174243"/>
                  </a:lnTo>
                  <a:lnTo>
                    <a:pt x="249555" y="185546"/>
                  </a:lnTo>
                  <a:lnTo>
                    <a:pt x="263525" y="192531"/>
                  </a:lnTo>
                  <a:lnTo>
                    <a:pt x="280035" y="195071"/>
                  </a:lnTo>
                  <a:lnTo>
                    <a:pt x="289560" y="194436"/>
                  </a:lnTo>
                  <a:lnTo>
                    <a:pt x="322453" y="172338"/>
                  </a:lnTo>
                  <a:lnTo>
                    <a:pt x="330707" y="143890"/>
                  </a:lnTo>
                  <a:lnTo>
                    <a:pt x="330707" y="53720"/>
                  </a:lnTo>
                  <a:lnTo>
                    <a:pt x="326263" y="49275"/>
                  </a:lnTo>
                  <a:lnTo>
                    <a:pt x="315468" y="49275"/>
                  </a:lnTo>
                  <a:lnTo>
                    <a:pt x="311023" y="53720"/>
                  </a:lnTo>
                  <a:lnTo>
                    <a:pt x="311023" y="152145"/>
                  </a:lnTo>
                  <a:lnTo>
                    <a:pt x="307848" y="160400"/>
                  </a:lnTo>
                  <a:lnTo>
                    <a:pt x="295910" y="172338"/>
                  </a:lnTo>
                  <a:lnTo>
                    <a:pt x="288290" y="175513"/>
                  </a:lnTo>
                  <a:lnTo>
                    <a:pt x="280035" y="175513"/>
                  </a:lnTo>
                  <a:lnTo>
                    <a:pt x="269875" y="173608"/>
                  </a:lnTo>
                  <a:lnTo>
                    <a:pt x="260985" y="169163"/>
                  </a:lnTo>
                  <a:lnTo>
                    <a:pt x="254000" y="161670"/>
                  </a:lnTo>
                  <a:lnTo>
                    <a:pt x="258444" y="160400"/>
                  </a:lnTo>
                  <a:lnTo>
                    <a:pt x="270510" y="148970"/>
                  </a:lnTo>
                  <a:lnTo>
                    <a:pt x="278765" y="134492"/>
                  </a:lnTo>
                  <a:lnTo>
                    <a:pt x="281940" y="118109"/>
                  </a:lnTo>
                  <a:lnTo>
                    <a:pt x="281940" y="24002"/>
                  </a:lnTo>
                  <a:lnTo>
                    <a:pt x="277494" y="19557"/>
                  </a:lnTo>
                  <a:lnTo>
                    <a:pt x="266065" y="19557"/>
                  </a:lnTo>
                  <a:lnTo>
                    <a:pt x="261619" y="24002"/>
                  </a:lnTo>
                  <a:lnTo>
                    <a:pt x="261619" y="118109"/>
                  </a:lnTo>
                  <a:lnTo>
                    <a:pt x="260350" y="128142"/>
                  </a:lnTo>
                  <a:lnTo>
                    <a:pt x="255269" y="136397"/>
                  </a:lnTo>
                  <a:lnTo>
                    <a:pt x="247776" y="143255"/>
                  </a:lnTo>
                  <a:lnTo>
                    <a:pt x="239522" y="146430"/>
                  </a:lnTo>
                  <a:lnTo>
                    <a:pt x="234442" y="146430"/>
                  </a:lnTo>
                  <a:lnTo>
                    <a:pt x="233806" y="147700"/>
                  </a:lnTo>
                  <a:lnTo>
                    <a:pt x="228726" y="147700"/>
                  </a:lnTo>
                  <a:lnTo>
                    <a:pt x="217297" y="145160"/>
                  </a:lnTo>
                  <a:lnTo>
                    <a:pt x="207772" y="138937"/>
                  </a:lnTo>
                  <a:lnTo>
                    <a:pt x="201422" y="129412"/>
                  </a:lnTo>
                  <a:lnTo>
                    <a:pt x="199517" y="118109"/>
                  </a:lnTo>
                  <a:lnTo>
                    <a:pt x="199517" y="24002"/>
                  </a:lnTo>
                  <a:lnTo>
                    <a:pt x="195072" y="19557"/>
                  </a:lnTo>
                  <a:lnTo>
                    <a:pt x="183769" y="19557"/>
                  </a:lnTo>
                  <a:lnTo>
                    <a:pt x="179324" y="24002"/>
                  </a:lnTo>
                  <a:lnTo>
                    <a:pt x="179324" y="121792"/>
                  </a:lnTo>
                  <a:lnTo>
                    <a:pt x="176784" y="133857"/>
                  </a:lnTo>
                  <a:lnTo>
                    <a:pt x="170434" y="142620"/>
                  </a:lnTo>
                  <a:lnTo>
                    <a:pt x="161544" y="148970"/>
                  </a:lnTo>
                  <a:lnTo>
                    <a:pt x="149479" y="151510"/>
                  </a:lnTo>
                  <a:lnTo>
                    <a:pt x="146304" y="151510"/>
                  </a:lnTo>
                  <a:lnTo>
                    <a:pt x="135000" y="148970"/>
                  </a:lnTo>
                  <a:lnTo>
                    <a:pt x="125475" y="142620"/>
                  </a:lnTo>
                  <a:lnTo>
                    <a:pt x="119125" y="133857"/>
                  </a:lnTo>
                  <a:lnTo>
                    <a:pt x="117220" y="121792"/>
                  </a:lnTo>
                  <a:lnTo>
                    <a:pt x="117220" y="4444"/>
                  </a:lnTo>
                  <a:lnTo>
                    <a:pt x="112141" y="0"/>
                  </a:lnTo>
                  <a:close/>
                </a:path>
              </a:pathLst>
            </a:custGeom>
            <a:solidFill>
              <a:srgbClr val="F6B5AC"/>
            </a:solidFill>
          </p:spPr>
          <p:txBody>
            <a:bodyPr wrap="square" lIns="0" tIns="0" rIns="0" bIns="0" rtlCol="0"/>
            <a:lstStyle/>
            <a:p>
              <a:endParaRPr/>
            </a:p>
          </p:txBody>
        </p:sp>
        <p:sp>
          <p:nvSpPr>
            <p:cNvPr id="51" name="object 51"/>
            <p:cNvSpPr/>
            <p:nvPr/>
          </p:nvSpPr>
          <p:spPr>
            <a:xfrm>
              <a:off x="2090927" y="6289548"/>
              <a:ext cx="76200" cy="30480"/>
            </a:xfrm>
            <a:custGeom>
              <a:avLst/>
              <a:gdLst/>
              <a:ahLst/>
              <a:cxnLst/>
              <a:rect l="l" t="t" r="r" b="b"/>
              <a:pathLst>
                <a:path w="76200" h="30479">
                  <a:moveTo>
                    <a:pt x="65405" y="0"/>
                  </a:moveTo>
                  <a:lnTo>
                    <a:pt x="52070" y="5829"/>
                  </a:lnTo>
                  <a:lnTo>
                    <a:pt x="42545" y="8432"/>
                  </a:lnTo>
                  <a:lnTo>
                    <a:pt x="33020" y="9728"/>
                  </a:lnTo>
                  <a:lnTo>
                    <a:pt x="23495" y="10375"/>
                  </a:lnTo>
                  <a:lnTo>
                    <a:pt x="4445" y="10375"/>
                  </a:lnTo>
                  <a:lnTo>
                    <a:pt x="0" y="14909"/>
                  </a:lnTo>
                  <a:lnTo>
                    <a:pt x="0" y="25933"/>
                  </a:lnTo>
                  <a:lnTo>
                    <a:pt x="4445" y="30479"/>
                  </a:lnTo>
                  <a:lnTo>
                    <a:pt x="23495" y="30479"/>
                  </a:lnTo>
                  <a:lnTo>
                    <a:pt x="35560" y="29832"/>
                  </a:lnTo>
                  <a:lnTo>
                    <a:pt x="74295" y="18160"/>
                  </a:lnTo>
                  <a:lnTo>
                    <a:pt x="76200" y="11671"/>
                  </a:lnTo>
                  <a:lnTo>
                    <a:pt x="73660" y="6489"/>
                  </a:lnTo>
                  <a:lnTo>
                    <a:pt x="71120" y="1943"/>
                  </a:lnTo>
                  <a:lnTo>
                    <a:pt x="65405" y="0"/>
                  </a:lnTo>
                  <a:close/>
                </a:path>
              </a:pathLst>
            </a:custGeom>
            <a:solidFill>
              <a:srgbClr val="FFD4D1"/>
            </a:solidFill>
          </p:spPr>
          <p:txBody>
            <a:bodyPr wrap="square" lIns="0" tIns="0" rIns="0" bIns="0" rtlCol="0"/>
            <a:lstStyle/>
            <a:p>
              <a:endParaRPr/>
            </a:p>
          </p:txBody>
        </p:sp>
        <p:pic>
          <p:nvPicPr>
            <p:cNvPr id="52" name="object 52"/>
            <p:cNvPicPr/>
            <p:nvPr/>
          </p:nvPicPr>
          <p:blipFill>
            <a:blip r:embed="rId16" cstate="print"/>
            <a:stretch>
              <a:fillRect/>
            </a:stretch>
          </p:blipFill>
          <p:spPr>
            <a:xfrm>
              <a:off x="1368551" y="5862828"/>
              <a:ext cx="158496" cy="68579"/>
            </a:xfrm>
            <a:prstGeom prst="rect">
              <a:avLst/>
            </a:prstGeom>
          </p:spPr>
        </p:pic>
      </p:grpSp>
      <p:grpSp>
        <p:nvGrpSpPr>
          <p:cNvPr id="53" name="object 53"/>
          <p:cNvGrpSpPr/>
          <p:nvPr/>
        </p:nvGrpSpPr>
        <p:grpSpPr>
          <a:xfrm>
            <a:off x="6038088" y="5616066"/>
            <a:ext cx="727075" cy="711835"/>
            <a:chOff x="6038088" y="5616066"/>
            <a:chExt cx="727075" cy="711835"/>
          </a:xfrm>
        </p:grpSpPr>
        <p:sp>
          <p:nvSpPr>
            <p:cNvPr id="54" name="object 54"/>
            <p:cNvSpPr/>
            <p:nvPr/>
          </p:nvSpPr>
          <p:spPr>
            <a:xfrm>
              <a:off x="6156960" y="5806439"/>
              <a:ext cx="416559" cy="416559"/>
            </a:xfrm>
            <a:custGeom>
              <a:avLst/>
              <a:gdLst/>
              <a:ahLst/>
              <a:cxnLst/>
              <a:rect l="l" t="t" r="r" b="b"/>
              <a:pathLst>
                <a:path w="416559" h="416560">
                  <a:moveTo>
                    <a:pt x="306959" y="0"/>
                  </a:moveTo>
                  <a:lnTo>
                    <a:pt x="416051" y="112395"/>
                  </a:lnTo>
                  <a:lnTo>
                    <a:pt x="109092" y="416052"/>
                  </a:lnTo>
                  <a:lnTo>
                    <a:pt x="13335" y="401447"/>
                  </a:lnTo>
                  <a:lnTo>
                    <a:pt x="0" y="303657"/>
                  </a:lnTo>
                  <a:lnTo>
                    <a:pt x="306959" y="0"/>
                  </a:lnTo>
                  <a:close/>
                </a:path>
              </a:pathLst>
            </a:custGeom>
            <a:ln w="25144">
              <a:solidFill>
                <a:srgbClr val="000000"/>
              </a:solidFill>
            </a:ln>
          </p:spPr>
          <p:txBody>
            <a:bodyPr wrap="square" lIns="0" tIns="0" rIns="0" bIns="0" rtlCol="0"/>
            <a:lstStyle/>
            <a:p>
              <a:endParaRPr/>
            </a:p>
          </p:txBody>
        </p:sp>
        <p:sp>
          <p:nvSpPr>
            <p:cNvPr id="55" name="object 55"/>
            <p:cNvSpPr/>
            <p:nvPr/>
          </p:nvSpPr>
          <p:spPr>
            <a:xfrm>
              <a:off x="6480048" y="5695187"/>
              <a:ext cx="203200" cy="204470"/>
            </a:xfrm>
            <a:custGeom>
              <a:avLst/>
              <a:gdLst/>
              <a:ahLst/>
              <a:cxnLst/>
              <a:rect l="l" t="t" r="r" b="b"/>
              <a:pathLst>
                <a:path w="203200" h="204470">
                  <a:moveTo>
                    <a:pt x="128777" y="0"/>
                  </a:moveTo>
                  <a:lnTo>
                    <a:pt x="202692" y="74422"/>
                  </a:lnTo>
                  <a:lnTo>
                    <a:pt x="74549" y="204215"/>
                  </a:lnTo>
                  <a:lnTo>
                    <a:pt x="0" y="129159"/>
                  </a:lnTo>
                  <a:lnTo>
                    <a:pt x="128777" y="0"/>
                  </a:lnTo>
                  <a:close/>
                </a:path>
              </a:pathLst>
            </a:custGeom>
            <a:ln w="24637">
              <a:solidFill>
                <a:srgbClr val="000000"/>
              </a:solidFill>
            </a:ln>
          </p:spPr>
          <p:txBody>
            <a:bodyPr wrap="square" lIns="0" tIns="0" rIns="0" bIns="0" rtlCol="0"/>
            <a:lstStyle/>
            <a:p>
              <a:endParaRPr/>
            </a:p>
          </p:txBody>
        </p:sp>
        <p:sp>
          <p:nvSpPr>
            <p:cNvPr id="56" name="object 56"/>
            <p:cNvSpPr/>
            <p:nvPr/>
          </p:nvSpPr>
          <p:spPr>
            <a:xfrm>
              <a:off x="6404610" y="5740145"/>
              <a:ext cx="236220" cy="236220"/>
            </a:xfrm>
            <a:custGeom>
              <a:avLst/>
              <a:gdLst/>
              <a:ahLst/>
              <a:cxnLst/>
              <a:rect l="l" t="t" r="r" b="b"/>
              <a:pathLst>
                <a:path w="236220" h="236220">
                  <a:moveTo>
                    <a:pt x="0" y="0"/>
                  </a:moveTo>
                  <a:lnTo>
                    <a:pt x="236219" y="236219"/>
                  </a:lnTo>
                </a:path>
              </a:pathLst>
            </a:custGeom>
            <a:ln w="41656">
              <a:solidFill>
                <a:srgbClr val="000000"/>
              </a:solidFill>
            </a:ln>
          </p:spPr>
          <p:txBody>
            <a:bodyPr wrap="square" lIns="0" tIns="0" rIns="0" bIns="0" rtlCol="0"/>
            <a:lstStyle/>
            <a:p>
              <a:endParaRPr/>
            </a:p>
          </p:txBody>
        </p:sp>
        <p:sp>
          <p:nvSpPr>
            <p:cNvPr id="57" name="object 57"/>
            <p:cNvSpPr/>
            <p:nvPr/>
          </p:nvSpPr>
          <p:spPr>
            <a:xfrm>
              <a:off x="6549390" y="5634989"/>
              <a:ext cx="196850" cy="196850"/>
            </a:xfrm>
            <a:custGeom>
              <a:avLst/>
              <a:gdLst/>
              <a:ahLst/>
              <a:cxnLst/>
              <a:rect l="l" t="t" r="r" b="b"/>
              <a:pathLst>
                <a:path w="196850" h="196850">
                  <a:moveTo>
                    <a:pt x="0" y="0"/>
                  </a:moveTo>
                  <a:lnTo>
                    <a:pt x="196595" y="196596"/>
                  </a:lnTo>
                </a:path>
              </a:pathLst>
            </a:custGeom>
            <a:ln w="37846">
              <a:solidFill>
                <a:srgbClr val="000000"/>
              </a:solidFill>
            </a:ln>
          </p:spPr>
          <p:txBody>
            <a:bodyPr wrap="square" lIns="0" tIns="0" rIns="0" bIns="0" rtlCol="0"/>
            <a:lstStyle/>
            <a:p>
              <a:endParaRPr/>
            </a:p>
          </p:txBody>
        </p:sp>
        <p:pic>
          <p:nvPicPr>
            <p:cNvPr id="58" name="object 58"/>
            <p:cNvPicPr/>
            <p:nvPr/>
          </p:nvPicPr>
          <p:blipFill>
            <a:blip r:embed="rId17" cstate="print"/>
            <a:stretch>
              <a:fillRect/>
            </a:stretch>
          </p:blipFill>
          <p:spPr>
            <a:xfrm>
              <a:off x="6220968" y="5844539"/>
              <a:ext cx="246887" cy="245364"/>
            </a:xfrm>
            <a:prstGeom prst="rect">
              <a:avLst/>
            </a:prstGeom>
          </p:spPr>
        </p:pic>
        <p:sp>
          <p:nvSpPr>
            <p:cNvPr id="59" name="object 59"/>
            <p:cNvSpPr/>
            <p:nvPr/>
          </p:nvSpPr>
          <p:spPr>
            <a:xfrm>
              <a:off x="6038088" y="6195059"/>
              <a:ext cx="144780" cy="132715"/>
            </a:xfrm>
            <a:custGeom>
              <a:avLst/>
              <a:gdLst/>
              <a:ahLst/>
              <a:cxnLst/>
              <a:rect l="l" t="t" r="r" b="b"/>
              <a:pathLst>
                <a:path w="144779" h="132714">
                  <a:moveTo>
                    <a:pt x="130810" y="0"/>
                  </a:moveTo>
                  <a:lnTo>
                    <a:pt x="0" y="132587"/>
                  </a:lnTo>
                  <a:lnTo>
                    <a:pt x="34798" y="125539"/>
                  </a:lnTo>
                  <a:lnTo>
                    <a:pt x="144779" y="14096"/>
                  </a:lnTo>
                  <a:lnTo>
                    <a:pt x="130810" y="0"/>
                  </a:lnTo>
                  <a:close/>
                </a:path>
              </a:pathLst>
            </a:custGeom>
            <a:solidFill>
              <a:srgbClr val="000000"/>
            </a:solidFill>
          </p:spPr>
          <p:txBody>
            <a:bodyPr wrap="square" lIns="0" tIns="0" rIns="0" bIns="0" rtlCol="0"/>
            <a:lstStyle/>
            <a:p>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0476230" cy="7505700"/>
            <a:chOff x="0" y="0"/>
            <a:chExt cx="10476230" cy="7505700"/>
          </a:xfrm>
        </p:grpSpPr>
        <p:pic>
          <p:nvPicPr>
            <p:cNvPr id="3" name="object 3"/>
            <p:cNvPicPr/>
            <p:nvPr/>
          </p:nvPicPr>
          <p:blipFill>
            <a:blip r:embed="rId2" cstate="print"/>
            <a:stretch>
              <a:fillRect/>
            </a:stretch>
          </p:blipFill>
          <p:spPr>
            <a:xfrm>
              <a:off x="4943856" y="3971544"/>
              <a:ext cx="65530" cy="67055"/>
            </a:xfrm>
            <a:prstGeom prst="rect">
              <a:avLst/>
            </a:prstGeom>
          </p:spPr>
        </p:pic>
        <p:pic>
          <p:nvPicPr>
            <p:cNvPr id="4" name="object 4"/>
            <p:cNvPicPr/>
            <p:nvPr/>
          </p:nvPicPr>
          <p:blipFill>
            <a:blip r:embed="rId2" cstate="print"/>
            <a:stretch>
              <a:fillRect/>
            </a:stretch>
          </p:blipFill>
          <p:spPr>
            <a:xfrm>
              <a:off x="4943856" y="4715257"/>
              <a:ext cx="65530" cy="65530"/>
            </a:xfrm>
            <a:prstGeom prst="rect">
              <a:avLst/>
            </a:prstGeom>
          </p:spPr>
        </p:pic>
        <p:pic>
          <p:nvPicPr>
            <p:cNvPr id="5" name="object 5"/>
            <p:cNvPicPr/>
            <p:nvPr/>
          </p:nvPicPr>
          <p:blipFill>
            <a:blip r:embed="rId2" cstate="print"/>
            <a:stretch>
              <a:fillRect/>
            </a:stretch>
          </p:blipFill>
          <p:spPr>
            <a:xfrm>
              <a:off x="4943856" y="5457444"/>
              <a:ext cx="65530" cy="67056"/>
            </a:xfrm>
            <a:prstGeom prst="rect">
              <a:avLst/>
            </a:prstGeom>
          </p:spPr>
        </p:pic>
        <p:pic>
          <p:nvPicPr>
            <p:cNvPr id="6" name="object 6"/>
            <p:cNvPicPr/>
            <p:nvPr/>
          </p:nvPicPr>
          <p:blipFill>
            <a:blip r:embed="rId2" cstate="print"/>
            <a:stretch>
              <a:fillRect/>
            </a:stretch>
          </p:blipFill>
          <p:spPr>
            <a:xfrm>
              <a:off x="4943856" y="5829300"/>
              <a:ext cx="65530" cy="67056"/>
            </a:xfrm>
            <a:prstGeom prst="rect">
              <a:avLst/>
            </a:prstGeom>
          </p:spPr>
        </p:pic>
        <p:pic>
          <p:nvPicPr>
            <p:cNvPr id="7" name="object 7"/>
            <p:cNvPicPr/>
            <p:nvPr/>
          </p:nvPicPr>
          <p:blipFill>
            <a:blip r:embed="rId2" cstate="print"/>
            <a:stretch>
              <a:fillRect/>
            </a:stretch>
          </p:blipFill>
          <p:spPr>
            <a:xfrm>
              <a:off x="4943856" y="6571488"/>
              <a:ext cx="65530" cy="67056"/>
            </a:xfrm>
            <a:prstGeom prst="rect">
              <a:avLst/>
            </a:prstGeom>
          </p:spPr>
        </p:pic>
      </p:grpSp>
      <p:sp>
        <p:nvSpPr>
          <p:cNvPr id="8" name="object 8"/>
          <p:cNvSpPr txBox="1"/>
          <p:nvPr/>
        </p:nvSpPr>
        <p:spPr>
          <a:xfrm>
            <a:off x="268935" y="1388110"/>
            <a:ext cx="2372995" cy="292735"/>
          </a:xfrm>
          <a:prstGeom prst="rect">
            <a:avLst/>
          </a:prstGeom>
        </p:spPr>
        <p:txBody>
          <a:bodyPr vert="horz" wrap="square" lIns="0" tIns="12700" rIns="0" bIns="0" rtlCol="0">
            <a:spAutoFit/>
          </a:bodyPr>
          <a:lstStyle/>
          <a:p>
            <a:pPr marL="12700">
              <a:lnSpc>
                <a:spcPct val="100000"/>
              </a:lnSpc>
              <a:spcBef>
                <a:spcPts val="100"/>
              </a:spcBef>
            </a:pPr>
            <a:r>
              <a:rPr sz="1750" dirty="0">
                <a:latin typeface="Times New Roman"/>
                <a:cs typeface="Times New Roman"/>
              </a:rPr>
              <a:t>Kịch</a:t>
            </a:r>
            <a:r>
              <a:rPr sz="1750" spc="-20" dirty="0">
                <a:latin typeface="Times New Roman"/>
                <a:cs typeface="Times New Roman"/>
              </a:rPr>
              <a:t> </a:t>
            </a:r>
            <a:r>
              <a:rPr sz="1750" dirty="0">
                <a:latin typeface="Times New Roman"/>
                <a:cs typeface="Times New Roman"/>
              </a:rPr>
              <a:t>bản</a:t>
            </a:r>
            <a:r>
              <a:rPr sz="1750" spc="-20" dirty="0">
                <a:latin typeface="Times New Roman"/>
                <a:cs typeface="Times New Roman"/>
              </a:rPr>
              <a:t> </a:t>
            </a:r>
            <a:r>
              <a:rPr sz="1750" dirty="0">
                <a:latin typeface="Times New Roman"/>
                <a:cs typeface="Times New Roman"/>
              </a:rPr>
              <a:t>cùa</a:t>
            </a:r>
            <a:r>
              <a:rPr sz="1750" spc="-25" dirty="0">
                <a:latin typeface="Times New Roman"/>
                <a:cs typeface="Times New Roman"/>
              </a:rPr>
              <a:t> </a:t>
            </a:r>
            <a:r>
              <a:rPr sz="1750" dirty="0">
                <a:latin typeface="Times New Roman"/>
                <a:cs typeface="Times New Roman"/>
              </a:rPr>
              <a:t>nhà</a:t>
            </a:r>
            <a:r>
              <a:rPr sz="1750" spc="-20" dirty="0">
                <a:latin typeface="Times New Roman"/>
                <a:cs typeface="Times New Roman"/>
              </a:rPr>
              <a:t> </a:t>
            </a:r>
            <a:r>
              <a:rPr sz="1750" dirty="0">
                <a:latin typeface="Times New Roman"/>
                <a:cs typeface="Times New Roman"/>
              </a:rPr>
              <a:t>giáo</a:t>
            </a:r>
            <a:r>
              <a:rPr sz="1750" spc="-10" dirty="0">
                <a:latin typeface="Times New Roman"/>
                <a:cs typeface="Times New Roman"/>
              </a:rPr>
              <a:t> </a:t>
            </a:r>
            <a:r>
              <a:rPr sz="1750" spc="-25" dirty="0">
                <a:latin typeface="Times New Roman"/>
                <a:cs typeface="Times New Roman"/>
              </a:rPr>
              <a:t>dục</a:t>
            </a:r>
            <a:endParaRPr sz="1750">
              <a:latin typeface="Times New Roman"/>
              <a:cs typeface="Times New Roman"/>
            </a:endParaRPr>
          </a:p>
        </p:txBody>
      </p:sp>
      <p:sp>
        <p:nvSpPr>
          <p:cNvPr id="9" name="object 9"/>
          <p:cNvSpPr txBox="1"/>
          <p:nvPr/>
        </p:nvSpPr>
        <p:spPr>
          <a:xfrm>
            <a:off x="268935" y="4438269"/>
            <a:ext cx="2891155" cy="292735"/>
          </a:xfrm>
          <a:prstGeom prst="rect">
            <a:avLst/>
          </a:prstGeom>
        </p:spPr>
        <p:txBody>
          <a:bodyPr vert="horz" wrap="square" lIns="0" tIns="12700" rIns="0" bIns="0" rtlCol="0">
            <a:spAutoFit/>
          </a:bodyPr>
          <a:lstStyle/>
          <a:p>
            <a:pPr marL="12700">
              <a:lnSpc>
                <a:spcPct val="100000"/>
              </a:lnSpc>
              <a:spcBef>
                <a:spcPts val="100"/>
              </a:spcBef>
            </a:pPr>
            <a:r>
              <a:rPr sz="1750" dirty="0">
                <a:latin typeface="Times New Roman"/>
                <a:cs typeface="Times New Roman"/>
              </a:rPr>
              <a:t>Thành</a:t>
            </a:r>
            <a:r>
              <a:rPr sz="1750" spc="-20" dirty="0">
                <a:latin typeface="Times New Roman"/>
                <a:cs typeface="Times New Roman"/>
              </a:rPr>
              <a:t> </a:t>
            </a:r>
            <a:r>
              <a:rPr sz="1750" dirty="0">
                <a:latin typeface="Times New Roman"/>
                <a:cs typeface="Times New Roman"/>
              </a:rPr>
              <a:t>viên</a:t>
            </a:r>
            <a:r>
              <a:rPr sz="1750" spc="-30" dirty="0">
                <a:latin typeface="Times New Roman"/>
                <a:cs typeface="Times New Roman"/>
              </a:rPr>
              <a:t> </a:t>
            </a:r>
            <a:r>
              <a:rPr sz="1750" dirty="0">
                <a:latin typeface="Times New Roman"/>
                <a:cs typeface="Times New Roman"/>
              </a:rPr>
              <a:t>cộng</a:t>
            </a:r>
            <a:r>
              <a:rPr sz="1750" spc="-30" dirty="0">
                <a:latin typeface="Times New Roman"/>
                <a:cs typeface="Times New Roman"/>
              </a:rPr>
              <a:t> </a:t>
            </a:r>
            <a:r>
              <a:rPr sz="1750" dirty="0">
                <a:latin typeface="Times New Roman"/>
                <a:cs typeface="Times New Roman"/>
              </a:rPr>
              <a:t>đồng</a:t>
            </a:r>
            <a:r>
              <a:rPr sz="1750" spc="-20" dirty="0">
                <a:latin typeface="Times New Roman"/>
                <a:cs typeface="Times New Roman"/>
              </a:rPr>
              <a:t> </a:t>
            </a:r>
            <a:r>
              <a:rPr sz="1750" dirty="0">
                <a:latin typeface="Times New Roman"/>
                <a:cs typeface="Times New Roman"/>
              </a:rPr>
              <a:t>nhìn</a:t>
            </a:r>
            <a:r>
              <a:rPr sz="1750" spc="-10" dirty="0">
                <a:latin typeface="Times New Roman"/>
                <a:cs typeface="Times New Roman"/>
              </a:rPr>
              <a:t> </a:t>
            </a:r>
            <a:r>
              <a:rPr sz="1750" spc="-20" dirty="0">
                <a:latin typeface="Times New Roman"/>
                <a:cs typeface="Times New Roman"/>
              </a:rPr>
              <a:t>thấy</a:t>
            </a:r>
            <a:endParaRPr sz="1750">
              <a:latin typeface="Times New Roman"/>
              <a:cs typeface="Times New Roman"/>
            </a:endParaRPr>
          </a:p>
        </p:txBody>
      </p:sp>
      <p:sp>
        <p:nvSpPr>
          <p:cNvPr id="10" name="object 10"/>
          <p:cNvSpPr txBox="1">
            <a:spLocks noGrp="1"/>
          </p:cNvSpPr>
          <p:nvPr>
            <p:ph type="title"/>
          </p:nvPr>
        </p:nvSpPr>
        <p:spPr>
          <a:xfrm>
            <a:off x="4673600" y="1088898"/>
            <a:ext cx="5546090" cy="1471930"/>
          </a:xfrm>
          <a:prstGeom prst="rect">
            <a:avLst/>
          </a:prstGeom>
        </p:spPr>
        <p:txBody>
          <a:bodyPr vert="horz" wrap="square" lIns="0" tIns="12065" rIns="0" bIns="0" rtlCol="0">
            <a:spAutoFit/>
          </a:bodyPr>
          <a:lstStyle/>
          <a:p>
            <a:pPr marL="12700" marR="5080" algn="just">
              <a:lnSpc>
                <a:spcPct val="112999"/>
              </a:lnSpc>
              <a:spcBef>
                <a:spcPts val="95"/>
              </a:spcBef>
            </a:pPr>
            <a:r>
              <a:rPr sz="2100" spc="-20" dirty="0">
                <a:solidFill>
                  <a:srgbClr val="082C6C"/>
                </a:solidFill>
              </a:rPr>
              <a:t>"Viêm</a:t>
            </a:r>
            <a:r>
              <a:rPr sz="2100" spc="-100" dirty="0">
                <a:solidFill>
                  <a:srgbClr val="082C6C"/>
                </a:solidFill>
              </a:rPr>
              <a:t> </a:t>
            </a:r>
            <a:r>
              <a:rPr sz="2100" dirty="0">
                <a:solidFill>
                  <a:srgbClr val="082C6C"/>
                </a:solidFill>
              </a:rPr>
              <a:t>gan</a:t>
            </a:r>
            <a:r>
              <a:rPr sz="2100" spc="-55" dirty="0">
                <a:solidFill>
                  <a:srgbClr val="082C6C"/>
                </a:solidFill>
              </a:rPr>
              <a:t> </a:t>
            </a:r>
            <a:r>
              <a:rPr sz="2100" dirty="0">
                <a:solidFill>
                  <a:srgbClr val="082C6C"/>
                </a:solidFill>
              </a:rPr>
              <a:t>B</a:t>
            </a:r>
            <a:r>
              <a:rPr sz="2100" spc="-60" dirty="0">
                <a:solidFill>
                  <a:srgbClr val="082C6C"/>
                </a:solidFill>
              </a:rPr>
              <a:t> </a:t>
            </a:r>
            <a:r>
              <a:rPr sz="2100" spc="-20" dirty="0">
                <a:solidFill>
                  <a:srgbClr val="082C6C"/>
                </a:solidFill>
              </a:rPr>
              <a:t>thường</a:t>
            </a:r>
            <a:r>
              <a:rPr sz="2100" spc="-80" dirty="0">
                <a:solidFill>
                  <a:srgbClr val="082C6C"/>
                </a:solidFill>
              </a:rPr>
              <a:t> </a:t>
            </a:r>
            <a:r>
              <a:rPr sz="2100" dirty="0">
                <a:solidFill>
                  <a:srgbClr val="082C6C"/>
                </a:solidFill>
              </a:rPr>
              <a:t>lây</a:t>
            </a:r>
            <a:r>
              <a:rPr sz="2100" spc="-55" dirty="0">
                <a:solidFill>
                  <a:srgbClr val="082C6C"/>
                </a:solidFill>
              </a:rPr>
              <a:t> </a:t>
            </a:r>
            <a:r>
              <a:rPr sz="2100" spc="-25" dirty="0">
                <a:solidFill>
                  <a:srgbClr val="082C6C"/>
                </a:solidFill>
              </a:rPr>
              <a:t>truyền</a:t>
            </a:r>
            <a:r>
              <a:rPr sz="2100" spc="-75" dirty="0">
                <a:solidFill>
                  <a:srgbClr val="082C6C"/>
                </a:solidFill>
              </a:rPr>
              <a:t> </a:t>
            </a:r>
            <a:r>
              <a:rPr sz="2100" dirty="0">
                <a:solidFill>
                  <a:srgbClr val="082C6C"/>
                </a:solidFill>
              </a:rPr>
              <a:t>từ</a:t>
            </a:r>
            <a:r>
              <a:rPr sz="2100" spc="-50" dirty="0">
                <a:solidFill>
                  <a:srgbClr val="082C6C"/>
                </a:solidFill>
              </a:rPr>
              <a:t> </a:t>
            </a:r>
            <a:r>
              <a:rPr sz="2100" dirty="0">
                <a:solidFill>
                  <a:srgbClr val="082C6C"/>
                </a:solidFill>
              </a:rPr>
              <a:t>mẹ</a:t>
            </a:r>
            <a:r>
              <a:rPr sz="2100" spc="-60" dirty="0">
                <a:solidFill>
                  <a:srgbClr val="082C6C"/>
                </a:solidFill>
              </a:rPr>
              <a:t> </a:t>
            </a:r>
            <a:r>
              <a:rPr sz="2100" dirty="0">
                <a:solidFill>
                  <a:srgbClr val="082C6C"/>
                </a:solidFill>
              </a:rPr>
              <a:t>bị</a:t>
            </a:r>
            <a:r>
              <a:rPr sz="2100" spc="-45" dirty="0">
                <a:solidFill>
                  <a:srgbClr val="082C6C"/>
                </a:solidFill>
              </a:rPr>
              <a:t> </a:t>
            </a:r>
            <a:r>
              <a:rPr sz="2100" spc="-25" dirty="0">
                <a:solidFill>
                  <a:srgbClr val="082C6C"/>
                </a:solidFill>
              </a:rPr>
              <a:t>nhiễm</a:t>
            </a:r>
            <a:r>
              <a:rPr sz="2100" spc="-100" dirty="0">
                <a:solidFill>
                  <a:srgbClr val="082C6C"/>
                </a:solidFill>
              </a:rPr>
              <a:t> </a:t>
            </a:r>
            <a:r>
              <a:rPr sz="2100" spc="-20" dirty="0">
                <a:solidFill>
                  <a:srgbClr val="082C6C"/>
                </a:solidFill>
              </a:rPr>
              <a:t>bệnh </a:t>
            </a:r>
            <a:r>
              <a:rPr sz="2100" dirty="0">
                <a:solidFill>
                  <a:srgbClr val="082C6C"/>
                </a:solidFill>
              </a:rPr>
              <a:t>sang</a:t>
            </a:r>
            <a:r>
              <a:rPr sz="2100" spc="-20" dirty="0">
                <a:solidFill>
                  <a:srgbClr val="082C6C"/>
                </a:solidFill>
              </a:rPr>
              <a:t> </a:t>
            </a:r>
            <a:r>
              <a:rPr sz="2100" dirty="0">
                <a:solidFill>
                  <a:srgbClr val="082C6C"/>
                </a:solidFill>
              </a:rPr>
              <a:t>con</a:t>
            </a:r>
            <a:r>
              <a:rPr sz="2100" spc="-25" dirty="0">
                <a:solidFill>
                  <a:srgbClr val="082C6C"/>
                </a:solidFill>
              </a:rPr>
              <a:t> </a:t>
            </a:r>
            <a:r>
              <a:rPr sz="2100" dirty="0">
                <a:solidFill>
                  <a:srgbClr val="082C6C"/>
                </a:solidFill>
              </a:rPr>
              <a:t>do</a:t>
            </a:r>
            <a:r>
              <a:rPr sz="2100" spc="-20" dirty="0">
                <a:solidFill>
                  <a:srgbClr val="082C6C"/>
                </a:solidFill>
              </a:rPr>
              <a:t> </a:t>
            </a:r>
            <a:r>
              <a:rPr sz="2100" dirty="0">
                <a:solidFill>
                  <a:srgbClr val="082C6C"/>
                </a:solidFill>
              </a:rPr>
              <a:t>quá</a:t>
            </a:r>
            <a:r>
              <a:rPr sz="2100" spc="-20" dirty="0">
                <a:solidFill>
                  <a:srgbClr val="082C6C"/>
                </a:solidFill>
              </a:rPr>
              <a:t> </a:t>
            </a:r>
            <a:r>
              <a:rPr sz="2100" dirty="0">
                <a:solidFill>
                  <a:srgbClr val="082C6C"/>
                </a:solidFill>
              </a:rPr>
              <a:t>trình</a:t>
            </a:r>
            <a:r>
              <a:rPr sz="2100" spc="-30" dirty="0">
                <a:solidFill>
                  <a:srgbClr val="082C6C"/>
                </a:solidFill>
              </a:rPr>
              <a:t> </a:t>
            </a:r>
            <a:r>
              <a:rPr sz="2100" dirty="0">
                <a:solidFill>
                  <a:srgbClr val="082C6C"/>
                </a:solidFill>
              </a:rPr>
              <a:t>trao</a:t>
            </a:r>
            <a:r>
              <a:rPr sz="2100" spc="-25" dirty="0">
                <a:solidFill>
                  <a:srgbClr val="082C6C"/>
                </a:solidFill>
              </a:rPr>
              <a:t> </a:t>
            </a:r>
            <a:r>
              <a:rPr sz="2100" dirty="0">
                <a:solidFill>
                  <a:srgbClr val="082C6C"/>
                </a:solidFill>
              </a:rPr>
              <a:t>đổi</a:t>
            </a:r>
            <a:r>
              <a:rPr sz="2100" spc="-5" dirty="0">
                <a:solidFill>
                  <a:srgbClr val="082C6C"/>
                </a:solidFill>
              </a:rPr>
              <a:t> </a:t>
            </a:r>
            <a:r>
              <a:rPr sz="2100" dirty="0">
                <a:solidFill>
                  <a:srgbClr val="082C6C"/>
                </a:solidFill>
              </a:rPr>
              <a:t>máu</a:t>
            </a:r>
            <a:r>
              <a:rPr sz="2100" spc="-25" dirty="0">
                <a:solidFill>
                  <a:srgbClr val="082C6C"/>
                </a:solidFill>
              </a:rPr>
              <a:t> </a:t>
            </a:r>
            <a:r>
              <a:rPr sz="2100" dirty="0">
                <a:solidFill>
                  <a:srgbClr val="082C6C"/>
                </a:solidFill>
              </a:rPr>
              <a:t>xảy</a:t>
            </a:r>
            <a:r>
              <a:rPr sz="2100" spc="-30" dirty="0">
                <a:solidFill>
                  <a:srgbClr val="082C6C"/>
                </a:solidFill>
              </a:rPr>
              <a:t> </a:t>
            </a:r>
            <a:r>
              <a:rPr sz="2100" dirty="0">
                <a:solidFill>
                  <a:srgbClr val="082C6C"/>
                </a:solidFill>
              </a:rPr>
              <a:t>ra</a:t>
            </a:r>
            <a:r>
              <a:rPr sz="2100" spc="-15" dirty="0">
                <a:solidFill>
                  <a:srgbClr val="082C6C"/>
                </a:solidFill>
              </a:rPr>
              <a:t> </a:t>
            </a:r>
            <a:r>
              <a:rPr sz="2100" dirty="0">
                <a:solidFill>
                  <a:srgbClr val="082C6C"/>
                </a:solidFill>
              </a:rPr>
              <a:t>trong</a:t>
            </a:r>
            <a:r>
              <a:rPr sz="2100" spc="-20" dirty="0">
                <a:solidFill>
                  <a:srgbClr val="082C6C"/>
                </a:solidFill>
              </a:rPr>
              <a:t> </a:t>
            </a:r>
            <a:r>
              <a:rPr sz="2100" spc="-25" dirty="0">
                <a:solidFill>
                  <a:srgbClr val="082C6C"/>
                </a:solidFill>
              </a:rPr>
              <a:t>quá </a:t>
            </a:r>
            <a:r>
              <a:rPr sz="2100" dirty="0">
                <a:solidFill>
                  <a:srgbClr val="082C6C"/>
                </a:solidFill>
              </a:rPr>
              <a:t>trình</a:t>
            </a:r>
            <a:r>
              <a:rPr sz="2100" spc="-100" dirty="0">
                <a:solidFill>
                  <a:srgbClr val="082C6C"/>
                </a:solidFill>
              </a:rPr>
              <a:t> </a:t>
            </a:r>
            <a:r>
              <a:rPr sz="2100" dirty="0">
                <a:solidFill>
                  <a:srgbClr val="082C6C"/>
                </a:solidFill>
              </a:rPr>
              <a:t>sinh</a:t>
            </a:r>
            <a:r>
              <a:rPr sz="2100" spc="-80" dirty="0">
                <a:solidFill>
                  <a:srgbClr val="082C6C"/>
                </a:solidFill>
              </a:rPr>
              <a:t> </a:t>
            </a:r>
            <a:r>
              <a:rPr sz="2100" dirty="0">
                <a:solidFill>
                  <a:srgbClr val="082C6C"/>
                </a:solidFill>
              </a:rPr>
              <a:t>nở.</a:t>
            </a:r>
            <a:r>
              <a:rPr sz="2100" spc="-95" dirty="0">
                <a:solidFill>
                  <a:srgbClr val="082C6C"/>
                </a:solidFill>
              </a:rPr>
              <a:t> </a:t>
            </a:r>
            <a:r>
              <a:rPr sz="2100" dirty="0">
                <a:solidFill>
                  <a:srgbClr val="082C6C"/>
                </a:solidFill>
              </a:rPr>
              <a:t>Nó</a:t>
            </a:r>
            <a:r>
              <a:rPr sz="2100" spc="-80" dirty="0">
                <a:solidFill>
                  <a:srgbClr val="082C6C"/>
                </a:solidFill>
              </a:rPr>
              <a:t> </a:t>
            </a:r>
            <a:r>
              <a:rPr sz="2100" dirty="0">
                <a:solidFill>
                  <a:srgbClr val="082C6C"/>
                </a:solidFill>
              </a:rPr>
              <a:t>cũng</a:t>
            </a:r>
            <a:r>
              <a:rPr sz="2100" spc="-80" dirty="0">
                <a:solidFill>
                  <a:srgbClr val="082C6C"/>
                </a:solidFill>
              </a:rPr>
              <a:t> </a:t>
            </a:r>
            <a:r>
              <a:rPr sz="2100" dirty="0">
                <a:solidFill>
                  <a:srgbClr val="082C6C"/>
                </a:solidFill>
              </a:rPr>
              <a:t>có</a:t>
            </a:r>
            <a:r>
              <a:rPr sz="2100" spc="-80" dirty="0">
                <a:solidFill>
                  <a:srgbClr val="082C6C"/>
                </a:solidFill>
              </a:rPr>
              <a:t> </a:t>
            </a:r>
            <a:r>
              <a:rPr sz="2100" dirty="0">
                <a:solidFill>
                  <a:srgbClr val="082C6C"/>
                </a:solidFill>
              </a:rPr>
              <a:t>thể</a:t>
            </a:r>
            <a:r>
              <a:rPr sz="2100" spc="-85" dirty="0">
                <a:solidFill>
                  <a:srgbClr val="082C6C"/>
                </a:solidFill>
              </a:rPr>
              <a:t> </a:t>
            </a:r>
            <a:r>
              <a:rPr sz="2100" dirty="0">
                <a:solidFill>
                  <a:srgbClr val="082C6C"/>
                </a:solidFill>
              </a:rPr>
              <a:t>lây</a:t>
            </a:r>
            <a:r>
              <a:rPr sz="2100" spc="-90" dirty="0">
                <a:solidFill>
                  <a:srgbClr val="082C6C"/>
                </a:solidFill>
              </a:rPr>
              <a:t> </a:t>
            </a:r>
            <a:r>
              <a:rPr sz="2100" spc="-20" dirty="0">
                <a:solidFill>
                  <a:srgbClr val="082C6C"/>
                </a:solidFill>
              </a:rPr>
              <a:t>truyền</a:t>
            </a:r>
            <a:r>
              <a:rPr sz="2100" spc="-105" dirty="0">
                <a:solidFill>
                  <a:srgbClr val="082C6C"/>
                </a:solidFill>
              </a:rPr>
              <a:t> </a:t>
            </a:r>
            <a:r>
              <a:rPr sz="2100" dirty="0">
                <a:solidFill>
                  <a:srgbClr val="082C6C"/>
                </a:solidFill>
              </a:rPr>
              <a:t>qua</a:t>
            </a:r>
            <a:r>
              <a:rPr sz="2100" spc="-85" dirty="0">
                <a:solidFill>
                  <a:srgbClr val="082C6C"/>
                </a:solidFill>
              </a:rPr>
              <a:t> </a:t>
            </a:r>
            <a:r>
              <a:rPr sz="2100" dirty="0">
                <a:solidFill>
                  <a:srgbClr val="082C6C"/>
                </a:solidFill>
              </a:rPr>
              <a:t>tiếp</a:t>
            </a:r>
            <a:r>
              <a:rPr sz="2100" spc="-75" dirty="0">
                <a:solidFill>
                  <a:srgbClr val="082C6C"/>
                </a:solidFill>
              </a:rPr>
              <a:t> </a:t>
            </a:r>
            <a:r>
              <a:rPr sz="2100" spc="-25" dirty="0">
                <a:solidFill>
                  <a:srgbClr val="082C6C"/>
                </a:solidFill>
              </a:rPr>
              <a:t>xúc </a:t>
            </a:r>
            <a:r>
              <a:rPr sz="2100" spc="-40" dirty="0">
                <a:solidFill>
                  <a:srgbClr val="082C6C"/>
                </a:solidFill>
              </a:rPr>
              <a:t>với</a:t>
            </a:r>
            <a:r>
              <a:rPr sz="2100" spc="-125" dirty="0">
                <a:solidFill>
                  <a:srgbClr val="082C6C"/>
                </a:solidFill>
              </a:rPr>
              <a:t> </a:t>
            </a:r>
            <a:r>
              <a:rPr sz="2100" spc="-45" dirty="0">
                <a:solidFill>
                  <a:srgbClr val="082C6C"/>
                </a:solidFill>
              </a:rPr>
              <a:t>máu</a:t>
            </a:r>
            <a:r>
              <a:rPr sz="2100" spc="-100" dirty="0">
                <a:solidFill>
                  <a:srgbClr val="082C6C"/>
                </a:solidFill>
              </a:rPr>
              <a:t> </a:t>
            </a:r>
            <a:r>
              <a:rPr sz="2100" spc="-10" dirty="0">
                <a:solidFill>
                  <a:srgbClr val="082C6C"/>
                </a:solidFill>
              </a:rPr>
              <a:t>và</a:t>
            </a:r>
            <a:r>
              <a:rPr sz="2100" spc="-90" dirty="0">
                <a:solidFill>
                  <a:srgbClr val="082C6C"/>
                </a:solidFill>
              </a:rPr>
              <a:t> </a:t>
            </a:r>
            <a:r>
              <a:rPr sz="2100" spc="-40" dirty="0">
                <a:solidFill>
                  <a:srgbClr val="082C6C"/>
                </a:solidFill>
              </a:rPr>
              <a:t>dịch</a:t>
            </a:r>
            <a:r>
              <a:rPr sz="2100" spc="-125" dirty="0">
                <a:solidFill>
                  <a:srgbClr val="082C6C"/>
                </a:solidFill>
              </a:rPr>
              <a:t> </a:t>
            </a:r>
            <a:r>
              <a:rPr sz="2100" spc="-35" dirty="0">
                <a:solidFill>
                  <a:srgbClr val="082C6C"/>
                </a:solidFill>
              </a:rPr>
              <a:t>tình</a:t>
            </a:r>
            <a:r>
              <a:rPr sz="2100" spc="-125" dirty="0">
                <a:solidFill>
                  <a:srgbClr val="082C6C"/>
                </a:solidFill>
              </a:rPr>
              <a:t> </a:t>
            </a:r>
            <a:r>
              <a:rPr sz="2100" spc="-40" dirty="0">
                <a:solidFill>
                  <a:srgbClr val="082C6C"/>
                </a:solidFill>
              </a:rPr>
              <a:t>dục</a:t>
            </a:r>
            <a:r>
              <a:rPr sz="2100" spc="-125" dirty="0">
                <a:solidFill>
                  <a:srgbClr val="082C6C"/>
                </a:solidFill>
              </a:rPr>
              <a:t> </a:t>
            </a:r>
            <a:r>
              <a:rPr sz="2100" dirty="0">
                <a:solidFill>
                  <a:srgbClr val="082C6C"/>
                </a:solidFill>
              </a:rPr>
              <a:t>bị</a:t>
            </a:r>
            <a:r>
              <a:rPr sz="2100" spc="-85" dirty="0">
                <a:solidFill>
                  <a:srgbClr val="082C6C"/>
                </a:solidFill>
              </a:rPr>
              <a:t> </a:t>
            </a:r>
            <a:r>
              <a:rPr sz="2100" spc="-50" dirty="0">
                <a:solidFill>
                  <a:srgbClr val="082C6C"/>
                </a:solidFill>
              </a:rPr>
              <a:t>nhiễm</a:t>
            </a:r>
            <a:r>
              <a:rPr sz="2100" spc="-100" dirty="0">
                <a:solidFill>
                  <a:srgbClr val="082C6C"/>
                </a:solidFill>
              </a:rPr>
              <a:t> </a:t>
            </a:r>
            <a:r>
              <a:rPr sz="2100" spc="-10" dirty="0">
                <a:solidFill>
                  <a:srgbClr val="082C6C"/>
                </a:solidFill>
              </a:rPr>
              <a:t>bệnh.</a:t>
            </a:r>
            <a:endParaRPr sz="2100"/>
          </a:p>
        </p:txBody>
      </p:sp>
      <p:sp>
        <p:nvSpPr>
          <p:cNvPr id="11" name="object 11"/>
          <p:cNvSpPr txBox="1"/>
          <p:nvPr/>
        </p:nvSpPr>
        <p:spPr>
          <a:xfrm>
            <a:off x="4673853" y="2971291"/>
            <a:ext cx="5704840" cy="4293870"/>
          </a:xfrm>
          <a:prstGeom prst="rect">
            <a:avLst/>
          </a:prstGeom>
        </p:spPr>
        <p:txBody>
          <a:bodyPr vert="horz" wrap="square" lIns="0" tIns="12700" rIns="0" bIns="0" rtlCol="0">
            <a:spAutoFit/>
          </a:bodyPr>
          <a:lstStyle/>
          <a:p>
            <a:pPr marL="12700">
              <a:lnSpc>
                <a:spcPct val="100000"/>
              </a:lnSpc>
              <a:spcBef>
                <a:spcPts val="100"/>
              </a:spcBef>
            </a:pPr>
            <a:r>
              <a:rPr sz="2100" spc="-30" dirty="0">
                <a:solidFill>
                  <a:srgbClr val="082C6C"/>
                </a:solidFill>
                <a:latin typeface="Times New Roman"/>
                <a:cs typeface="Times New Roman"/>
              </a:rPr>
              <a:t>Một</a:t>
            </a:r>
            <a:r>
              <a:rPr sz="2100" spc="-130" dirty="0">
                <a:solidFill>
                  <a:srgbClr val="082C6C"/>
                </a:solidFill>
                <a:latin typeface="Times New Roman"/>
                <a:cs typeface="Times New Roman"/>
              </a:rPr>
              <a:t> </a:t>
            </a:r>
            <a:r>
              <a:rPr sz="2100" dirty="0">
                <a:solidFill>
                  <a:srgbClr val="082C6C"/>
                </a:solidFill>
                <a:latin typeface="Times New Roman"/>
                <a:cs typeface="Times New Roman"/>
              </a:rPr>
              <a:t>số</a:t>
            </a:r>
            <a:r>
              <a:rPr sz="2100" spc="-85" dirty="0">
                <a:solidFill>
                  <a:srgbClr val="082C6C"/>
                </a:solidFill>
                <a:latin typeface="Times New Roman"/>
                <a:cs typeface="Times New Roman"/>
              </a:rPr>
              <a:t> </a:t>
            </a:r>
            <a:r>
              <a:rPr sz="2100" spc="-35" dirty="0">
                <a:solidFill>
                  <a:srgbClr val="082C6C"/>
                </a:solidFill>
                <a:latin typeface="Times New Roman"/>
                <a:cs typeface="Times New Roman"/>
              </a:rPr>
              <a:t>rủi</a:t>
            </a:r>
            <a:r>
              <a:rPr sz="2100" spc="-110" dirty="0">
                <a:solidFill>
                  <a:srgbClr val="082C6C"/>
                </a:solidFill>
                <a:latin typeface="Times New Roman"/>
                <a:cs typeface="Times New Roman"/>
              </a:rPr>
              <a:t> </a:t>
            </a:r>
            <a:r>
              <a:rPr sz="2100" spc="-30" dirty="0">
                <a:solidFill>
                  <a:srgbClr val="082C6C"/>
                </a:solidFill>
                <a:latin typeface="Times New Roman"/>
                <a:cs typeface="Times New Roman"/>
              </a:rPr>
              <a:t>ro</a:t>
            </a:r>
            <a:r>
              <a:rPr sz="2100" spc="-95" dirty="0">
                <a:solidFill>
                  <a:srgbClr val="082C6C"/>
                </a:solidFill>
                <a:latin typeface="Times New Roman"/>
                <a:cs typeface="Times New Roman"/>
              </a:rPr>
              <a:t> </a:t>
            </a:r>
            <a:r>
              <a:rPr sz="2100" spc="-25" dirty="0">
                <a:solidFill>
                  <a:srgbClr val="082C6C"/>
                </a:solidFill>
                <a:latin typeface="Times New Roman"/>
                <a:cs typeface="Times New Roman"/>
              </a:rPr>
              <a:t>bao</a:t>
            </a:r>
            <a:r>
              <a:rPr sz="2100" spc="-120" dirty="0">
                <a:solidFill>
                  <a:srgbClr val="082C6C"/>
                </a:solidFill>
                <a:latin typeface="Times New Roman"/>
                <a:cs typeface="Times New Roman"/>
              </a:rPr>
              <a:t> </a:t>
            </a:r>
            <a:r>
              <a:rPr sz="2100" spc="-20" dirty="0">
                <a:solidFill>
                  <a:srgbClr val="082C6C"/>
                </a:solidFill>
                <a:latin typeface="Times New Roman"/>
                <a:cs typeface="Times New Roman"/>
              </a:rPr>
              <a:t>gồm:</a:t>
            </a:r>
            <a:endParaRPr sz="2100">
              <a:latin typeface="Times New Roman"/>
              <a:cs typeface="Times New Roman"/>
            </a:endParaRPr>
          </a:p>
          <a:p>
            <a:pPr marL="469900">
              <a:lnSpc>
                <a:spcPct val="100000"/>
              </a:lnSpc>
              <a:spcBef>
                <a:spcPts val="105"/>
              </a:spcBef>
            </a:pPr>
            <a:r>
              <a:rPr sz="2100" spc="-30" dirty="0">
                <a:solidFill>
                  <a:srgbClr val="082C6C"/>
                </a:solidFill>
                <a:latin typeface="Times New Roman"/>
                <a:cs typeface="Times New Roman"/>
              </a:rPr>
              <a:t>Dùng</a:t>
            </a:r>
            <a:r>
              <a:rPr sz="2100" spc="-105" dirty="0">
                <a:solidFill>
                  <a:srgbClr val="082C6C"/>
                </a:solidFill>
                <a:latin typeface="Times New Roman"/>
                <a:cs typeface="Times New Roman"/>
              </a:rPr>
              <a:t> </a:t>
            </a:r>
            <a:r>
              <a:rPr sz="2100" spc="-35" dirty="0">
                <a:solidFill>
                  <a:srgbClr val="082C6C"/>
                </a:solidFill>
                <a:latin typeface="Times New Roman"/>
                <a:cs typeface="Times New Roman"/>
              </a:rPr>
              <a:t>chung</a:t>
            </a:r>
            <a:r>
              <a:rPr sz="2100" spc="-100" dirty="0">
                <a:solidFill>
                  <a:srgbClr val="082C6C"/>
                </a:solidFill>
                <a:latin typeface="Times New Roman"/>
                <a:cs typeface="Times New Roman"/>
              </a:rPr>
              <a:t> </a:t>
            </a:r>
            <a:r>
              <a:rPr sz="2100" spc="-25" dirty="0">
                <a:solidFill>
                  <a:srgbClr val="082C6C"/>
                </a:solidFill>
                <a:latin typeface="Times New Roman"/>
                <a:cs typeface="Times New Roman"/>
              </a:rPr>
              <a:t>dao</a:t>
            </a:r>
            <a:r>
              <a:rPr sz="2100" spc="-80" dirty="0">
                <a:solidFill>
                  <a:srgbClr val="082C6C"/>
                </a:solidFill>
                <a:latin typeface="Times New Roman"/>
                <a:cs typeface="Times New Roman"/>
              </a:rPr>
              <a:t> </a:t>
            </a:r>
            <a:r>
              <a:rPr sz="2100" spc="-35" dirty="0">
                <a:solidFill>
                  <a:srgbClr val="082C6C"/>
                </a:solidFill>
                <a:latin typeface="Times New Roman"/>
                <a:cs typeface="Times New Roman"/>
              </a:rPr>
              <a:t>cạo</a:t>
            </a:r>
            <a:r>
              <a:rPr sz="2100" spc="-90" dirty="0">
                <a:solidFill>
                  <a:srgbClr val="082C6C"/>
                </a:solidFill>
                <a:latin typeface="Times New Roman"/>
                <a:cs typeface="Times New Roman"/>
              </a:rPr>
              <a:t> </a:t>
            </a:r>
            <a:r>
              <a:rPr sz="2100" spc="-40" dirty="0">
                <a:solidFill>
                  <a:srgbClr val="082C6C"/>
                </a:solidFill>
                <a:latin typeface="Times New Roman"/>
                <a:cs typeface="Times New Roman"/>
              </a:rPr>
              <a:t>râu,</a:t>
            </a:r>
            <a:r>
              <a:rPr sz="2100" spc="-114" dirty="0">
                <a:solidFill>
                  <a:srgbClr val="082C6C"/>
                </a:solidFill>
                <a:latin typeface="Times New Roman"/>
                <a:cs typeface="Times New Roman"/>
              </a:rPr>
              <a:t> </a:t>
            </a:r>
            <a:r>
              <a:rPr sz="2100" spc="-30" dirty="0">
                <a:solidFill>
                  <a:srgbClr val="082C6C"/>
                </a:solidFill>
                <a:latin typeface="Times New Roman"/>
                <a:cs typeface="Times New Roman"/>
              </a:rPr>
              <a:t>bàn</a:t>
            </a:r>
            <a:r>
              <a:rPr sz="2100" spc="-75" dirty="0">
                <a:solidFill>
                  <a:srgbClr val="082C6C"/>
                </a:solidFill>
                <a:latin typeface="Times New Roman"/>
                <a:cs typeface="Times New Roman"/>
              </a:rPr>
              <a:t> </a:t>
            </a:r>
            <a:r>
              <a:rPr sz="2100" spc="-40" dirty="0">
                <a:solidFill>
                  <a:srgbClr val="082C6C"/>
                </a:solidFill>
                <a:latin typeface="Times New Roman"/>
                <a:cs typeface="Times New Roman"/>
              </a:rPr>
              <a:t>chải</a:t>
            </a:r>
            <a:r>
              <a:rPr sz="2100" spc="-110" dirty="0">
                <a:solidFill>
                  <a:srgbClr val="082C6C"/>
                </a:solidFill>
                <a:latin typeface="Times New Roman"/>
                <a:cs typeface="Times New Roman"/>
              </a:rPr>
              <a:t> </a:t>
            </a:r>
            <a:r>
              <a:rPr sz="2100" spc="-35" dirty="0">
                <a:solidFill>
                  <a:srgbClr val="082C6C"/>
                </a:solidFill>
                <a:latin typeface="Times New Roman"/>
                <a:cs typeface="Times New Roman"/>
              </a:rPr>
              <a:t>đánh</a:t>
            </a:r>
            <a:r>
              <a:rPr sz="2100" spc="-125" dirty="0">
                <a:solidFill>
                  <a:srgbClr val="082C6C"/>
                </a:solidFill>
                <a:latin typeface="Times New Roman"/>
                <a:cs typeface="Times New Roman"/>
              </a:rPr>
              <a:t> </a:t>
            </a:r>
            <a:r>
              <a:rPr sz="2100" spc="-35" dirty="0">
                <a:solidFill>
                  <a:srgbClr val="082C6C"/>
                </a:solidFill>
                <a:latin typeface="Times New Roman"/>
                <a:cs typeface="Times New Roman"/>
              </a:rPr>
              <a:t>răng,</a:t>
            </a:r>
            <a:r>
              <a:rPr sz="2100" spc="-95" dirty="0">
                <a:solidFill>
                  <a:srgbClr val="082C6C"/>
                </a:solidFill>
                <a:latin typeface="Times New Roman"/>
                <a:cs typeface="Times New Roman"/>
              </a:rPr>
              <a:t> </a:t>
            </a:r>
            <a:r>
              <a:rPr sz="2100" spc="-25" dirty="0">
                <a:solidFill>
                  <a:srgbClr val="082C6C"/>
                </a:solidFill>
                <a:latin typeface="Times New Roman"/>
                <a:cs typeface="Times New Roman"/>
              </a:rPr>
              <a:t>bấm</a:t>
            </a:r>
            <a:endParaRPr sz="2100">
              <a:latin typeface="Times New Roman"/>
              <a:cs typeface="Times New Roman"/>
            </a:endParaRPr>
          </a:p>
          <a:p>
            <a:pPr marL="469900" marR="572770">
              <a:lnSpc>
                <a:spcPts val="2860"/>
              </a:lnSpc>
              <a:spcBef>
                <a:spcPts val="140"/>
              </a:spcBef>
            </a:pPr>
            <a:r>
              <a:rPr sz="2100" spc="-45" dirty="0">
                <a:solidFill>
                  <a:srgbClr val="082C6C"/>
                </a:solidFill>
                <a:latin typeface="Times New Roman"/>
                <a:cs typeface="Times New Roman"/>
              </a:rPr>
              <a:t>móng</a:t>
            </a:r>
            <a:r>
              <a:rPr sz="2100" spc="-85" dirty="0">
                <a:solidFill>
                  <a:srgbClr val="082C6C"/>
                </a:solidFill>
                <a:latin typeface="Times New Roman"/>
                <a:cs typeface="Times New Roman"/>
              </a:rPr>
              <a:t> </a:t>
            </a:r>
            <a:r>
              <a:rPr sz="2100" spc="-35" dirty="0">
                <a:solidFill>
                  <a:srgbClr val="082C6C"/>
                </a:solidFill>
                <a:latin typeface="Times New Roman"/>
                <a:cs typeface="Times New Roman"/>
              </a:rPr>
              <a:t>tay</a:t>
            </a:r>
            <a:r>
              <a:rPr sz="2100" spc="-100" dirty="0">
                <a:solidFill>
                  <a:srgbClr val="082C6C"/>
                </a:solidFill>
                <a:latin typeface="Times New Roman"/>
                <a:cs typeface="Times New Roman"/>
              </a:rPr>
              <a:t> </a:t>
            </a:r>
            <a:r>
              <a:rPr sz="2100" spc="-35" dirty="0">
                <a:solidFill>
                  <a:srgbClr val="082C6C"/>
                </a:solidFill>
                <a:latin typeface="Times New Roman"/>
                <a:cs typeface="Times New Roman"/>
              </a:rPr>
              <a:t>hoặc</a:t>
            </a:r>
            <a:r>
              <a:rPr sz="2100" spc="-120" dirty="0">
                <a:solidFill>
                  <a:srgbClr val="082C6C"/>
                </a:solidFill>
                <a:latin typeface="Times New Roman"/>
                <a:cs typeface="Times New Roman"/>
              </a:rPr>
              <a:t> </a:t>
            </a:r>
            <a:r>
              <a:rPr sz="2100" spc="-35" dirty="0">
                <a:solidFill>
                  <a:srgbClr val="082C6C"/>
                </a:solidFill>
                <a:latin typeface="Times New Roman"/>
                <a:cs typeface="Times New Roman"/>
              </a:rPr>
              <a:t>khuyên</a:t>
            </a:r>
            <a:r>
              <a:rPr sz="2100" spc="-125" dirty="0">
                <a:solidFill>
                  <a:srgbClr val="082C6C"/>
                </a:solidFill>
                <a:latin typeface="Times New Roman"/>
                <a:cs typeface="Times New Roman"/>
              </a:rPr>
              <a:t> </a:t>
            </a:r>
            <a:r>
              <a:rPr sz="2100" spc="-35" dirty="0">
                <a:solidFill>
                  <a:srgbClr val="082C6C"/>
                </a:solidFill>
                <a:latin typeface="Times New Roman"/>
                <a:cs typeface="Times New Roman"/>
              </a:rPr>
              <a:t>tai</a:t>
            </a:r>
            <a:r>
              <a:rPr sz="2100" spc="-95" dirty="0">
                <a:solidFill>
                  <a:srgbClr val="082C6C"/>
                </a:solidFill>
                <a:latin typeface="Times New Roman"/>
                <a:cs typeface="Times New Roman"/>
              </a:rPr>
              <a:t> </a:t>
            </a:r>
            <a:r>
              <a:rPr sz="2100" spc="-35" dirty="0">
                <a:solidFill>
                  <a:srgbClr val="082C6C"/>
                </a:solidFill>
                <a:latin typeface="Times New Roman"/>
                <a:cs typeface="Times New Roman"/>
              </a:rPr>
              <a:t>với</a:t>
            </a:r>
            <a:r>
              <a:rPr sz="2100" spc="-110" dirty="0">
                <a:solidFill>
                  <a:srgbClr val="082C6C"/>
                </a:solidFill>
                <a:latin typeface="Times New Roman"/>
                <a:cs typeface="Times New Roman"/>
              </a:rPr>
              <a:t> </a:t>
            </a:r>
            <a:r>
              <a:rPr sz="2100" spc="-50" dirty="0">
                <a:solidFill>
                  <a:srgbClr val="082C6C"/>
                </a:solidFill>
                <a:latin typeface="Times New Roman"/>
                <a:cs typeface="Times New Roman"/>
              </a:rPr>
              <a:t>người</a:t>
            </a:r>
            <a:r>
              <a:rPr sz="2100" spc="-110" dirty="0">
                <a:solidFill>
                  <a:srgbClr val="082C6C"/>
                </a:solidFill>
                <a:latin typeface="Times New Roman"/>
                <a:cs typeface="Times New Roman"/>
              </a:rPr>
              <a:t> </a:t>
            </a:r>
            <a:r>
              <a:rPr sz="2100" dirty="0">
                <a:solidFill>
                  <a:srgbClr val="082C6C"/>
                </a:solidFill>
                <a:latin typeface="Times New Roman"/>
                <a:cs typeface="Times New Roman"/>
              </a:rPr>
              <a:t>bị</a:t>
            </a:r>
            <a:r>
              <a:rPr sz="2100" spc="-65" dirty="0">
                <a:solidFill>
                  <a:srgbClr val="082C6C"/>
                </a:solidFill>
                <a:latin typeface="Times New Roman"/>
                <a:cs typeface="Times New Roman"/>
              </a:rPr>
              <a:t> </a:t>
            </a:r>
            <a:r>
              <a:rPr sz="2100" spc="-10" dirty="0">
                <a:solidFill>
                  <a:srgbClr val="082C6C"/>
                </a:solidFill>
                <a:latin typeface="Times New Roman"/>
                <a:cs typeface="Times New Roman"/>
              </a:rPr>
              <a:t>nhiễm bệnh.</a:t>
            </a:r>
            <a:endParaRPr sz="2100">
              <a:latin typeface="Times New Roman"/>
              <a:cs typeface="Times New Roman"/>
            </a:endParaRPr>
          </a:p>
          <a:p>
            <a:pPr marL="469900">
              <a:lnSpc>
                <a:spcPct val="100000"/>
              </a:lnSpc>
              <a:spcBef>
                <a:spcPts val="170"/>
              </a:spcBef>
            </a:pPr>
            <a:r>
              <a:rPr sz="2100" spc="-50" dirty="0">
                <a:solidFill>
                  <a:srgbClr val="082C6C"/>
                </a:solidFill>
                <a:latin typeface="Times New Roman"/>
                <a:cs typeface="Times New Roman"/>
              </a:rPr>
              <a:t>Tiếp</a:t>
            </a:r>
            <a:r>
              <a:rPr sz="2100" spc="-114" dirty="0">
                <a:solidFill>
                  <a:srgbClr val="082C6C"/>
                </a:solidFill>
                <a:latin typeface="Times New Roman"/>
                <a:cs typeface="Times New Roman"/>
              </a:rPr>
              <a:t> </a:t>
            </a:r>
            <a:r>
              <a:rPr sz="2100" spc="-40" dirty="0">
                <a:solidFill>
                  <a:srgbClr val="082C6C"/>
                </a:solidFill>
                <a:latin typeface="Times New Roman"/>
                <a:cs typeface="Times New Roman"/>
              </a:rPr>
              <a:t>xúc</a:t>
            </a:r>
            <a:r>
              <a:rPr sz="2100" spc="-125" dirty="0">
                <a:solidFill>
                  <a:srgbClr val="082C6C"/>
                </a:solidFill>
                <a:latin typeface="Times New Roman"/>
                <a:cs typeface="Times New Roman"/>
              </a:rPr>
              <a:t> </a:t>
            </a:r>
            <a:r>
              <a:rPr sz="2100" spc="-35" dirty="0">
                <a:solidFill>
                  <a:srgbClr val="082C6C"/>
                </a:solidFill>
                <a:latin typeface="Times New Roman"/>
                <a:cs typeface="Times New Roman"/>
              </a:rPr>
              <a:t>với</a:t>
            </a:r>
            <a:r>
              <a:rPr sz="2100" spc="-114" dirty="0">
                <a:solidFill>
                  <a:srgbClr val="082C6C"/>
                </a:solidFill>
                <a:latin typeface="Times New Roman"/>
                <a:cs typeface="Times New Roman"/>
              </a:rPr>
              <a:t> </a:t>
            </a:r>
            <a:r>
              <a:rPr sz="2100" spc="-40" dirty="0">
                <a:solidFill>
                  <a:srgbClr val="082C6C"/>
                </a:solidFill>
                <a:latin typeface="Times New Roman"/>
                <a:cs typeface="Times New Roman"/>
              </a:rPr>
              <a:t>thiết</a:t>
            </a:r>
            <a:r>
              <a:rPr sz="2100" spc="-145" dirty="0">
                <a:solidFill>
                  <a:srgbClr val="082C6C"/>
                </a:solidFill>
                <a:latin typeface="Times New Roman"/>
                <a:cs typeface="Times New Roman"/>
              </a:rPr>
              <a:t> </a:t>
            </a:r>
            <a:r>
              <a:rPr sz="2100" dirty="0">
                <a:solidFill>
                  <a:srgbClr val="082C6C"/>
                </a:solidFill>
                <a:latin typeface="Times New Roman"/>
                <a:cs typeface="Times New Roman"/>
              </a:rPr>
              <a:t>bị</a:t>
            </a:r>
            <a:r>
              <a:rPr sz="2100" spc="-75" dirty="0">
                <a:solidFill>
                  <a:srgbClr val="082C6C"/>
                </a:solidFill>
                <a:latin typeface="Times New Roman"/>
                <a:cs typeface="Times New Roman"/>
              </a:rPr>
              <a:t> </a:t>
            </a:r>
            <a:r>
              <a:rPr sz="2100" dirty="0">
                <a:solidFill>
                  <a:srgbClr val="082C6C"/>
                </a:solidFill>
                <a:latin typeface="Times New Roman"/>
                <a:cs typeface="Times New Roman"/>
              </a:rPr>
              <a:t>y</a:t>
            </a:r>
            <a:r>
              <a:rPr sz="2100" spc="-75" dirty="0">
                <a:solidFill>
                  <a:srgbClr val="082C6C"/>
                </a:solidFill>
                <a:latin typeface="Times New Roman"/>
                <a:cs typeface="Times New Roman"/>
              </a:rPr>
              <a:t> </a:t>
            </a:r>
            <a:r>
              <a:rPr sz="2100" dirty="0">
                <a:solidFill>
                  <a:srgbClr val="082C6C"/>
                </a:solidFill>
                <a:latin typeface="Times New Roman"/>
                <a:cs typeface="Times New Roman"/>
              </a:rPr>
              <a:t>tế</a:t>
            </a:r>
            <a:r>
              <a:rPr sz="2100" spc="-80" dirty="0">
                <a:solidFill>
                  <a:srgbClr val="082C6C"/>
                </a:solidFill>
                <a:latin typeface="Times New Roman"/>
                <a:cs typeface="Times New Roman"/>
              </a:rPr>
              <a:t> </a:t>
            </a:r>
            <a:r>
              <a:rPr sz="2100" spc="-45" dirty="0">
                <a:solidFill>
                  <a:srgbClr val="082C6C"/>
                </a:solidFill>
                <a:latin typeface="Times New Roman"/>
                <a:cs typeface="Times New Roman"/>
              </a:rPr>
              <a:t>chưa</a:t>
            </a:r>
            <a:r>
              <a:rPr sz="2100" spc="-110" dirty="0">
                <a:solidFill>
                  <a:srgbClr val="082C6C"/>
                </a:solidFill>
                <a:latin typeface="Times New Roman"/>
                <a:cs typeface="Times New Roman"/>
              </a:rPr>
              <a:t> </a:t>
            </a:r>
            <a:r>
              <a:rPr sz="2100" spc="-40" dirty="0">
                <a:solidFill>
                  <a:srgbClr val="082C6C"/>
                </a:solidFill>
                <a:latin typeface="Times New Roman"/>
                <a:cs typeface="Times New Roman"/>
              </a:rPr>
              <a:t>được</a:t>
            </a:r>
            <a:r>
              <a:rPr sz="2100" spc="-140" dirty="0">
                <a:solidFill>
                  <a:srgbClr val="082C6C"/>
                </a:solidFill>
                <a:latin typeface="Times New Roman"/>
                <a:cs typeface="Times New Roman"/>
              </a:rPr>
              <a:t> </a:t>
            </a:r>
            <a:r>
              <a:rPr sz="2100" spc="-10" dirty="0">
                <a:solidFill>
                  <a:srgbClr val="082C6C"/>
                </a:solidFill>
                <a:latin typeface="Times New Roman"/>
                <a:cs typeface="Times New Roman"/>
              </a:rPr>
              <a:t>vệ</a:t>
            </a:r>
            <a:r>
              <a:rPr sz="2100" spc="-90" dirty="0">
                <a:solidFill>
                  <a:srgbClr val="082C6C"/>
                </a:solidFill>
                <a:latin typeface="Times New Roman"/>
                <a:cs typeface="Times New Roman"/>
              </a:rPr>
              <a:t> </a:t>
            </a:r>
            <a:r>
              <a:rPr sz="2100" spc="-30" dirty="0">
                <a:solidFill>
                  <a:srgbClr val="082C6C"/>
                </a:solidFill>
                <a:latin typeface="Times New Roman"/>
                <a:cs typeface="Times New Roman"/>
              </a:rPr>
              <a:t>sinh</a:t>
            </a:r>
            <a:r>
              <a:rPr sz="2100" spc="-100" dirty="0">
                <a:solidFill>
                  <a:srgbClr val="082C6C"/>
                </a:solidFill>
                <a:latin typeface="Times New Roman"/>
                <a:cs typeface="Times New Roman"/>
              </a:rPr>
              <a:t> </a:t>
            </a:r>
            <a:r>
              <a:rPr sz="2100" spc="-20" dirty="0">
                <a:solidFill>
                  <a:srgbClr val="082C6C"/>
                </a:solidFill>
                <a:latin typeface="Times New Roman"/>
                <a:cs typeface="Times New Roman"/>
              </a:rPr>
              <a:t>sạch</a:t>
            </a:r>
            <a:endParaRPr sz="2100">
              <a:latin typeface="Times New Roman"/>
              <a:cs typeface="Times New Roman"/>
            </a:endParaRPr>
          </a:p>
          <a:p>
            <a:pPr marL="469900">
              <a:lnSpc>
                <a:spcPct val="100000"/>
              </a:lnSpc>
              <a:spcBef>
                <a:spcPts val="320"/>
              </a:spcBef>
            </a:pPr>
            <a:r>
              <a:rPr sz="2100" spc="-25" dirty="0">
                <a:solidFill>
                  <a:srgbClr val="082C6C"/>
                </a:solidFill>
                <a:latin typeface="Times New Roman"/>
                <a:cs typeface="Times New Roman"/>
              </a:rPr>
              <a:t>sẽ.</a:t>
            </a:r>
            <a:endParaRPr sz="2100">
              <a:latin typeface="Times New Roman"/>
              <a:cs typeface="Times New Roman"/>
            </a:endParaRPr>
          </a:p>
          <a:p>
            <a:pPr marL="469900">
              <a:lnSpc>
                <a:spcPct val="100000"/>
              </a:lnSpc>
              <a:spcBef>
                <a:spcPts val="520"/>
              </a:spcBef>
            </a:pPr>
            <a:r>
              <a:rPr sz="2100" spc="-30" dirty="0">
                <a:solidFill>
                  <a:srgbClr val="082C6C"/>
                </a:solidFill>
                <a:latin typeface="Times New Roman"/>
                <a:cs typeface="Times New Roman"/>
              </a:rPr>
              <a:t>Dùng</a:t>
            </a:r>
            <a:r>
              <a:rPr sz="2100" spc="-100" dirty="0">
                <a:solidFill>
                  <a:srgbClr val="082C6C"/>
                </a:solidFill>
                <a:latin typeface="Times New Roman"/>
                <a:cs typeface="Times New Roman"/>
              </a:rPr>
              <a:t> </a:t>
            </a:r>
            <a:r>
              <a:rPr sz="2100" spc="-35" dirty="0">
                <a:solidFill>
                  <a:srgbClr val="082C6C"/>
                </a:solidFill>
                <a:latin typeface="Times New Roman"/>
                <a:cs typeface="Times New Roman"/>
              </a:rPr>
              <a:t>chung</a:t>
            </a:r>
            <a:r>
              <a:rPr sz="2100" spc="-105" dirty="0">
                <a:solidFill>
                  <a:srgbClr val="082C6C"/>
                </a:solidFill>
                <a:latin typeface="Times New Roman"/>
                <a:cs typeface="Times New Roman"/>
              </a:rPr>
              <a:t> </a:t>
            </a:r>
            <a:r>
              <a:rPr sz="2100" spc="-30" dirty="0">
                <a:solidFill>
                  <a:srgbClr val="082C6C"/>
                </a:solidFill>
                <a:latin typeface="Times New Roman"/>
                <a:cs typeface="Times New Roman"/>
              </a:rPr>
              <a:t>kim</a:t>
            </a:r>
            <a:r>
              <a:rPr sz="2100" spc="-95" dirty="0">
                <a:solidFill>
                  <a:srgbClr val="082C6C"/>
                </a:solidFill>
                <a:latin typeface="Times New Roman"/>
                <a:cs typeface="Times New Roman"/>
              </a:rPr>
              <a:t> </a:t>
            </a:r>
            <a:r>
              <a:rPr sz="2100" spc="-45" dirty="0">
                <a:solidFill>
                  <a:srgbClr val="082C6C"/>
                </a:solidFill>
                <a:latin typeface="Times New Roman"/>
                <a:cs typeface="Times New Roman"/>
              </a:rPr>
              <a:t>tiêm</a:t>
            </a:r>
            <a:r>
              <a:rPr sz="2100" spc="-90" dirty="0">
                <a:solidFill>
                  <a:srgbClr val="082C6C"/>
                </a:solidFill>
                <a:latin typeface="Times New Roman"/>
                <a:cs typeface="Times New Roman"/>
              </a:rPr>
              <a:t> </a:t>
            </a:r>
            <a:r>
              <a:rPr sz="2100" spc="-35" dirty="0">
                <a:solidFill>
                  <a:srgbClr val="082C6C"/>
                </a:solidFill>
                <a:latin typeface="Times New Roman"/>
                <a:cs typeface="Times New Roman"/>
              </a:rPr>
              <a:t>với</a:t>
            </a:r>
            <a:r>
              <a:rPr sz="2100" spc="-114" dirty="0">
                <a:solidFill>
                  <a:srgbClr val="082C6C"/>
                </a:solidFill>
                <a:latin typeface="Times New Roman"/>
                <a:cs typeface="Times New Roman"/>
              </a:rPr>
              <a:t> </a:t>
            </a:r>
            <a:r>
              <a:rPr sz="2100" spc="-40" dirty="0">
                <a:solidFill>
                  <a:srgbClr val="082C6C"/>
                </a:solidFill>
                <a:latin typeface="Times New Roman"/>
                <a:cs typeface="Times New Roman"/>
              </a:rPr>
              <a:t>người</a:t>
            </a:r>
            <a:r>
              <a:rPr sz="2100" spc="-100" dirty="0">
                <a:solidFill>
                  <a:srgbClr val="082C6C"/>
                </a:solidFill>
                <a:latin typeface="Times New Roman"/>
                <a:cs typeface="Times New Roman"/>
              </a:rPr>
              <a:t> </a:t>
            </a:r>
            <a:r>
              <a:rPr sz="2100" spc="-10" dirty="0">
                <a:solidFill>
                  <a:srgbClr val="082C6C"/>
                </a:solidFill>
                <a:latin typeface="Times New Roman"/>
                <a:cs typeface="Times New Roman"/>
              </a:rPr>
              <a:t>khác.</a:t>
            </a:r>
            <a:endParaRPr sz="2100">
              <a:latin typeface="Times New Roman"/>
              <a:cs typeface="Times New Roman"/>
            </a:endParaRPr>
          </a:p>
          <a:p>
            <a:pPr marL="469900">
              <a:lnSpc>
                <a:spcPct val="100000"/>
              </a:lnSpc>
              <a:spcBef>
                <a:spcPts val="105"/>
              </a:spcBef>
            </a:pPr>
            <a:r>
              <a:rPr sz="2100" spc="-40" dirty="0">
                <a:solidFill>
                  <a:srgbClr val="082C6C"/>
                </a:solidFill>
                <a:latin typeface="Times New Roman"/>
                <a:cs typeface="Times New Roman"/>
              </a:rPr>
              <a:t>Xăm</a:t>
            </a:r>
            <a:r>
              <a:rPr sz="2100" spc="-105" dirty="0">
                <a:solidFill>
                  <a:srgbClr val="082C6C"/>
                </a:solidFill>
                <a:latin typeface="Times New Roman"/>
                <a:cs typeface="Times New Roman"/>
              </a:rPr>
              <a:t> </a:t>
            </a:r>
            <a:r>
              <a:rPr sz="2100" spc="-45" dirty="0">
                <a:solidFill>
                  <a:srgbClr val="082C6C"/>
                </a:solidFill>
                <a:latin typeface="Times New Roman"/>
                <a:cs typeface="Times New Roman"/>
              </a:rPr>
              <a:t>mình,</a:t>
            </a:r>
            <a:r>
              <a:rPr sz="2100" spc="-100" dirty="0">
                <a:solidFill>
                  <a:srgbClr val="082C6C"/>
                </a:solidFill>
                <a:latin typeface="Times New Roman"/>
                <a:cs typeface="Times New Roman"/>
              </a:rPr>
              <a:t> </a:t>
            </a:r>
            <a:r>
              <a:rPr sz="2100" dirty="0">
                <a:solidFill>
                  <a:srgbClr val="082C6C"/>
                </a:solidFill>
                <a:latin typeface="Times New Roman"/>
                <a:cs typeface="Times New Roman"/>
              </a:rPr>
              <a:t>xỏ</a:t>
            </a:r>
            <a:r>
              <a:rPr sz="2100" spc="-85" dirty="0">
                <a:solidFill>
                  <a:srgbClr val="082C6C"/>
                </a:solidFill>
                <a:latin typeface="Times New Roman"/>
                <a:cs typeface="Times New Roman"/>
              </a:rPr>
              <a:t> </a:t>
            </a:r>
            <a:r>
              <a:rPr sz="2100" spc="-40" dirty="0">
                <a:solidFill>
                  <a:srgbClr val="082C6C"/>
                </a:solidFill>
                <a:latin typeface="Times New Roman"/>
                <a:cs typeface="Times New Roman"/>
              </a:rPr>
              <a:t>khuyên,</a:t>
            </a:r>
            <a:r>
              <a:rPr sz="2100" spc="-135" dirty="0">
                <a:solidFill>
                  <a:srgbClr val="082C6C"/>
                </a:solidFill>
                <a:latin typeface="Times New Roman"/>
                <a:cs typeface="Times New Roman"/>
              </a:rPr>
              <a:t> </a:t>
            </a:r>
            <a:r>
              <a:rPr sz="2100" spc="-35" dirty="0">
                <a:solidFill>
                  <a:srgbClr val="082C6C"/>
                </a:solidFill>
                <a:latin typeface="Times New Roman"/>
                <a:cs typeface="Times New Roman"/>
              </a:rPr>
              <a:t>cắt</a:t>
            </a:r>
            <a:r>
              <a:rPr sz="2100" spc="-110" dirty="0">
                <a:solidFill>
                  <a:srgbClr val="082C6C"/>
                </a:solidFill>
                <a:latin typeface="Times New Roman"/>
                <a:cs typeface="Times New Roman"/>
              </a:rPr>
              <a:t> </a:t>
            </a:r>
            <a:r>
              <a:rPr sz="2100" spc="-40" dirty="0">
                <a:solidFill>
                  <a:srgbClr val="082C6C"/>
                </a:solidFill>
                <a:latin typeface="Times New Roman"/>
                <a:cs typeface="Times New Roman"/>
              </a:rPr>
              <a:t>tóc,</a:t>
            </a:r>
            <a:r>
              <a:rPr sz="2100" spc="-100" dirty="0">
                <a:solidFill>
                  <a:srgbClr val="082C6C"/>
                </a:solidFill>
                <a:latin typeface="Times New Roman"/>
                <a:cs typeface="Times New Roman"/>
              </a:rPr>
              <a:t> </a:t>
            </a:r>
            <a:r>
              <a:rPr sz="2100" spc="-45" dirty="0">
                <a:solidFill>
                  <a:srgbClr val="082C6C"/>
                </a:solidFill>
                <a:latin typeface="Times New Roman"/>
                <a:cs typeface="Times New Roman"/>
              </a:rPr>
              <a:t>rạch</a:t>
            </a:r>
            <a:r>
              <a:rPr sz="2100" spc="-95" dirty="0">
                <a:solidFill>
                  <a:srgbClr val="082C6C"/>
                </a:solidFill>
                <a:latin typeface="Times New Roman"/>
                <a:cs typeface="Times New Roman"/>
              </a:rPr>
              <a:t> </a:t>
            </a:r>
            <a:r>
              <a:rPr sz="2100" spc="-30" dirty="0">
                <a:solidFill>
                  <a:srgbClr val="082C6C"/>
                </a:solidFill>
                <a:latin typeface="Times New Roman"/>
                <a:cs typeface="Times New Roman"/>
              </a:rPr>
              <a:t>da,</a:t>
            </a:r>
            <a:r>
              <a:rPr sz="2100" spc="-100" dirty="0">
                <a:solidFill>
                  <a:srgbClr val="082C6C"/>
                </a:solidFill>
                <a:latin typeface="Times New Roman"/>
                <a:cs typeface="Times New Roman"/>
              </a:rPr>
              <a:t> </a:t>
            </a:r>
            <a:r>
              <a:rPr sz="2100" spc="-35" dirty="0">
                <a:solidFill>
                  <a:srgbClr val="082C6C"/>
                </a:solidFill>
                <a:latin typeface="Times New Roman"/>
                <a:cs typeface="Times New Roman"/>
              </a:rPr>
              <a:t>cắt</a:t>
            </a:r>
            <a:r>
              <a:rPr sz="2100" spc="-100" dirty="0">
                <a:solidFill>
                  <a:srgbClr val="082C6C"/>
                </a:solidFill>
                <a:latin typeface="Times New Roman"/>
                <a:cs typeface="Times New Roman"/>
              </a:rPr>
              <a:t> </a:t>
            </a:r>
            <a:r>
              <a:rPr sz="2100" spc="-35" dirty="0">
                <a:solidFill>
                  <a:srgbClr val="082C6C"/>
                </a:solidFill>
                <a:latin typeface="Times New Roman"/>
                <a:cs typeface="Times New Roman"/>
              </a:rPr>
              <a:t>bao</a:t>
            </a:r>
            <a:r>
              <a:rPr sz="2100" spc="-114" dirty="0">
                <a:solidFill>
                  <a:srgbClr val="082C6C"/>
                </a:solidFill>
                <a:latin typeface="Times New Roman"/>
                <a:cs typeface="Times New Roman"/>
              </a:rPr>
              <a:t> </a:t>
            </a:r>
            <a:r>
              <a:rPr sz="2100" spc="-25" dirty="0">
                <a:solidFill>
                  <a:srgbClr val="082C6C"/>
                </a:solidFill>
                <a:latin typeface="Times New Roman"/>
                <a:cs typeface="Times New Roman"/>
              </a:rPr>
              <a:t>quy</a:t>
            </a:r>
            <a:endParaRPr sz="2100">
              <a:latin typeface="Times New Roman"/>
              <a:cs typeface="Times New Roman"/>
            </a:endParaRPr>
          </a:p>
          <a:p>
            <a:pPr marL="469900">
              <a:lnSpc>
                <a:spcPct val="100000"/>
              </a:lnSpc>
              <a:spcBef>
                <a:spcPts val="340"/>
              </a:spcBef>
            </a:pPr>
            <a:r>
              <a:rPr sz="2100" spc="-30" dirty="0">
                <a:solidFill>
                  <a:srgbClr val="082C6C"/>
                </a:solidFill>
                <a:latin typeface="Times New Roman"/>
                <a:cs typeface="Times New Roman"/>
              </a:rPr>
              <a:t>đầu</a:t>
            </a:r>
            <a:r>
              <a:rPr sz="2100" spc="-105" dirty="0">
                <a:solidFill>
                  <a:srgbClr val="082C6C"/>
                </a:solidFill>
                <a:latin typeface="Times New Roman"/>
                <a:cs typeface="Times New Roman"/>
              </a:rPr>
              <a:t> </a:t>
            </a:r>
            <a:r>
              <a:rPr sz="2100" spc="-35" dirty="0">
                <a:solidFill>
                  <a:srgbClr val="082C6C"/>
                </a:solidFill>
                <a:latin typeface="Times New Roman"/>
                <a:cs typeface="Times New Roman"/>
              </a:rPr>
              <a:t>không</a:t>
            </a:r>
            <a:r>
              <a:rPr sz="2100" spc="-120" dirty="0">
                <a:solidFill>
                  <a:srgbClr val="082C6C"/>
                </a:solidFill>
                <a:latin typeface="Times New Roman"/>
                <a:cs typeface="Times New Roman"/>
              </a:rPr>
              <a:t> </a:t>
            </a:r>
            <a:r>
              <a:rPr sz="2100" dirty="0">
                <a:solidFill>
                  <a:srgbClr val="082C6C"/>
                </a:solidFill>
                <a:latin typeface="Times New Roman"/>
                <a:cs typeface="Times New Roman"/>
              </a:rPr>
              <a:t>vô</a:t>
            </a:r>
            <a:r>
              <a:rPr sz="2100" spc="-90" dirty="0">
                <a:solidFill>
                  <a:srgbClr val="082C6C"/>
                </a:solidFill>
                <a:latin typeface="Times New Roman"/>
                <a:cs typeface="Times New Roman"/>
              </a:rPr>
              <a:t> </a:t>
            </a:r>
            <a:r>
              <a:rPr sz="2100" spc="-10" dirty="0">
                <a:solidFill>
                  <a:srgbClr val="082C6C"/>
                </a:solidFill>
                <a:latin typeface="Times New Roman"/>
                <a:cs typeface="Times New Roman"/>
              </a:rPr>
              <a:t>trùng.</a:t>
            </a:r>
            <a:endParaRPr sz="2100">
              <a:latin typeface="Times New Roman"/>
              <a:cs typeface="Times New Roman"/>
            </a:endParaRPr>
          </a:p>
          <a:p>
            <a:pPr marL="469900" marR="46355">
              <a:lnSpc>
                <a:spcPts val="2840"/>
              </a:lnSpc>
              <a:spcBef>
                <a:spcPts val="150"/>
              </a:spcBef>
            </a:pPr>
            <a:r>
              <a:rPr sz="2100" spc="-35" dirty="0">
                <a:solidFill>
                  <a:srgbClr val="082C6C"/>
                </a:solidFill>
                <a:latin typeface="Times New Roman"/>
                <a:cs typeface="Times New Roman"/>
              </a:rPr>
              <a:t>Quan</a:t>
            </a:r>
            <a:r>
              <a:rPr sz="2100" spc="-140" dirty="0">
                <a:solidFill>
                  <a:srgbClr val="082C6C"/>
                </a:solidFill>
                <a:latin typeface="Times New Roman"/>
                <a:cs typeface="Times New Roman"/>
              </a:rPr>
              <a:t> </a:t>
            </a:r>
            <a:r>
              <a:rPr sz="2100" spc="-20" dirty="0">
                <a:solidFill>
                  <a:srgbClr val="082C6C"/>
                </a:solidFill>
                <a:latin typeface="Times New Roman"/>
                <a:cs typeface="Times New Roman"/>
              </a:rPr>
              <a:t>hệ</a:t>
            </a:r>
            <a:r>
              <a:rPr sz="2100" spc="-100" dirty="0">
                <a:solidFill>
                  <a:srgbClr val="082C6C"/>
                </a:solidFill>
                <a:latin typeface="Times New Roman"/>
                <a:cs typeface="Times New Roman"/>
              </a:rPr>
              <a:t> </a:t>
            </a:r>
            <a:r>
              <a:rPr sz="2100" spc="-35" dirty="0">
                <a:solidFill>
                  <a:srgbClr val="082C6C"/>
                </a:solidFill>
                <a:latin typeface="Times New Roman"/>
                <a:cs typeface="Times New Roman"/>
              </a:rPr>
              <a:t>tình</a:t>
            </a:r>
            <a:r>
              <a:rPr sz="2100" spc="-135" dirty="0">
                <a:solidFill>
                  <a:srgbClr val="082C6C"/>
                </a:solidFill>
                <a:latin typeface="Times New Roman"/>
                <a:cs typeface="Times New Roman"/>
              </a:rPr>
              <a:t> </a:t>
            </a:r>
            <a:r>
              <a:rPr sz="2100" spc="-30" dirty="0">
                <a:solidFill>
                  <a:srgbClr val="082C6C"/>
                </a:solidFill>
                <a:latin typeface="Times New Roman"/>
                <a:cs typeface="Times New Roman"/>
              </a:rPr>
              <a:t>dục</a:t>
            </a:r>
            <a:r>
              <a:rPr sz="2100" spc="-114" dirty="0">
                <a:solidFill>
                  <a:srgbClr val="082C6C"/>
                </a:solidFill>
                <a:latin typeface="Times New Roman"/>
                <a:cs typeface="Times New Roman"/>
              </a:rPr>
              <a:t> </a:t>
            </a:r>
            <a:r>
              <a:rPr sz="2100" spc="-10" dirty="0">
                <a:solidFill>
                  <a:srgbClr val="082C6C"/>
                </a:solidFill>
                <a:latin typeface="Times New Roman"/>
                <a:cs typeface="Times New Roman"/>
              </a:rPr>
              <a:t>mà</a:t>
            </a:r>
            <a:r>
              <a:rPr sz="2100" spc="-50" dirty="0">
                <a:solidFill>
                  <a:srgbClr val="082C6C"/>
                </a:solidFill>
                <a:latin typeface="Times New Roman"/>
                <a:cs typeface="Times New Roman"/>
              </a:rPr>
              <a:t> </a:t>
            </a:r>
            <a:r>
              <a:rPr sz="2100" spc="-30" dirty="0">
                <a:solidFill>
                  <a:srgbClr val="082C6C"/>
                </a:solidFill>
                <a:latin typeface="Times New Roman"/>
                <a:cs typeface="Times New Roman"/>
              </a:rPr>
              <a:t>không</a:t>
            </a:r>
            <a:r>
              <a:rPr sz="2100" spc="-130" dirty="0">
                <a:solidFill>
                  <a:srgbClr val="082C6C"/>
                </a:solidFill>
                <a:latin typeface="Times New Roman"/>
                <a:cs typeface="Times New Roman"/>
              </a:rPr>
              <a:t> </a:t>
            </a:r>
            <a:r>
              <a:rPr sz="2100" dirty="0">
                <a:solidFill>
                  <a:srgbClr val="082C6C"/>
                </a:solidFill>
                <a:latin typeface="Times New Roman"/>
                <a:cs typeface="Times New Roman"/>
              </a:rPr>
              <a:t>sử</a:t>
            </a:r>
            <a:r>
              <a:rPr sz="2100" spc="-80" dirty="0">
                <a:solidFill>
                  <a:srgbClr val="082C6C"/>
                </a:solidFill>
                <a:latin typeface="Times New Roman"/>
                <a:cs typeface="Times New Roman"/>
              </a:rPr>
              <a:t> </a:t>
            </a:r>
            <a:r>
              <a:rPr sz="2100" spc="-30" dirty="0">
                <a:solidFill>
                  <a:srgbClr val="082C6C"/>
                </a:solidFill>
                <a:latin typeface="Times New Roman"/>
                <a:cs typeface="Times New Roman"/>
              </a:rPr>
              <a:t>dụng</a:t>
            </a:r>
            <a:r>
              <a:rPr sz="2100" spc="-110" dirty="0">
                <a:solidFill>
                  <a:srgbClr val="082C6C"/>
                </a:solidFill>
                <a:latin typeface="Times New Roman"/>
                <a:cs typeface="Times New Roman"/>
              </a:rPr>
              <a:t> </a:t>
            </a:r>
            <a:r>
              <a:rPr sz="2100" spc="-35" dirty="0">
                <a:solidFill>
                  <a:srgbClr val="082C6C"/>
                </a:solidFill>
                <a:latin typeface="Times New Roman"/>
                <a:cs typeface="Times New Roman"/>
              </a:rPr>
              <a:t>biện</a:t>
            </a:r>
            <a:r>
              <a:rPr sz="2100" spc="-140" dirty="0">
                <a:solidFill>
                  <a:srgbClr val="082C6C"/>
                </a:solidFill>
                <a:latin typeface="Times New Roman"/>
                <a:cs typeface="Times New Roman"/>
              </a:rPr>
              <a:t> </a:t>
            </a:r>
            <a:r>
              <a:rPr sz="2100" spc="-45" dirty="0">
                <a:solidFill>
                  <a:srgbClr val="082C6C"/>
                </a:solidFill>
                <a:latin typeface="Times New Roman"/>
                <a:cs typeface="Times New Roman"/>
              </a:rPr>
              <a:t>pháp</a:t>
            </a:r>
            <a:r>
              <a:rPr sz="2100" spc="-120" dirty="0">
                <a:solidFill>
                  <a:srgbClr val="082C6C"/>
                </a:solidFill>
                <a:latin typeface="Times New Roman"/>
                <a:cs typeface="Times New Roman"/>
              </a:rPr>
              <a:t> </a:t>
            </a:r>
            <a:r>
              <a:rPr sz="2100" spc="-25" dirty="0">
                <a:solidFill>
                  <a:srgbClr val="082C6C"/>
                </a:solidFill>
                <a:latin typeface="Times New Roman"/>
                <a:cs typeface="Times New Roman"/>
              </a:rPr>
              <a:t>bảo </a:t>
            </a:r>
            <a:r>
              <a:rPr sz="2100" spc="-20" dirty="0">
                <a:solidFill>
                  <a:srgbClr val="082C6C"/>
                </a:solidFill>
                <a:latin typeface="Times New Roman"/>
                <a:cs typeface="Times New Roman"/>
              </a:rPr>
              <a:t>vệ</a:t>
            </a:r>
            <a:r>
              <a:rPr sz="2100" spc="-100" dirty="0">
                <a:solidFill>
                  <a:srgbClr val="082C6C"/>
                </a:solidFill>
                <a:latin typeface="Times New Roman"/>
                <a:cs typeface="Times New Roman"/>
              </a:rPr>
              <a:t> </a:t>
            </a:r>
            <a:r>
              <a:rPr sz="2100" spc="-40" dirty="0">
                <a:solidFill>
                  <a:srgbClr val="082C6C"/>
                </a:solidFill>
                <a:latin typeface="Times New Roman"/>
                <a:cs typeface="Times New Roman"/>
              </a:rPr>
              <a:t>(chẳng</a:t>
            </a:r>
            <a:r>
              <a:rPr sz="2100" spc="-150" dirty="0">
                <a:solidFill>
                  <a:srgbClr val="082C6C"/>
                </a:solidFill>
                <a:latin typeface="Times New Roman"/>
                <a:cs typeface="Times New Roman"/>
              </a:rPr>
              <a:t> </a:t>
            </a:r>
            <a:r>
              <a:rPr sz="2100" spc="-20" dirty="0">
                <a:solidFill>
                  <a:srgbClr val="082C6C"/>
                </a:solidFill>
                <a:latin typeface="Times New Roman"/>
                <a:cs typeface="Times New Roman"/>
              </a:rPr>
              <a:t>hạn</a:t>
            </a:r>
            <a:r>
              <a:rPr sz="2100" spc="-90" dirty="0">
                <a:solidFill>
                  <a:srgbClr val="082C6C"/>
                </a:solidFill>
                <a:latin typeface="Times New Roman"/>
                <a:cs typeface="Times New Roman"/>
              </a:rPr>
              <a:t> </a:t>
            </a:r>
            <a:r>
              <a:rPr sz="2100" spc="-20" dirty="0">
                <a:solidFill>
                  <a:srgbClr val="082C6C"/>
                </a:solidFill>
                <a:latin typeface="Times New Roman"/>
                <a:cs typeface="Times New Roman"/>
              </a:rPr>
              <a:t>như</a:t>
            </a:r>
            <a:r>
              <a:rPr sz="2100" spc="-105" dirty="0">
                <a:solidFill>
                  <a:srgbClr val="082C6C"/>
                </a:solidFill>
                <a:latin typeface="Times New Roman"/>
                <a:cs typeface="Times New Roman"/>
              </a:rPr>
              <a:t> </a:t>
            </a:r>
            <a:r>
              <a:rPr sz="2100" spc="-30" dirty="0">
                <a:solidFill>
                  <a:srgbClr val="082C6C"/>
                </a:solidFill>
                <a:latin typeface="Times New Roman"/>
                <a:cs typeface="Times New Roman"/>
              </a:rPr>
              <a:t>bao</a:t>
            </a:r>
            <a:r>
              <a:rPr sz="2100" spc="-110" dirty="0">
                <a:solidFill>
                  <a:srgbClr val="082C6C"/>
                </a:solidFill>
                <a:latin typeface="Times New Roman"/>
                <a:cs typeface="Times New Roman"/>
              </a:rPr>
              <a:t> </a:t>
            </a:r>
            <a:r>
              <a:rPr sz="2100" spc="-40" dirty="0">
                <a:solidFill>
                  <a:srgbClr val="082C6C"/>
                </a:solidFill>
                <a:latin typeface="Times New Roman"/>
                <a:cs typeface="Times New Roman"/>
              </a:rPr>
              <a:t>cao</a:t>
            </a:r>
            <a:r>
              <a:rPr sz="2100" spc="-110" dirty="0">
                <a:solidFill>
                  <a:srgbClr val="082C6C"/>
                </a:solidFill>
                <a:latin typeface="Times New Roman"/>
                <a:cs typeface="Times New Roman"/>
              </a:rPr>
              <a:t> </a:t>
            </a:r>
            <a:r>
              <a:rPr sz="2100" spc="-30" dirty="0">
                <a:solidFill>
                  <a:srgbClr val="082C6C"/>
                </a:solidFill>
                <a:latin typeface="Times New Roman"/>
                <a:cs typeface="Times New Roman"/>
              </a:rPr>
              <a:t>su)</a:t>
            </a:r>
            <a:r>
              <a:rPr sz="2100" spc="-110" dirty="0">
                <a:solidFill>
                  <a:srgbClr val="082C6C"/>
                </a:solidFill>
                <a:latin typeface="Times New Roman"/>
                <a:cs typeface="Times New Roman"/>
              </a:rPr>
              <a:t> </a:t>
            </a:r>
            <a:r>
              <a:rPr sz="2100" spc="-30" dirty="0">
                <a:solidFill>
                  <a:srgbClr val="082C6C"/>
                </a:solidFill>
                <a:latin typeface="Times New Roman"/>
                <a:cs typeface="Times New Roman"/>
              </a:rPr>
              <a:t>cũng</a:t>
            </a:r>
            <a:r>
              <a:rPr sz="2100" spc="-100" dirty="0">
                <a:solidFill>
                  <a:srgbClr val="082C6C"/>
                </a:solidFill>
                <a:latin typeface="Times New Roman"/>
                <a:cs typeface="Times New Roman"/>
              </a:rPr>
              <a:t> </a:t>
            </a:r>
            <a:r>
              <a:rPr sz="2100" spc="-20" dirty="0">
                <a:solidFill>
                  <a:srgbClr val="082C6C"/>
                </a:solidFill>
                <a:latin typeface="Times New Roman"/>
                <a:cs typeface="Times New Roman"/>
              </a:rPr>
              <a:t>là</a:t>
            </a:r>
            <a:r>
              <a:rPr sz="2100" spc="-100" dirty="0">
                <a:solidFill>
                  <a:srgbClr val="082C6C"/>
                </a:solidFill>
                <a:latin typeface="Times New Roman"/>
                <a:cs typeface="Times New Roman"/>
              </a:rPr>
              <a:t> </a:t>
            </a:r>
            <a:r>
              <a:rPr sz="2100" spc="-40" dirty="0">
                <a:solidFill>
                  <a:srgbClr val="082C6C"/>
                </a:solidFill>
                <a:latin typeface="Times New Roman"/>
                <a:cs typeface="Times New Roman"/>
              </a:rPr>
              <a:t>một</a:t>
            </a:r>
            <a:r>
              <a:rPr sz="2100" spc="-90" dirty="0">
                <a:solidFill>
                  <a:srgbClr val="082C6C"/>
                </a:solidFill>
                <a:latin typeface="Times New Roman"/>
                <a:cs typeface="Times New Roman"/>
              </a:rPr>
              <a:t> </a:t>
            </a:r>
            <a:r>
              <a:rPr sz="2100" spc="-20" dirty="0">
                <a:solidFill>
                  <a:srgbClr val="082C6C"/>
                </a:solidFill>
                <a:latin typeface="Times New Roman"/>
                <a:cs typeface="Times New Roman"/>
              </a:rPr>
              <a:t>nguy</a:t>
            </a:r>
            <a:endParaRPr sz="2100">
              <a:latin typeface="Times New Roman"/>
              <a:cs typeface="Times New Roman"/>
            </a:endParaRPr>
          </a:p>
          <a:p>
            <a:pPr marL="469900">
              <a:lnSpc>
                <a:spcPct val="100000"/>
              </a:lnSpc>
              <a:spcBef>
                <a:spcPts val="195"/>
              </a:spcBef>
            </a:pPr>
            <a:r>
              <a:rPr sz="2100" spc="-20" dirty="0">
                <a:solidFill>
                  <a:srgbClr val="082C6C"/>
                </a:solidFill>
                <a:latin typeface="Times New Roman"/>
                <a:cs typeface="Times New Roman"/>
              </a:rPr>
              <a:t>cơ."</a:t>
            </a:r>
            <a:endParaRPr sz="2100">
              <a:latin typeface="Times New Roman"/>
              <a:cs typeface="Times New Roman"/>
            </a:endParaRPr>
          </a:p>
        </p:txBody>
      </p:sp>
      <p:pic>
        <p:nvPicPr>
          <p:cNvPr id="12" name="object 12"/>
          <p:cNvPicPr/>
          <p:nvPr/>
        </p:nvPicPr>
        <p:blipFill>
          <a:blip r:embed="rId3" cstate="print"/>
          <a:stretch>
            <a:fillRect/>
          </a:stretch>
        </p:blipFill>
        <p:spPr>
          <a:xfrm>
            <a:off x="309372" y="1828800"/>
            <a:ext cx="3526536" cy="251764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2625851"/>
            <a:ext cx="10474451" cy="4200144"/>
          </a:xfrm>
          <a:prstGeom prst="rect">
            <a:avLst/>
          </a:prstGeom>
        </p:spPr>
      </p:pic>
      <p:sp>
        <p:nvSpPr>
          <p:cNvPr id="3" name="object 3"/>
          <p:cNvSpPr txBox="1"/>
          <p:nvPr/>
        </p:nvSpPr>
        <p:spPr>
          <a:xfrm>
            <a:off x="252171" y="1475028"/>
            <a:ext cx="9921240" cy="729615"/>
          </a:xfrm>
          <a:prstGeom prst="rect">
            <a:avLst/>
          </a:prstGeom>
        </p:spPr>
        <p:txBody>
          <a:bodyPr vert="horz" wrap="square" lIns="0" tIns="12700" rIns="0" bIns="0" rtlCol="0">
            <a:spAutoFit/>
          </a:bodyPr>
          <a:lstStyle/>
          <a:p>
            <a:pPr marL="347980" marR="5080" indent="-335280">
              <a:lnSpc>
                <a:spcPct val="112700"/>
              </a:lnSpc>
              <a:spcBef>
                <a:spcPts val="100"/>
              </a:spcBef>
            </a:pPr>
            <a:r>
              <a:rPr sz="2050" dirty="0">
                <a:solidFill>
                  <a:srgbClr val="082C6C"/>
                </a:solidFill>
                <a:latin typeface="Times New Roman"/>
                <a:cs typeface="Times New Roman"/>
              </a:rPr>
              <a:t>Khi</a:t>
            </a:r>
            <a:r>
              <a:rPr sz="2050" spc="-45" dirty="0">
                <a:solidFill>
                  <a:srgbClr val="082C6C"/>
                </a:solidFill>
                <a:latin typeface="Times New Roman"/>
                <a:cs typeface="Times New Roman"/>
              </a:rPr>
              <a:t> </a:t>
            </a:r>
            <a:r>
              <a:rPr sz="2050" dirty="0">
                <a:solidFill>
                  <a:srgbClr val="082C6C"/>
                </a:solidFill>
                <a:latin typeface="Times New Roman"/>
                <a:cs typeface="Times New Roman"/>
              </a:rPr>
              <a:t>bạn</a:t>
            </a:r>
            <a:r>
              <a:rPr sz="2050" spc="-40" dirty="0">
                <a:solidFill>
                  <a:srgbClr val="082C6C"/>
                </a:solidFill>
                <a:latin typeface="Times New Roman"/>
                <a:cs typeface="Times New Roman"/>
              </a:rPr>
              <a:t> </a:t>
            </a:r>
            <a:r>
              <a:rPr sz="2050" dirty="0">
                <a:solidFill>
                  <a:srgbClr val="082C6C"/>
                </a:solidFill>
                <a:latin typeface="Times New Roman"/>
                <a:cs typeface="Times New Roman"/>
              </a:rPr>
              <a:t>bị</a:t>
            </a:r>
            <a:r>
              <a:rPr sz="2050" spc="-40" dirty="0">
                <a:solidFill>
                  <a:srgbClr val="082C6C"/>
                </a:solidFill>
                <a:latin typeface="Times New Roman"/>
                <a:cs typeface="Times New Roman"/>
              </a:rPr>
              <a:t> </a:t>
            </a:r>
            <a:r>
              <a:rPr sz="2050" dirty="0">
                <a:solidFill>
                  <a:srgbClr val="082C6C"/>
                </a:solidFill>
                <a:latin typeface="Times New Roman"/>
                <a:cs typeface="Times New Roman"/>
              </a:rPr>
              <a:t>nhiễm</a:t>
            </a:r>
            <a:r>
              <a:rPr sz="2050" spc="-45" dirty="0">
                <a:solidFill>
                  <a:srgbClr val="082C6C"/>
                </a:solidFill>
                <a:latin typeface="Times New Roman"/>
                <a:cs typeface="Times New Roman"/>
              </a:rPr>
              <a:t> </a:t>
            </a:r>
            <a:r>
              <a:rPr sz="2050" dirty="0">
                <a:solidFill>
                  <a:srgbClr val="082C6C"/>
                </a:solidFill>
                <a:latin typeface="Times New Roman"/>
                <a:cs typeface="Times New Roman"/>
              </a:rPr>
              <a:t>bệnh</a:t>
            </a:r>
            <a:r>
              <a:rPr sz="2050" spc="-55" dirty="0">
                <a:solidFill>
                  <a:srgbClr val="082C6C"/>
                </a:solidFill>
                <a:latin typeface="Times New Roman"/>
                <a:cs typeface="Times New Roman"/>
              </a:rPr>
              <a:t> </a:t>
            </a:r>
            <a:r>
              <a:rPr sz="2050" dirty="0">
                <a:solidFill>
                  <a:srgbClr val="082C6C"/>
                </a:solidFill>
                <a:latin typeface="Times New Roman"/>
                <a:cs typeface="Times New Roman"/>
              </a:rPr>
              <a:t>khi</a:t>
            </a:r>
            <a:r>
              <a:rPr sz="2050" spc="-50" dirty="0">
                <a:solidFill>
                  <a:srgbClr val="082C6C"/>
                </a:solidFill>
                <a:latin typeface="Times New Roman"/>
                <a:cs typeface="Times New Roman"/>
              </a:rPr>
              <a:t> </a:t>
            </a:r>
            <a:r>
              <a:rPr sz="2050" dirty="0">
                <a:solidFill>
                  <a:srgbClr val="082C6C"/>
                </a:solidFill>
                <a:latin typeface="Times New Roman"/>
                <a:cs typeface="Times New Roman"/>
              </a:rPr>
              <a:t>còn</a:t>
            </a:r>
            <a:r>
              <a:rPr sz="2050" spc="-40" dirty="0">
                <a:solidFill>
                  <a:srgbClr val="082C6C"/>
                </a:solidFill>
                <a:latin typeface="Times New Roman"/>
                <a:cs typeface="Times New Roman"/>
              </a:rPr>
              <a:t> </a:t>
            </a:r>
            <a:r>
              <a:rPr sz="2050" dirty="0">
                <a:solidFill>
                  <a:srgbClr val="082C6C"/>
                </a:solidFill>
                <a:latin typeface="Times New Roman"/>
                <a:cs typeface="Times New Roman"/>
              </a:rPr>
              <a:t>trẻ,</a:t>
            </a:r>
            <a:r>
              <a:rPr sz="2050" spc="-20" dirty="0">
                <a:solidFill>
                  <a:srgbClr val="082C6C"/>
                </a:solidFill>
                <a:latin typeface="Times New Roman"/>
                <a:cs typeface="Times New Roman"/>
              </a:rPr>
              <a:t> </a:t>
            </a:r>
            <a:r>
              <a:rPr sz="2050" dirty="0">
                <a:solidFill>
                  <a:srgbClr val="082C6C"/>
                </a:solidFill>
                <a:latin typeface="Times New Roman"/>
                <a:cs typeface="Times New Roman"/>
              </a:rPr>
              <a:t>bạn</a:t>
            </a:r>
            <a:r>
              <a:rPr sz="2050" spc="-45" dirty="0">
                <a:solidFill>
                  <a:srgbClr val="082C6C"/>
                </a:solidFill>
                <a:latin typeface="Times New Roman"/>
                <a:cs typeface="Times New Roman"/>
              </a:rPr>
              <a:t> </a:t>
            </a:r>
            <a:r>
              <a:rPr sz="2050" dirty="0">
                <a:solidFill>
                  <a:srgbClr val="082C6C"/>
                </a:solidFill>
                <a:latin typeface="Times New Roman"/>
                <a:cs typeface="Times New Roman"/>
              </a:rPr>
              <a:t>có</a:t>
            </a:r>
            <a:r>
              <a:rPr sz="2050" spc="-45" dirty="0">
                <a:solidFill>
                  <a:srgbClr val="082C6C"/>
                </a:solidFill>
                <a:latin typeface="Times New Roman"/>
                <a:cs typeface="Times New Roman"/>
              </a:rPr>
              <a:t> </a:t>
            </a:r>
            <a:r>
              <a:rPr sz="2050" dirty="0">
                <a:solidFill>
                  <a:srgbClr val="082C6C"/>
                </a:solidFill>
                <a:latin typeface="Times New Roman"/>
                <a:cs typeface="Times New Roman"/>
              </a:rPr>
              <a:t>nhiều</a:t>
            </a:r>
            <a:r>
              <a:rPr sz="2050" spc="-50" dirty="0">
                <a:solidFill>
                  <a:srgbClr val="082C6C"/>
                </a:solidFill>
                <a:latin typeface="Times New Roman"/>
                <a:cs typeface="Times New Roman"/>
              </a:rPr>
              <a:t> </a:t>
            </a:r>
            <a:r>
              <a:rPr sz="2050" dirty="0">
                <a:solidFill>
                  <a:srgbClr val="082C6C"/>
                </a:solidFill>
                <a:latin typeface="Times New Roman"/>
                <a:cs typeface="Times New Roman"/>
              </a:rPr>
              <a:t>khả</a:t>
            </a:r>
            <a:r>
              <a:rPr sz="2050" spc="-55" dirty="0">
                <a:solidFill>
                  <a:srgbClr val="082C6C"/>
                </a:solidFill>
                <a:latin typeface="Times New Roman"/>
                <a:cs typeface="Times New Roman"/>
              </a:rPr>
              <a:t> </a:t>
            </a:r>
            <a:r>
              <a:rPr sz="2050" dirty="0">
                <a:solidFill>
                  <a:srgbClr val="082C6C"/>
                </a:solidFill>
                <a:latin typeface="Times New Roman"/>
                <a:cs typeface="Times New Roman"/>
              </a:rPr>
              <a:t>năng</a:t>
            </a:r>
            <a:r>
              <a:rPr sz="2050" spc="-30" dirty="0">
                <a:solidFill>
                  <a:srgbClr val="082C6C"/>
                </a:solidFill>
                <a:latin typeface="Times New Roman"/>
                <a:cs typeface="Times New Roman"/>
              </a:rPr>
              <a:t> </a:t>
            </a:r>
            <a:r>
              <a:rPr sz="2050" dirty="0">
                <a:solidFill>
                  <a:srgbClr val="082C6C"/>
                </a:solidFill>
                <a:latin typeface="Times New Roman"/>
                <a:cs typeface="Times New Roman"/>
              </a:rPr>
              <a:t>bị</a:t>
            </a:r>
            <a:r>
              <a:rPr sz="2050" spc="-45" dirty="0">
                <a:solidFill>
                  <a:srgbClr val="082C6C"/>
                </a:solidFill>
                <a:latin typeface="Times New Roman"/>
                <a:cs typeface="Times New Roman"/>
              </a:rPr>
              <a:t> </a:t>
            </a:r>
            <a:r>
              <a:rPr sz="2050" dirty="0">
                <a:solidFill>
                  <a:srgbClr val="082C6C"/>
                </a:solidFill>
                <a:latin typeface="Times New Roman"/>
                <a:cs typeface="Times New Roman"/>
              </a:rPr>
              <a:t>nhiễm</a:t>
            </a:r>
            <a:r>
              <a:rPr sz="2050" spc="-40" dirty="0">
                <a:solidFill>
                  <a:srgbClr val="082C6C"/>
                </a:solidFill>
                <a:latin typeface="Times New Roman"/>
                <a:cs typeface="Times New Roman"/>
              </a:rPr>
              <a:t> </a:t>
            </a:r>
            <a:r>
              <a:rPr sz="2050" dirty="0">
                <a:solidFill>
                  <a:srgbClr val="082C6C"/>
                </a:solidFill>
                <a:latin typeface="Times New Roman"/>
                <a:cs typeface="Times New Roman"/>
              </a:rPr>
              <a:t>suốt</a:t>
            </a:r>
            <a:r>
              <a:rPr sz="2050" spc="-55" dirty="0">
                <a:solidFill>
                  <a:srgbClr val="082C6C"/>
                </a:solidFill>
                <a:latin typeface="Times New Roman"/>
                <a:cs typeface="Times New Roman"/>
              </a:rPr>
              <a:t> </a:t>
            </a:r>
            <a:r>
              <a:rPr sz="2050" dirty="0">
                <a:solidFill>
                  <a:srgbClr val="082C6C"/>
                </a:solidFill>
                <a:latin typeface="Times New Roman"/>
                <a:cs typeface="Times New Roman"/>
              </a:rPr>
              <a:t>đời</a:t>
            </a:r>
            <a:r>
              <a:rPr sz="2050" spc="-35" dirty="0">
                <a:solidFill>
                  <a:srgbClr val="082C6C"/>
                </a:solidFill>
                <a:latin typeface="Times New Roman"/>
                <a:cs typeface="Times New Roman"/>
              </a:rPr>
              <a:t> </a:t>
            </a:r>
            <a:r>
              <a:rPr sz="2050" dirty="0">
                <a:solidFill>
                  <a:srgbClr val="082C6C"/>
                </a:solidFill>
                <a:latin typeface="Times New Roman"/>
                <a:cs typeface="Times New Roman"/>
              </a:rPr>
              <a:t>và</a:t>
            </a:r>
            <a:r>
              <a:rPr sz="2050" spc="-45" dirty="0">
                <a:solidFill>
                  <a:srgbClr val="082C6C"/>
                </a:solidFill>
                <a:latin typeface="Times New Roman"/>
                <a:cs typeface="Times New Roman"/>
              </a:rPr>
              <a:t> </a:t>
            </a:r>
            <a:r>
              <a:rPr sz="2050" dirty="0">
                <a:solidFill>
                  <a:srgbClr val="082C6C"/>
                </a:solidFill>
                <a:latin typeface="Times New Roman"/>
                <a:cs typeface="Times New Roman"/>
              </a:rPr>
              <a:t>có</a:t>
            </a:r>
            <a:r>
              <a:rPr sz="2050" spc="-45" dirty="0">
                <a:solidFill>
                  <a:srgbClr val="082C6C"/>
                </a:solidFill>
                <a:latin typeface="Times New Roman"/>
                <a:cs typeface="Times New Roman"/>
              </a:rPr>
              <a:t> </a:t>
            </a:r>
            <a:r>
              <a:rPr sz="2050" dirty="0">
                <a:solidFill>
                  <a:srgbClr val="082C6C"/>
                </a:solidFill>
                <a:latin typeface="Times New Roman"/>
                <a:cs typeface="Times New Roman"/>
              </a:rPr>
              <a:t>nguy</a:t>
            </a:r>
            <a:r>
              <a:rPr sz="2050" spc="-30" dirty="0">
                <a:solidFill>
                  <a:srgbClr val="082C6C"/>
                </a:solidFill>
                <a:latin typeface="Times New Roman"/>
                <a:cs typeface="Times New Roman"/>
              </a:rPr>
              <a:t> </a:t>
            </a:r>
            <a:r>
              <a:rPr sz="2050" dirty="0">
                <a:solidFill>
                  <a:srgbClr val="082C6C"/>
                </a:solidFill>
                <a:latin typeface="Times New Roman"/>
                <a:cs typeface="Times New Roman"/>
              </a:rPr>
              <a:t>cơ</a:t>
            </a:r>
            <a:r>
              <a:rPr sz="2050" spc="-65" dirty="0">
                <a:solidFill>
                  <a:srgbClr val="082C6C"/>
                </a:solidFill>
                <a:latin typeface="Times New Roman"/>
                <a:cs typeface="Times New Roman"/>
              </a:rPr>
              <a:t> </a:t>
            </a:r>
            <a:r>
              <a:rPr sz="2050" spc="-25" dirty="0">
                <a:solidFill>
                  <a:srgbClr val="082C6C"/>
                </a:solidFill>
                <a:latin typeface="Times New Roman"/>
                <a:cs typeface="Times New Roman"/>
              </a:rPr>
              <a:t>mắc </a:t>
            </a:r>
            <a:r>
              <a:rPr sz="2050" dirty="0">
                <a:solidFill>
                  <a:srgbClr val="082C6C"/>
                </a:solidFill>
                <a:latin typeface="Times New Roman"/>
                <a:cs typeface="Times New Roman"/>
              </a:rPr>
              <a:t>bệnh</a:t>
            </a:r>
            <a:r>
              <a:rPr sz="2050" spc="-60" dirty="0">
                <a:solidFill>
                  <a:srgbClr val="082C6C"/>
                </a:solidFill>
                <a:latin typeface="Times New Roman"/>
                <a:cs typeface="Times New Roman"/>
              </a:rPr>
              <a:t> </a:t>
            </a:r>
            <a:r>
              <a:rPr sz="2050" dirty="0">
                <a:solidFill>
                  <a:srgbClr val="082C6C"/>
                </a:solidFill>
                <a:latin typeface="Times New Roman"/>
                <a:cs typeface="Times New Roman"/>
              </a:rPr>
              <a:t>ung</a:t>
            </a:r>
            <a:r>
              <a:rPr sz="2050" spc="-50" dirty="0">
                <a:solidFill>
                  <a:srgbClr val="082C6C"/>
                </a:solidFill>
                <a:latin typeface="Times New Roman"/>
                <a:cs typeface="Times New Roman"/>
              </a:rPr>
              <a:t> </a:t>
            </a:r>
            <a:r>
              <a:rPr sz="2050" dirty="0">
                <a:solidFill>
                  <a:srgbClr val="082C6C"/>
                </a:solidFill>
                <a:latin typeface="Times New Roman"/>
                <a:cs typeface="Times New Roman"/>
              </a:rPr>
              <a:t>thư</a:t>
            </a:r>
            <a:r>
              <a:rPr sz="2050" spc="-55" dirty="0">
                <a:solidFill>
                  <a:srgbClr val="082C6C"/>
                </a:solidFill>
                <a:latin typeface="Times New Roman"/>
                <a:cs typeface="Times New Roman"/>
              </a:rPr>
              <a:t> </a:t>
            </a:r>
            <a:r>
              <a:rPr sz="2050" dirty="0">
                <a:solidFill>
                  <a:srgbClr val="082C6C"/>
                </a:solidFill>
                <a:latin typeface="Times New Roman"/>
                <a:cs typeface="Times New Roman"/>
              </a:rPr>
              <a:t>gan.</a:t>
            </a:r>
            <a:r>
              <a:rPr sz="2050" spc="-50" dirty="0">
                <a:solidFill>
                  <a:srgbClr val="082C6C"/>
                </a:solidFill>
                <a:latin typeface="Times New Roman"/>
                <a:cs typeface="Times New Roman"/>
              </a:rPr>
              <a:t> </a:t>
            </a:r>
            <a:r>
              <a:rPr sz="2050" dirty="0">
                <a:solidFill>
                  <a:srgbClr val="082C6C"/>
                </a:solidFill>
                <a:latin typeface="Times New Roman"/>
                <a:cs typeface="Times New Roman"/>
              </a:rPr>
              <a:t>Chúng</a:t>
            </a:r>
            <a:r>
              <a:rPr sz="2050" spc="-50" dirty="0">
                <a:solidFill>
                  <a:srgbClr val="082C6C"/>
                </a:solidFill>
                <a:latin typeface="Times New Roman"/>
                <a:cs typeface="Times New Roman"/>
              </a:rPr>
              <a:t> </a:t>
            </a:r>
            <a:r>
              <a:rPr sz="2050" dirty="0">
                <a:solidFill>
                  <a:srgbClr val="082C6C"/>
                </a:solidFill>
                <a:latin typeface="Times New Roman"/>
                <a:cs typeface="Times New Roman"/>
              </a:rPr>
              <a:t>ta</a:t>
            </a:r>
            <a:r>
              <a:rPr sz="2050" spc="-50" dirty="0">
                <a:solidFill>
                  <a:srgbClr val="082C6C"/>
                </a:solidFill>
                <a:latin typeface="Times New Roman"/>
                <a:cs typeface="Times New Roman"/>
              </a:rPr>
              <a:t> </a:t>
            </a:r>
            <a:r>
              <a:rPr sz="2050" dirty="0">
                <a:solidFill>
                  <a:srgbClr val="082C6C"/>
                </a:solidFill>
                <a:latin typeface="Times New Roman"/>
                <a:cs typeface="Times New Roman"/>
              </a:rPr>
              <a:t>có</a:t>
            </a:r>
            <a:r>
              <a:rPr sz="2050" spc="-45" dirty="0">
                <a:solidFill>
                  <a:srgbClr val="082C6C"/>
                </a:solidFill>
                <a:latin typeface="Times New Roman"/>
                <a:cs typeface="Times New Roman"/>
              </a:rPr>
              <a:t> </a:t>
            </a:r>
            <a:r>
              <a:rPr sz="2050" dirty="0">
                <a:solidFill>
                  <a:srgbClr val="082C6C"/>
                </a:solidFill>
                <a:latin typeface="Times New Roman"/>
                <a:cs typeface="Times New Roman"/>
              </a:rPr>
              <a:t>thể</a:t>
            </a:r>
            <a:r>
              <a:rPr sz="2050" spc="-45" dirty="0">
                <a:solidFill>
                  <a:srgbClr val="082C6C"/>
                </a:solidFill>
                <a:latin typeface="Times New Roman"/>
                <a:cs typeface="Times New Roman"/>
              </a:rPr>
              <a:t> </a:t>
            </a:r>
            <a:r>
              <a:rPr sz="2050" dirty="0">
                <a:solidFill>
                  <a:srgbClr val="082C6C"/>
                </a:solidFill>
                <a:latin typeface="Times New Roman"/>
                <a:cs typeface="Times New Roman"/>
              </a:rPr>
              <a:t>ngăn</a:t>
            </a:r>
            <a:r>
              <a:rPr sz="2050" spc="-55" dirty="0">
                <a:solidFill>
                  <a:srgbClr val="082C6C"/>
                </a:solidFill>
                <a:latin typeface="Times New Roman"/>
                <a:cs typeface="Times New Roman"/>
              </a:rPr>
              <a:t> </a:t>
            </a:r>
            <a:r>
              <a:rPr sz="2050" dirty="0">
                <a:solidFill>
                  <a:srgbClr val="082C6C"/>
                </a:solidFill>
                <a:latin typeface="Times New Roman"/>
                <a:cs typeface="Times New Roman"/>
              </a:rPr>
              <a:t>trẻ</a:t>
            </a:r>
            <a:r>
              <a:rPr sz="2050" spc="-35" dirty="0">
                <a:solidFill>
                  <a:srgbClr val="082C6C"/>
                </a:solidFill>
                <a:latin typeface="Times New Roman"/>
                <a:cs typeface="Times New Roman"/>
              </a:rPr>
              <a:t> </a:t>
            </a:r>
            <a:r>
              <a:rPr sz="2050" dirty="0">
                <a:solidFill>
                  <a:srgbClr val="082C6C"/>
                </a:solidFill>
                <a:latin typeface="Times New Roman"/>
                <a:cs typeface="Times New Roman"/>
              </a:rPr>
              <a:t>sơ</a:t>
            </a:r>
            <a:r>
              <a:rPr sz="2050" spc="-45" dirty="0">
                <a:solidFill>
                  <a:srgbClr val="082C6C"/>
                </a:solidFill>
                <a:latin typeface="Times New Roman"/>
                <a:cs typeface="Times New Roman"/>
              </a:rPr>
              <a:t> </a:t>
            </a:r>
            <a:r>
              <a:rPr sz="2050" dirty="0">
                <a:solidFill>
                  <a:srgbClr val="082C6C"/>
                </a:solidFill>
                <a:latin typeface="Times New Roman"/>
                <a:cs typeface="Times New Roman"/>
              </a:rPr>
              <a:t>sinh</a:t>
            </a:r>
            <a:r>
              <a:rPr sz="2050" spc="-55" dirty="0">
                <a:solidFill>
                  <a:srgbClr val="082C6C"/>
                </a:solidFill>
                <a:latin typeface="Times New Roman"/>
                <a:cs typeface="Times New Roman"/>
              </a:rPr>
              <a:t> </a:t>
            </a:r>
            <a:r>
              <a:rPr sz="2050" dirty="0">
                <a:solidFill>
                  <a:srgbClr val="082C6C"/>
                </a:solidFill>
                <a:latin typeface="Times New Roman"/>
                <a:cs typeface="Times New Roman"/>
              </a:rPr>
              <a:t>bị</a:t>
            </a:r>
            <a:r>
              <a:rPr sz="2050" spc="-45" dirty="0">
                <a:solidFill>
                  <a:srgbClr val="082C6C"/>
                </a:solidFill>
                <a:latin typeface="Times New Roman"/>
                <a:cs typeface="Times New Roman"/>
              </a:rPr>
              <a:t> </a:t>
            </a:r>
            <a:r>
              <a:rPr sz="2050" dirty="0">
                <a:solidFill>
                  <a:srgbClr val="082C6C"/>
                </a:solidFill>
                <a:latin typeface="Times New Roman"/>
                <a:cs typeface="Times New Roman"/>
              </a:rPr>
              <a:t>nhiễm</a:t>
            </a:r>
            <a:r>
              <a:rPr sz="2050" spc="-45" dirty="0">
                <a:solidFill>
                  <a:srgbClr val="082C6C"/>
                </a:solidFill>
                <a:latin typeface="Times New Roman"/>
                <a:cs typeface="Times New Roman"/>
              </a:rPr>
              <a:t> </a:t>
            </a:r>
            <a:r>
              <a:rPr sz="2050" dirty="0">
                <a:solidFill>
                  <a:srgbClr val="082C6C"/>
                </a:solidFill>
                <a:latin typeface="Times New Roman"/>
                <a:cs typeface="Times New Roman"/>
              </a:rPr>
              <a:t>vắc</a:t>
            </a:r>
            <a:r>
              <a:rPr sz="2050" spc="-45" dirty="0">
                <a:solidFill>
                  <a:srgbClr val="082C6C"/>
                </a:solidFill>
                <a:latin typeface="Times New Roman"/>
                <a:cs typeface="Times New Roman"/>
              </a:rPr>
              <a:t> </a:t>
            </a:r>
            <a:r>
              <a:rPr sz="2050" dirty="0">
                <a:solidFill>
                  <a:srgbClr val="082C6C"/>
                </a:solidFill>
                <a:latin typeface="Times New Roman"/>
                <a:cs typeface="Times New Roman"/>
              </a:rPr>
              <a:t>xin</a:t>
            </a:r>
            <a:r>
              <a:rPr sz="2050" spc="-45" dirty="0">
                <a:solidFill>
                  <a:srgbClr val="082C6C"/>
                </a:solidFill>
                <a:latin typeface="Times New Roman"/>
                <a:cs typeface="Times New Roman"/>
              </a:rPr>
              <a:t> </a:t>
            </a:r>
            <a:r>
              <a:rPr sz="2050" dirty="0">
                <a:solidFill>
                  <a:srgbClr val="082C6C"/>
                </a:solidFill>
                <a:latin typeface="Times New Roman"/>
                <a:cs typeface="Times New Roman"/>
              </a:rPr>
              <a:t>an</a:t>
            </a:r>
            <a:r>
              <a:rPr sz="2050" spc="-40" dirty="0">
                <a:solidFill>
                  <a:srgbClr val="082C6C"/>
                </a:solidFill>
                <a:latin typeface="Times New Roman"/>
                <a:cs typeface="Times New Roman"/>
              </a:rPr>
              <a:t> </a:t>
            </a:r>
            <a:r>
              <a:rPr sz="2050" dirty="0">
                <a:solidFill>
                  <a:srgbClr val="082C6C"/>
                </a:solidFill>
                <a:latin typeface="Times New Roman"/>
                <a:cs typeface="Times New Roman"/>
              </a:rPr>
              <a:t>toàn</a:t>
            </a:r>
            <a:r>
              <a:rPr sz="2050" spc="-55" dirty="0">
                <a:solidFill>
                  <a:srgbClr val="082C6C"/>
                </a:solidFill>
                <a:latin typeface="Times New Roman"/>
                <a:cs typeface="Times New Roman"/>
              </a:rPr>
              <a:t> </a:t>
            </a:r>
            <a:r>
              <a:rPr sz="2050" dirty="0">
                <a:solidFill>
                  <a:srgbClr val="082C6C"/>
                </a:solidFill>
                <a:latin typeface="Times New Roman"/>
                <a:cs typeface="Times New Roman"/>
              </a:rPr>
              <a:t>và</a:t>
            </a:r>
            <a:r>
              <a:rPr sz="2050" spc="-40" dirty="0">
                <a:solidFill>
                  <a:srgbClr val="082C6C"/>
                </a:solidFill>
                <a:latin typeface="Times New Roman"/>
                <a:cs typeface="Times New Roman"/>
              </a:rPr>
              <a:t> </a:t>
            </a:r>
            <a:r>
              <a:rPr sz="2050" dirty="0">
                <a:solidFill>
                  <a:srgbClr val="082C6C"/>
                </a:solidFill>
                <a:latin typeface="Times New Roman"/>
                <a:cs typeface="Times New Roman"/>
              </a:rPr>
              <a:t>hiệu</a:t>
            </a:r>
            <a:r>
              <a:rPr sz="2050" spc="-55" dirty="0">
                <a:solidFill>
                  <a:srgbClr val="082C6C"/>
                </a:solidFill>
                <a:latin typeface="Times New Roman"/>
                <a:cs typeface="Times New Roman"/>
              </a:rPr>
              <a:t> </a:t>
            </a:r>
            <a:r>
              <a:rPr sz="2050" spc="-20" dirty="0">
                <a:solidFill>
                  <a:srgbClr val="082C6C"/>
                </a:solidFill>
                <a:latin typeface="Times New Roman"/>
                <a:cs typeface="Times New Roman"/>
              </a:rPr>
              <a:t>quả!</a:t>
            </a:r>
            <a:endParaRPr sz="2050">
              <a:latin typeface="Times New Roman"/>
              <a:cs typeface="Times New Roman"/>
            </a:endParaRPr>
          </a:p>
        </p:txBody>
      </p:sp>
      <p:grpSp>
        <p:nvGrpSpPr>
          <p:cNvPr id="4" name="object 4"/>
          <p:cNvGrpSpPr/>
          <p:nvPr/>
        </p:nvGrpSpPr>
        <p:grpSpPr>
          <a:xfrm>
            <a:off x="0" y="0"/>
            <a:ext cx="10476230" cy="1483360"/>
            <a:chOff x="0" y="0"/>
            <a:chExt cx="10476230" cy="1483360"/>
          </a:xfrm>
        </p:grpSpPr>
        <p:pic>
          <p:nvPicPr>
            <p:cNvPr id="5" name="object 5"/>
            <p:cNvPicPr/>
            <p:nvPr/>
          </p:nvPicPr>
          <p:blipFill>
            <a:blip r:embed="rId3" cstate="print"/>
            <a:stretch>
              <a:fillRect/>
            </a:stretch>
          </p:blipFill>
          <p:spPr>
            <a:xfrm>
              <a:off x="0" y="0"/>
              <a:ext cx="10475975" cy="1482852"/>
            </a:xfrm>
            <a:prstGeom prst="rect">
              <a:avLst/>
            </a:prstGeom>
          </p:spPr>
        </p:pic>
        <p:pic>
          <p:nvPicPr>
            <p:cNvPr id="6" name="object 6"/>
            <p:cNvPicPr/>
            <p:nvPr/>
          </p:nvPicPr>
          <p:blipFill>
            <a:blip r:embed="rId4" cstate="print"/>
            <a:stretch>
              <a:fillRect/>
            </a:stretch>
          </p:blipFill>
          <p:spPr>
            <a:xfrm>
              <a:off x="0" y="179831"/>
              <a:ext cx="10475975" cy="1001268"/>
            </a:xfrm>
            <a:prstGeom prst="rect">
              <a:avLst/>
            </a:prstGeom>
          </p:spPr>
        </p:pic>
      </p:grpSp>
      <p:sp>
        <p:nvSpPr>
          <p:cNvPr id="7" name="object 7"/>
          <p:cNvSpPr txBox="1"/>
          <p:nvPr/>
        </p:nvSpPr>
        <p:spPr>
          <a:xfrm>
            <a:off x="390855" y="432561"/>
            <a:ext cx="8145780" cy="461009"/>
          </a:xfrm>
          <a:prstGeom prst="rect">
            <a:avLst/>
          </a:prstGeom>
        </p:spPr>
        <p:txBody>
          <a:bodyPr vert="horz" wrap="square" lIns="0" tIns="13335" rIns="0" bIns="0" rtlCol="0">
            <a:spAutoFit/>
          </a:bodyPr>
          <a:lstStyle/>
          <a:p>
            <a:pPr marL="12700">
              <a:lnSpc>
                <a:spcPct val="100000"/>
              </a:lnSpc>
              <a:spcBef>
                <a:spcPts val="105"/>
              </a:spcBef>
            </a:pPr>
            <a:r>
              <a:rPr sz="2850" b="1" dirty="0">
                <a:solidFill>
                  <a:srgbClr val="082C6C"/>
                </a:solidFill>
                <a:latin typeface="Arial"/>
                <a:cs typeface="Arial"/>
              </a:rPr>
              <a:t>H</a:t>
            </a:r>
            <a:r>
              <a:rPr sz="2850" b="1" dirty="0">
                <a:solidFill>
                  <a:srgbClr val="082C6C"/>
                </a:solidFill>
                <a:latin typeface="Calibri"/>
                <a:cs typeface="Calibri"/>
              </a:rPr>
              <a:t>ầ</a:t>
            </a:r>
            <a:r>
              <a:rPr sz="2850" b="1" dirty="0">
                <a:solidFill>
                  <a:srgbClr val="082C6C"/>
                </a:solidFill>
                <a:latin typeface="Arial"/>
                <a:cs typeface="Arial"/>
              </a:rPr>
              <a:t>u</a:t>
            </a:r>
            <a:r>
              <a:rPr sz="2850" b="1" spc="-65" dirty="0">
                <a:solidFill>
                  <a:srgbClr val="082C6C"/>
                </a:solidFill>
                <a:latin typeface="Arial"/>
                <a:cs typeface="Arial"/>
              </a:rPr>
              <a:t> </a:t>
            </a:r>
            <a:r>
              <a:rPr sz="2850" b="1" dirty="0">
                <a:solidFill>
                  <a:srgbClr val="082C6C"/>
                </a:solidFill>
                <a:latin typeface="Arial"/>
                <a:cs typeface="Arial"/>
              </a:rPr>
              <a:t>h</a:t>
            </a:r>
            <a:r>
              <a:rPr sz="2850" b="1" dirty="0">
                <a:solidFill>
                  <a:srgbClr val="082C6C"/>
                </a:solidFill>
                <a:latin typeface="Calibri"/>
                <a:cs typeface="Calibri"/>
              </a:rPr>
              <a:t>ế</a:t>
            </a:r>
            <a:r>
              <a:rPr sz="2850" b="1" dirty="0">
                <a:solidFill>
                  <a:srgbClr val="082C6C"/>
                </a:solidFill>
                <a:latin typeface="Arial"/>
                <a:cs typeface="Arial"/>
              </a:rPr>
              <a:t>t</a:t>
            </a:r>
            <a:r>
              <a:rPr sz="2850" b="1" spc="-55" dirty="0">
                <a:solidFill>
                  <a:srgbClr val="082C6C"/>
                </a:solidFill>
                <a:latin typeface="Arial"/>
                <a:cs typeface="Arial"/>
              </a:rPr>
              <a:t> </a:t>
            </a:r>
            <a:r>
              <a:rPr sz="2850" b="1" dirty="0">
                <a:solidFill>
                  <a:srgbClr val="082C6C"/>
                </a:solidFill>
                <a:latin typeface="Arial"/>
                <a:cs typeface="Arial"/>
              </a:rPr>
              <a:t>m</a:t>
            </a:r>
            <a:r>
              <a:rPr sz="2850" b="1" dirty="0">
                <a:solidFill>
                  <a:srgbClr val="082C6C"/>
                </a:solidFill>
                <a:latin typeface="Calibri"/>
                <a:cs typeface="Calibri"/>
              </a:rPr>
              <a:t>ọ</a:t>
            </a:r>
            <a:r>
              <a:rPr sz="2850" b="1" dirty="0">
                <a:solidFill>
                  <a:srgbClr val="082C6C"/>
                </a:solidFill>
                <a:latin typeface="Arial"/>
                <a:cs typeface="Arial"/>
              </a:rPr>
              <a:t>i</a:t>
            </a:r>
            <a:r>
              <a:rPr sz="2850" b="1" spc="-70" dirty="0">
                <a:solidFill>
                  <a:srgbClr val="082C6C"/>
                </a:solidFill>
                <a:latin typeface="Arial"/>
                <a:cs typeface="Arial"/>
              </a:rPr>
              <a:t> </a:t>
            </a:r>
            <a:r>
              <a:rPr sz="2850" b="1" dirty="0">
                <a:solidFill>
                  <a:srgbClr val="082C6C"/>
                </a:solidFill>
                <a:latin typeface="Arial"/>
                <a:cs typeface="Arial"/>
              </a:rPr>
              <a:t>ng</a:t>
            </a:r>
            <a:r>
              <a:rPr sz="2850" b="1" dirty="0">
                <a:solidFill>
                  <a:srgbClr val="082C6C"/>
                </a:solidFill>
                <a:latin typeface="Calibri"/>
                <a:cs typeface="Calibri"/>
              </a:rPr>
              <a:t>ườ</a:t>
            </a:r>
            <a:r>
              <a:rPr sz="2850" b="1" dirty="0">
                <a:solidFill>
                  <a:srgbClr val="082C6C"/>
                </a:solidFill>
                <a:latin typeface="Arial"/>
                <a:cs typeface="Arial"/>
              </a:rPr>
              <a:t>i</a:t>
            </a:r>
            <a:r>
              <a:rPr sz="2850" b="1" spc="-80" dirty="0">
                <a:solidFill>
                  <a:srgbClr val="082C6C"/>
                </a:solidFill>
                <a:latin typeface="Arial"/>
                <a:cs typeface="Arial"/>
              </a:rPr>
              <a:t> </a:t>
            </a:r>
            <a:r>
              <a:rPr sz="2850" b="1" dirty="0">
                <a:solidFill>
                  <a:srgbClr val="082C6C"/>
                </a:solidFill>
                <a:latin typeface="Arial"/>
                <a:cs typeface="Arial"/>
              </a:rPr>
              <a:t>b</a:t>
            </a:r>
            <a:r>
              <a:rPr sz="2850" b="1" dirty="0">
                <a:solidFill>
                  <a:srgbClr val="082C6C"/>
                </a:solidFill>
                <a:latin typeface="Calibri"/>
                <a:cs typeface="Calibri"/>
              </a:rPr>
              <a:t>ị</a:t>
            </a:r>
            <a:r>
              <a:rPr sz="2850" b="1" spc="90" dirty="0">
                <a:solidFill>
                  <a:srgbClr val="082C6C"/>
                </a:solidFill>
                <a:latin typeface="Calibri"/>
                <a:cs typeface="Calibri"/>
              </a:rPr>
              <a:t> </a:t>
            </a:r>
            <a:r>
              <a:rPr sz="2850" b="1" dirty="0">
                <a:solidFill>
                  <a:srgbClr val="082C6C"/>
                </a:solidFill>
                <a:latin typeface="Arial"/>
                <a:cs typeface="Arial"/>
              </a:rPr>
              <a:t>nhi</a:t>
            </a:r>
            <a:r>
              <a:rPr sz="2850" b="1" dirty="0">
                <a:solidFill>
                  <a:srgbClr val="082C6C"/>
                </a:solidFill>
                <a:latin typeface="Calibri"/>
                <a:cs typeface="Calibri"/>
              </a:rPr>
              <a:t>ễ</a:t>
            </a:r>
            <a:r>
              <a:rPr sz="2850" b="1" dirty="0">
                <a:solidFill>
                  <a:srgbClr val="082C6C"/>
                </a:solidFill>
                <a:latin typeface="Arial"/>
                <a:cs typeface="Arial"/>
              </a:rPr>
              <a:t>m</a:t>
            </a:r>
            <a:r>
              <a:rPr sz="2850" b="1" spc="-80" dirty="0">
                <a:solidFill>
                  <a:srgbClr val="082C6C"/>
                </a:solidFill>
                <a:latin typeface="Arial"/>
                <a:cs typeface="Arial"/>
              </a:rPr>
              <a:t> </a:t>
            </a:r>
            <a:r>
              <a:rPr sz="2850" b="1" dirty="0">
                <a:solidFill>
                  <a:srgbClr val="082C6C"/>
                </a:solidFill>
                <a:latin typeface="Arial"/>
                <a:cs typeface="Arial"/>
              </a:rPr>
              <a:t>b</a:t>
            </a:r>
            <a:r>
              <a:rPr sz="2850" b="1" dirty="0">
                <a:solidFill>
                  <a:srgbClr val="082C6C"/>
                </a:solidFill>
                <a:latin typeface="Calibri"/>
                <a:cs typeface="Calibri"/>
              </a:rPr>
              <a:t>ệ</a:t>
            </a:r>
            <a:r>
              <a:rPr sz="2850" b="1" dirty="0">
                <a:solidFill>
                  <a:srgbClr val="082C6C"/>
                </a:solidFill>
                <a:latin typeface="Arial"/>
                <a:cs typeface="Arial"/>
              </a:rPr>
              <a:t>nh</a:t>
            </a:r>
            <a:r>
              <a:rPr sz="2850" b="1" spc="-85" dirty="0">
                <a:solidFill>
                  <a:srgbClr val="082C6C"/>
                </a:solidFill>
                <a:latin typeface="Arial"/>
                <a:cs typeface="Arial"/>
              </a:rPr>
              <a:t> </a:t>
            </a:r>
            <a:r>
              <a:rPr sz="2850" b="1" dirty="0">
                <a:solidFill>
                  <a:srgbClr val="082C6C"/>
                </a:solidFill>
                <a:latin typeface="Arial"/>
                <a:cs typeface="Arial"/>
              </a:rPr>
              <a:t>khi</a:t>
            </a:r>
            <a:r>
              <a:rPr sz="2850" b="1" spc="-55" dirty="0">
                <a:solidFill>
                  <a:srgbClr val="082C6C"/>
                </a:solidFill>
                <a:latin typeface="Arial"/>
                <a:cs typeface="Arial"/>
              </a:rPr>
              <a:t> </a:t>
            </a:r>
            <a:r>
              <a:rPr sz="2850" b="1" dirty="0">
                <a:solidFill>
                  <a:srgbClr val="082C6C"/>
                </a:solidFill>
                <a:latin typeface="Arial"/>
                <a:cs typeface="Arial"/>
              </a:rPr>
              <a:t>c</a:t>
            </a:r>
            <a:r>
              <a:rPr sz="2850" b="1" dirty="0">
                <a:solidFill>
                  <a:srgbClr val="082C6C"/>
                </a:solidFill>
                <a:latin typeface="Heisei Kaku Gothic Std W9"/>
                <a:cs typeface="Heisei Kaku Gothic Std W9"/>
              </a:rPr>
              <a:t>ò</a:t>
            </a:r>
            <a:r>
              <a:rPr sz="2850" b="1" dirty="0">
                <a:solidFill>
                  <a:srgbClr val="082C6C"/>
                </a:solidFill>
                <a:latin typeface="Arial"/>
                <a:cs typeface="Arial"/>
              </a:rPr>
              <a:t>n</a:t>
            </a:r>
            <a:r>
              <a:rPr sz="2850" b="1" spc="-65" dirty="0">
                <a:solidFill>
                  <a:srgbClr val="082C6C"/>
                </a:solidFill>
                <a:latin typeface="Arial"/>
                <a:cs typeface="Arial"/>
              </a:rPr>
              <a:t> </a:t>
            </a:r>
            <a:r>
              <a:rPr sz="2850" b="1" dirty="0">
                <a:solidFill>
                  <a:srgbClr val="082C6C"/>
                </a:solidFill>
                <a:latin typeface="Arial"/>
                <a:cs typeface="Arial"/>
              </a:rPr>
              <a:t>r</a:t>
            </a:r>
            <a:r>
              <a:rPr sz="2850" b="1" dirty="0">
                <a:solidFill>
                  <a:srgbClr val="082C6C"/>
                </a:solidFill>
                <a:latin typeface="Calibri"/>
                <a:cs typeface="Calibri"/>
              </a:rPr>
              <a:t>ấ</a:t>
            </a:r>
            <a:r>
              <a:rPr sz="2850" b="1" dirty="0">
                <a:solidFill>
                  <a:srgbClr val="082C6C"/>
                </a:solidFill>
                <a:latin typeface="Arial"/>
                <a:cs typeface="Arial"/>
              </a:rPr>
              <a:t>t</a:t>
            </a:r>
            <a:r>
              <a:rPr sz="2850" b="1" spc="-55" dirty="0">
                <a:solidFill>
                  <a:srgbClr val="082C6C"/>
                </a:solidFill>
                <a:latin typeface="Arial"/>
                <a:cs typeface="Arial"/>
              </a:rPr>
              <a:t> </a:t>
            </a:r>
            <a:r>
              <a:rPr sz="2850" b="1" spc="-20" dirty="0">
                <a:solidFill>
                  <a:srgbClr val="082C6C"/>
                </a:solidFill>
                <a:latin typeface="Arial"/>
                <a:cs typeface="Arial"/>
              </a:rPr>
              <a:t>tr</a:t>
            </a:r>
            <a:r>
              <a:rPr sz="2850" b="1" spc="-20" dirty="0">
                <a:solidFill>
                  <a:srgbClr val="082C6C"/>
                </a:solidFill>
                <a:latin typeface="Calibri"/>
                <a:cs typeface="Calibri"/>
              </a:rPr>
              <a:t>ẻ</a:t>
            </a:r>
            <a:r>
              <a:rPr sz="2850" b="1" spc="-20" dirty="0">
                <a:solidFill>
                  <a:srgbClr val="082C6C"/>
                </a:solidFill>
                <a:latin typeface="Arial"/>
                <a:cs typeface="Arial"/>
              </a:rPr>
              <a:t>.</a:t>
            </a:r>
            <a:endParaRPr sz="285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8935" y="1389125"/>
            <a:ext cx="2372995" cy="292735"/>
          </a:xfrm>
          <a:prstGeom prst="rect">
            <a:avLst/>
          </a:prstGeom>
        </p:spPr>
        <p:txBody>
          <a:bodyPr vert="horz" wrap="square" lIns="0" tIns="12700" rIns="0" bIns="0" rtlCol="0">
            <a:spAutoFit/>
          </a:bodyPr>
          <a:lstStyle/>
          <a:p>
            <a:pPr marL="12700">
              <a:lnSpc>
                <a:spcPct val="100000"/>
              </a:lnSpc>
              <a:spcBef>
                <a:spcPts val="100"/>
              </a:spcBef>
            </a:pPr>
            <a:r>
              <a:rPr sz="1750" dirty="0">
                <a:latin typeface="Times New Roman"/>
                <a:cs typeface="Times New Roman"/>
              </a:rPr>
              <a:t>Kịch</a:t>
            </a:r>
            <a:r>
              <a:rPr sz="1750" spc="-20" dirty="0">
                <a:latin typeface="Times New Roman"/>
                <a:cs typeface="Times New Roman"/>
              </a:rPr>
              <a:t> </a:t>
            </a:r>
            <a:r>
              <a:rPr sz="1750" dirty="0">
                <a:latin typeface="Times New Roman"/>
                <a:cs typeface="Times New Roman"/>
              </a:rPr>
              <a:t>bản</a:t>
            </a:r>
            <a:r>
              <a:rPr sz="1750" spc="-20" dirty="0">
                <a:latin typeface="Times New Roman"/>
                <a:cs typeface="Times New Roman"/>
              </a:rPr>
              <a:t> </a:t>
            </a:r>
            <a:r>
              <a:rPr sz="1750" dirty="0">
                <a:latin typeface="Times New Roman"/>
                <a:cs typeface="Times New Roman"/>
              </a:rPr>
              <a:t>cùa</a:t>
            </a:r>
            <a:r>
              <a:rPr sz="1750" spc="-25" dirty="0">
                <a:latin typeface="Times New Roman"/>
                <a:cs typeface="Times New Roman"/>
              </a:rPr>
              <a:t> </a:t>
            </a:r>
            <a:r>
              <a:rPr sz="1750" dirty="0">
                <a:latin typeface="Times New Roman"/>
                <a:cs typeface="Times New Roman"/>
              </a:rPr>
              <a:t>nhà</a:t>
            </a:r>
            <a:r>
              <a:rPr sz="1750" spc="-20" dirty="0">
                <a:latin typeface="Times New Roman"/>
                <a:cs typeface="Times New Roman"/>
              </a:rPr>
              <a:t> </a:t>
            </a:r>
            <a:r>
              <a:rPr sz="1750" dirty="0">
                <a:latin typeface="Times New Roman"/>
                <a:cs typeface="Times New Roman"/>
              </a:rPr>
              <a:t>giáo</a:t>
            </a:r>
            <a:r>
              <a:rPr sz="1750" spc="-10" dirty="0">
                <a:latin typeface="Times New Roman"/>
                <a:cs typeface="Times New Roman"/>
              </a:rPr>
              <a:t> </a:t>
            </a:r>
            <a:r>
              <a:rPr sz="1750" spc="-25" dirty="0">
                <a:latin typeface="Times New Roman"/>
                <a:cs typeface="Times New Roman"/>
              </a:rPr>
              <a:t>dục</a:t>
            </a:r>
            <a:endParaRPr sz="1750">
              <a:latin typeface="Times New Roman"/>
              <a:cs typeface="Times New Roman"/>
            </a:endParaRPr>
          </a:p>
        </p:txBody>
      </p:sp>
      <p:sp>
        <p:nvSpPr>
          <p:cNvPr id="3" name="object 3"/>
          <p:cNvSpPr txBox="1"/>
          <p:nvPr/>
        </p:nvSpPr>
        <p:spPr>
          <a:xfrm>
            <a:off x="268935" y="4439158"/>
            <a:ext cx="2891155" cy="292735"/>
          </a:xfrm>
          <a:prstGeom prst="rect">
            <a:avLst/>
          </a:prstGeom>
        </p:spPr>
        <p:txBody>
          <a:bodyPr vert="horz" wrap="square" lIns="0" tIns="12700" rIns="0" bIns="0" rtlCol="0">
            <a:spAutoFit/>
          </a:bodyPr>
          <a:lstStyle/>
          <a:p>
            <a:pPr marL="12700">
              <a:lnSpc>
                <a:spcPct val="100000"/>
              </a:lnSpc>
              <a:spcBef>
                <a:spcPts val="100"/>
              </a:spcBef>
            </a:pPr>
            <a:r>
              <a:rPr sz="1750" dirty="0">
                <a:latin typeface="Times New Roman"/>
                <a:cs typeface="Times New Roman"/>
              </a:rPr>
              <a:t>Thành</a:t>
            </a:r>
            <a:r>
              <a:rPr sz="1750" spc="-20" dirty="0">
                <a:latin typeface="Times New Roman"/>
                <a:cs typeface="Times New Roman"/>
              </a:rPr>
              <a:t> </a:t>
            </a:r>
            <a:r>
              <a:rPr sz="1750" dirty="0">
                <a:latin typeface="Times New Roman"/>
                <a:cs typeface="Times New Roman"/>
              </a:rPr>
              <a:t>viên</a:t>
            </a:r>
            <a:r>
              <a:rPr sz="1750" spc="-30" dirty="0">
                <a:latin typeface="Times New Roman"/>
                <a:cs typeface="Times New Roman"/>
              </a:rPr>
              <a:t> </a:t>
            </a:r>
            <a:r>
              <a:rPr sz="1750" dirty="0">
                <a:latin typeface="Times New Roman"/>
                <a:cs typeface="Times New Roman"/>
              </a:rPr>
              <a:t>cộng</a:t>
            </a:r>
            <a:r>
              <a:rPr sz="1750" spc="-30" dirty="0">
                <a:latin typeface="Times New Roman"/>
                <a:cs typeface="Times New Roman"/>
              </a:rPr>
              <a:t> </a:t>
            </a:r>
            <a:r>
              <a:rPr sz="1750" dirty="0">
                <a:latin typeface="Times New Roman"/>
                <a:cs typeface="Times New Roman"/>
              </a:rPr>
              <a:t>đồng</a:t>
            </a:r>
            <a:r>
              <a:rPr sz="1750" spc="-20" dirty="0">
                <a:latin typeface="Times New Roman"/>
                <a:cs typeface="Times New Roman"/>
              </a:rPr>
              <a:t> </a:t>
            </a:r>
            <a:r>
              <a:rPr sz="1750" dirty="0">
                <a:latin typeface="Times New Roman"/>
                <a:cs typeface="Times New Roman"/>
              </a:rPr>
              <a:t>nhìn</a:t>
            </a:r>
            <a:r>
              <a:rPr sz="1750" spc="-10" dirty="0">
                <a:latin typeface="Times New Roman"/>
                <a:cs typeface="Times New Roman"/>
              </a:rPr>
              <a:t> </a:t>
            </a:r>
            <a:r>
              <a:rPr sz="1750" spc="-20" dirty="0">
                <a:latin typeface="Times New Roman"/>
                <a:cs typeface="Times New Roman"/>
              </a:rPr>
              <a:t>thấy</a:t>
            </a:r>
            <a:endParaRPr sz="1750">
              <a:latin typeface="Times New Roman"/>
              <a:cs typeface="Times New Roman"/>
            </a:endParaRPr>
          </a:p>
        </p:txBody>
      </p:sp>
      <p:sp>
        <p:nvSpPr>
          <p:cNvPr id="4" name="object 4"/>
          <p:cNvSpPr txBox="1"/>
          <p:nvPr/>
        </p:nvSpPr>
        <p:spPr>
          <a:xfrm>
            <a:off x="4611370" y="1441221"/>
            <a:ext cx="4879975" cy="4718685"/>
          </a:xfrm>
          <a:prstGeom prst="rect">
            <a:avLst/>
          </a:prstGeom>
        </p:spPr>
        <p:txBody>
          <a:bodyPr vert="horz" wrap="square" lIns="0" tIns="13335" rIns="0" bIns="0" rtlCol="0">
            <a:spAutoFit/>
          </a:bodyPr>
          <a:lstStyle/>
          <a:p>
            <a:pPr marL="12700" marR="5080" algn="just">
              <a:lnSpc>
                <a:spcPct val="113999"/>
              </a:lnSpc>
              <a:spcBef>
                <a:spcPts val="105"/>
              </a:spcBef>
            </a:pPr>
            <a:r>
              <a:rPr sz="2250" dirty="0">
                <a:solidFill>
                  <a:srgbClr val="082C6C"/>
                </a:solidFill>
                <a:latin typeface="Times New Roman"/>
                <a:cs typeface="Times New Roman"/>
              </a:rPr>
              <a:t>"Lây</a:t>
            </a:r>
            <a:r>
              <a:rPr sz="2250" spc="-5" dirty="0">
                <a:solidFill>
                  <a:srgbClr val="082C6C"/>
                </a:solidFill>
                <a:latin typeface="Times New Roman"/>
                <a:cs typeface="Times New Roman"/>
              </a:rPr>
              <a:t>  </a:t>
            </a:r>
            <a:r>
              <a:rPr sz="2250" dirty="0">
                <a:solidFill>
                  <a:srgbClr val="082C6C"/>
                </a:solidFill>
                <a:latin typeface="Times New Roman"/>
                <a:cs typeface="Times New Roman"/>
              </a:rPr>
              <a:t>truyền</a:t>
            </a:r>
            <a:r>
              <a:rPr sz="2250" spc="555" dirty="0">
                <a:solidFill>
                  <a:srgbClr val="082C6C"/>
                </a:solidFill>
                <a:latin typeface="Times New Roman"/>
                <a:cs typeface="Times New Roman"/>
              </a:rPr>
              <a:t> </a:t>
            </a:r>
            <a:r>
              <a:rPr sz="2250" dirty="0">
                <a:solidFill>
                  <a:srgbClr val="082C6C"/>
                </a:solidFill>
                <a:latin typeface="Times New Roman"/>
                <a:cs typeface="Times New Roman"/>
              </a:rPr>
              <a:t>virus  khi</a:t>
            </a:r>
            <a:r>
              <a:rPr sz="2250" spc="560" dirty="0">
                <a:solidFill>
                  <a:srgbClr val="082C6C"/>
                </a:solidFill>
                <a:latin typeface="Times New Roman"/>
                <a:cs typeface="Times New Roman"/>
              </a:rPr>
              <a:t> </a:t>
            </a:r>
            <a:r>
              <a:rPr sz="2250" dirty="0">
                <a:solidFill>
                  <a:srgbClr val="082C6C"/>
                </a:solidFill>
                <a:latin typeface="Times New Roman"/>
                <a:cs typeface="Times New Roman"/>
              </a:rPr>
              <a:t>sinh</a:t>
            </a:r>
            <a:r>
              <a:rPr sz="2250" spc="560" dirty="0">
                <a:solidFill>
                  <a:srgbClr val="082C6C"/>
                </a:solidFill>
                <a:latin typeface="Times New Roman"/>
                <a:cs typeface="Times New Roman"/>
              </a:rPr>
              <a:t> </a:t>
            </a:r>
            <a:r>
              <a:rPr sz="2250" dirty="0">
                <a:solidFill>
                  <a:srgbClr val="082C6C"/>
                </a:solidFill>
                <a:latin typeface="Times New Roman"/>
                <a:cs typeface="Times New Roman"/>
              </a:rPr>
              <a:t>con</a:t>
            </a:r>
            <a:r>
              <a:rPr sz="2250" spc="555" dirty="0">
                <a:solidFill>
                  <a:srgbClr val="082C6C"/>
                </a:solidFill>
                <a:latin typeface="Times New Roman"/>
                <a:cs typeface="Times New Roman"/>
              </a:rPr>
              <a:t> </a:t>
            </a:r>
            <a:r>
              <a:rPr sz="2250" dirty="0">
                <a:solidFill>
                  <a:srgbClr val="082C6C"/>
                </a:solidFill>
                <a:latin typeface="Times New Roman"/>
                <a:cs typeface="Times New Roman"/>
              </a:rPr>
              <a:t>là</a:t>
            </a:r>
            <a:r>
              <a:rPr sz="2250" spc="560" dirty="0">
                <a:solidFill>
                  <a:srgbClr val="082C6C"/>
                </a:solidFill>
                <a:latin typeface="Times New Roman"/>
                <a:cs typeface="Times New Roman"/>
              </a:rPr>
              <a:t> </a:t>
            </a:r>
            <a:r>
              <a:rPr sz="2250" spc="-20" dirty="0">
                <a:solidFill>
                  <a:srgbClr val="082C6C"/>
                </a:solidFill>
                <a:latin typeface="Times New Roman"/>
                <a:cs typeface="Times New Roman"/>
              </a:rPr>
              <a:t>cách </a:t>
            </a:r>
            <a:r>
              <a:rPr sz="2250" dirty="0">
                <a:solidFill>
                  <a:srgbClr val="082C6C"/>
                </a:solidFill>
                <a:latin typeface="Times New Roman"/>
                <a:cs typeface="Times New Roman"/>
              </a:rPr>
              <a:t>phổ</a:t>
            </a:r>
            <a:r>
              <a:rPr sz="2250" spc="275" dirty="0">
                <a:solidFill>
                  <a:srgbClr val="082C6C"/>
                </a:solidFill>
                <a:latin typeface="Times New Roman"/>
                <a:cs typeface="Times New Roman"/>
              </a:rPr>
              <a:t> </a:t>
            </a:r>
            <a:r>
              <a:rPr sz="2250" dirty="0">
                <a:solidFill>
                  <a:srgbClr val="082C6C"/>
                </a:solidFill>
                <a:latin typeface="Times New Roman"/>
                <a:cs typeface="Times New Roman"/>
              </a:rPr>
              <a:t>biến</a:t>
            </a:r>
            <a:r>
              <a:rPr sz="2250" spc="270" dirty="0">
                <a:solidFill>
                  <a:srgbClr val="082C6C"/>
                </a:solidFill>
                <a:latin typeface="Times New Roman"/>
                <a:cs typeface="Times New Roman"/>
              </a:rPr>
              <a:t> </a:t>
            </a:r>
            <a:r>
              <a:rPr sz="2250" dirty="0">
                <a:solidFill>
                  <a:srgbClr val="082C6C"/>
                </a:solidFill>
                <a:latin typeface="Times New Roman"/>
                <a:cs typeface="Times New Roman"/>
              </a:rPr>
              <a:t>nhất</a:t>
            </a:r>
            <a:r>
              <a:rPr sz="2250" spc="270" dirty="0">
                <a:solidFill>
                  <a:srgbClr val="082C6C"/>
                </a:solidFill>
                <a:latin typeface="Times New Roman"/>
                <a:cs typeface="Times New Roman"/>
              </a:rPr>
              <a:t> </a:t>
            </a:r>
            <a:r>
              <a:rPr sz="2250" dirty="0">
                <a:solidFill>
                  <a:srgbClr val="082C6C"/>
                </a:solidFill>
                <a:latin typeface="Times New Roman"/>
                <a:cs typeface="Times New Roman"/>
              </a:rPr>
              <a:t>khiến</a:t>
            </a:r>
            <a:r>
              <a:rPr sz="2250" spc="285" dirty="0">
                <a:solidFill>
                  <a:srgbClr val="082C6C"/>
                </a:solidFill>
                <a:latin typeface="Times New Roman"/>
                <a:cs typeface="Times New Roman"/>
              </a:rPr>
              <a:t> </a:t>
            </a:r>
            <a:r>
              <a:rPr sz="2250" dirty="0">
                <a:solidFill>
                  <a:srgbClr val="082C6C"/>
                </a:solidFill>
                <a:latin typeface="Times New Roman"/>
                <a:cs typeface="Times New Roman"/>
              </a:rPr>
              <a:t>mọi</a:t>
            </a:r>
            <a:r>
              <a:rPr sz="2250" spc="285" dirty="0">
                <a:solidFill>
                  <a:srgbClr val="082C6C"/>
                </a:solidFill>
                <a:latin typeface="Times New Roman"/>
                <a:cs typeface="Times New Roman"/>
              </a:rPr>
              <a:t> </a:t>
            </a:r>
            <a:r>
              <a:rPr sz="2250" dirty="0">
                <a:solidFill>
                  <a:srgbClr val="082C6C"/>
                </a:solidFill>
                <a:latin typeface="Times New Roman"/>
                <a:cs typeface="Times New Roman"/>
              </a:rPr>
              <a:t>người</a:t>
            </a:r>
            <a:r>
              <a:rPr sz="2250" spc="275" dirty="0">
                <a:solidFill>
                  <a:srgbClr val="082C6C"/>
                </a:solidFill>
                <a:latin typeface="Times New Roman"/>
                <a:cs typeface="Times New Roman"/>
              </a:rPr>
              <a:t> </a:t>
            </a:r>
            <a:r>
              <a:rPr sz="2250" dirty="0">
                <a:solidFill>
                  <a:srgbClr val="082C6C"/>
                </a:solidFill>
                <a:latin typeface="Times New Roman"/>
                <a:cs typeface="Times New Roman"/>
              </a:rPr>
              <a:t>bị</a:t>
            </a:r>
            <a:r>
              <a:rPr sz="2250" spc="270" dirty="0">
                <a:solidFill>
                  <a:srgbClr val="082C6C"/>
                </a:solidFill>
                <a:latin typeface="Times New Roman"/>
                <a:cs typeface="Times New Roman"/>
              </a:rPr>
              <a:t> </a:t>
            </a:r>
            <a:r>
              <a:rPr sz="2250" spc="-10" dirty="0">
                <a:solidFill>
                  <a:srgbClr val="082C6C"/>
                </a:solidFill>
                <a:latin typeface="Times New Roman"/>
                <a:cs typeface="Times New Roman"/>
              </a:rPr>
              <a:t>nhiễm </a:t>
            </a:r>
            <a:r>
              <a:rPr sz="2250" dirty="0">
                <a:solidFill>
                  <a:srgbClr val="082C6C"/>
                </a:solidFill>
                <a:latin typeface="Times New Roman"/>
                <a:cs typeface="Times New Roman"/>
              </a:rPr>
              <a:t>bệnh.</a:t>
            </a:r>
            <a:r>
              <a:rPr sz="2250" spc="484" dirty="0">
                <a:solidFill>
                  <a:srgbClr val="082C6C"/>
                </a:solidFill>
                <a:latin typeface="Times New Roman"/>
                <a:cs typeface="Times New Roman"/>
              </a:rPr>
              <a:t> </a:t>
            </a:r>
            <a:r>
              <a:rPr sz="2250" dirty="0">
                <a:solidFill>
                  <a:srgbClr val="082C6C"/>
                </a:solidFill>
                <a:latin typeface="Times New Roman"/>
                <a:cs typeface="Times New Roman"/>
              </a:rPr>
              <a:t>Điều</a:t>
            </a:r>
            <a:r>
              <a:rPr sz="2250" spc="480" dirty="0">
                <a:solidFill>
                  <a:srgbClr val="082C6C"/>
                </a:solidFill>
                <a:latin typeface="Times New Roman"/>
                <a:cs typeface="Times New Roman"/>
              </a:rPr>
              <a:t> </a:t>
            </a:r>
            <a:r>
              <a:rPr sz="2250" dirty="0">
                <a:solidFill>
                  <a:srgbClr val="082C6C"/>
                </a:solidFill>
                <a:latin typeface="Times New Roman"/>
                <a:cs typeface="Times New Roman"/>
              </a:rPr>
              <a:t>này</a:t>
            </a:r>
            <a:r>
              <a:rPr sz="2250" spc="509" dirty="0">
                <a:solidFill>
                  <a:srgbClr val="082C6C"/>
                </a:solidFill>
                <a:latin typeface="Times New Roman"/>
                <a:cs typeface="Times New Roman"/>
              </a:rPr>
              <a:t> </a:t>
            </a:r>
            <a:r>
              <a:rPr sz="2250" dirty="0">
                <a:solidFill>
                  <a:srgbClr val="082C6C"/>
                </a:solidFill>
                <a:latin typeface="Times New Roman"/>
                <a:cs typeface="Times New Roman"/>
              </a:rPr>
              <a:t>có</a:t>
            </a:r>
            <a:r>
              <a:rPr sz="2250" spc="490" dirty="0">
                <a:solidFill>
                  <a:srgbClr val="082C6C"/>
                </a:solidFill>
                <a:latin typeface="Times New Roman"/>
                <a:cs typeface="Times New Roman"/>
              </a:rPr>
              <a:t> </a:t>
            </a:r>
            <a:r>
              <a:rPr sz="2250" dirty="0">
                <a:solidFill>
                  <a:srgbClr val="082C6C"/>
                </a:solidFill>
                <a:latin typeface="Times New Roman"/>
                <a:cs typeface="Times New Roman"/>
              </a:rPr>
              <a:t>thể</a:t>
            </a:r>
            <a:r>
              <a:rPr sz="2250" spc="475" dirty="0">
                <a:solidFill>
                  <a:srgbClr val="082C6C"/>
                </a:solidFill>
                <a:latin typeface="Times New Roman"/>
                <a:cs typeface="Times New Roman"/>
              </a:rPr>
              <a:t> </a:t>
            </a:r>
            <a:r>
              <a:rPr sz="2250" dirty="0">
                <a:solidFill>
                  <a:srgbClr val="082C6C"/>
                </a:solidFill>
                <a:latin typeface="Times New Roman"/>
                <a:cs typeface="Times New Roman"/>
              </a:rPr>
              <a:t>được</a:t>
            </a:r>
            <a:r>
              <a:rPr sz="2250" spc="484" dirty="0">
                <a:solidFill>
                  <a:srgbClr val="082C6C"/>
                </a:solidFill>
                <a:latin typeface="Times New Roman"/>
                <a:cs typeface="Times New Roman"/>
              </a:rPr>
              <a:t> </a:t>
            </a:r>
            <a:r>
              <a:rPr sz="2250" dirty="0">
                <a:solidFill>
                  <a:srgbClr val="082C6C"/>
                </a:solidFill>
                <a:latin typeface="Times New Roman"/>
                <a:cs typeface="Times New Roman"/>
              </a:rPr>
              <a:t>ngăn</a:t>
            </a:r>
            <a:r>
              <a:rPr sz="2250" spc="490" dirty="0">
                <a:solidFill>
                  <a:srgbClr val="082C6C"/>
                </a:solidFill>
                <a:latin typeface="Times New Roman"/>
                <a:cs typeface="Times New Roman"/>
              </a:rPr>
              <a:t> </a:t>
            </a:r>
            <a:r>
              <a:rPr sz="2250" spc="-20" dirty="0">
                <a:solidFill>
                  <a:srgbClr val="082C6C"/>
                </a:solidFill>
                <a:latin typeface="Times New Roman"/>
                <a:cs typeface="Times New Roman"/>
              </a:rPr>
              <a:t>ngừa </a:t>
            </a:r>
            <a:r>
              <a:rPr sz="2250" dirty="0">
                <a:solidFill>
                  <a:srgbClr val="082C6C"/>
                </a:solidFill>
                <a:latin typeface="Times New Roman"/>
                <a:cs typeface="Times New Roman"/>
              </a:rPr>
              <a:t>bằng</a:t>
            </a:r>
            <a:r>
              <a:rPr sz="2250" spc="220" dirty="0">
                <a:solidFill>
                  <a:srgbClr val="082C6C"/>
                </a:solidFill>
                <a:latin typeface="Times New Roman"/>
                <a:cs typeface="Times New Roman"/>
              </a:rPr>
              <a:t> </a:t>
            </a:r>
            <a:r>
              <a:rPr sz="2250" spc="-25" dirty="0">
                <a:solidFill>
                  <a:srgbClr val="082C6C"/>
                </a:solidFill>
                <a:latin typeface="Times New Roman"/>
                <a:cs typeface="Times New Roman"/>
              </a:rPr>
              <a:t>vắc-</a:t>
            </a:r>
            <a:r>
              <a:rPr sz="2250" dirty="0">
                <a:solidFill>
                  <a:srgbClr val="082C6C"/>
                </a:solidFill>
                <a:latin typeface="Times New Roman"/>
                <a:cs typeface="Times New Roman"/>
              </a:rPr>
              <a:t>xin</a:t>
            </a:r>
            <a:r>
              <a:rPr sz="2250" spc="225" dirty="0">
                <a:solidFill>
                  <a:srgbClr val="082C6C"/>
                </a:solidFill>
                <a:latin typeface="Times New Roman"/>
                <a:cs typeface="Times New Roman"/>
              </a:rPr>
              <a:t> </a:t>
            </a:r>
            <a:r>
              <a:rPr sz="2250" dirty="0">
                <a:solidFill>
                  <a:srgbClr val="082C6C"/>
                </a:solidFill>
                <a:latin typeface="Times New Roman"/>
                <a:cs typeface="Times New Roman"/>
              </a:rPr>
              <a:t>an</a:t>
            </a:r>
            <a:r>
              <a:rPr sz="2250" spc="225" dirty="0">
                <a:solidFill>
                  <a:srgbClr val="082C6C"/>
                </a:solidFill>
                <a:latin typeface="Times New Roman"/>
                <a:cs typeface="Times New Roman"/>
              </a:rPr>
              <a:t> </a:t>
            </a:r>
            <a:r>
              <a:rPr sz="2250" dirty="0">
                <a:solidFill>
                  <a:srgbClr val="082C6C"/>
                </a:solidFill>
                <a:latin typeface="Times New Roman"/>
                <a:cs typeface="Times New Roman"/>
              </a:rPr>
              <a:t>toàn</a:t>
            </a:r>
            <a:r>
              <a:rPr sz="2250" spc="229" dirty="0">
                <a:solidFill>
                  <a:srgbClr val="082C6C"/>
                </a:solidFill>
                <a:latin typeface="Times New Roman"/>
                <a:cs typeface="Times New Roman"/>
              </a:rPr>
              <a:t> </a:t>
            </a:r>
            <a:r>
              <a:rPr sz="2250" dirty="0">
                <a:solidFill>
                  <a:srgbClr val="082C6C"/>
                </a:solidFill>
                <a:latin typeface="Times New Roman"/>
                <a:cs typeface="Times New Roman"/>
              </a:rPr>
              <a:t>và</a:t>
            </a:r>
            <a:r>
              <a:rPr sz="2250" spc="215" dirty="0">
                <a:solidFill>
                  <a:srgbClr val="082C6C"/>
                </a:solidFill>
                <a:latin typeface="Times New Roman"/>
                <a:cs typeface="Times New Roman"/>
              </a:rPr>
              <a:t> </a:t>
            </a:r>
            <a:r>
              <a:rPr sz="2250" dirty="0">
                <a:solidFill>
                  <a:srgbClr val="082C6C"/>
                </a:solidFill>
                <a:latin typeface="Times New Roman"/>
                <a:cs typeface="Times New Roman"/>
              </a:rPr>
              <a:t>hiệu</a:t>
            </a:r>
            <a:r>
              <a:rPr sz="2250" spc="229" dirty="0">
                <a:solidFill>
                  <a:srgbClr val="082C6C"/>
                </a:solidFill>
                <a:latin typeface="Times New Roman"/>
                <a:cs typeface="Times New Roman"/>
              </a:rPr>
              <a:t> </a:t>
            </a:r>
            <a:r>
              <a:rPr sz="2250" dirty="0">
                <a:solidFill>
                  <a:srgbClr val="082C6C"/>
                </a:solidFill>
                <a:latin typeface="Times New Roman"/>
                <a:cs typeface="Times New Roman"/>
              </a:rPr>
              <a:t>quả.</a:t>
            </a:r>
            <a:r>
              <a:rPr sz="2250" spc="225" dirty="0">
                <a:solidFill>
                  <a:srgbClr val="082C6C"/>
                </a:solidFill>
                <a:latin typeface="Times New Roman"/>
                <a:cs typeface="Times New Roman"/>
              </a:rPr>
              <a:t> </a:t>
            </a:r>
            <a:r>
              <a:rPr sz="2250" dirty="0">
                <a:solidFill>
                  <a:srgbClr val="082C6C"/>
                </a:solidFill>
                <a:latin typeface="Times New Roman"/>
                <a:cs typeface="Times New Roman"/>
              </a:rPr>
              <a:t>Tất</a:t>
            </a:r>
            <a:r>
              <a:rPr sz="2250" spc="220" dirty="0">
                <a:solidFill>
                  <a:srgbClr val="082C6C"/>
                </a:solidFill>
                <a:latin typeface="Times New Roman"/>
                <a:cs typeface="Times New Roman"/>
              </a:rPr>
              <a:t> </a:t>
            </a:r>
            <a:r>
              <a:rPr sz="2250" spc="-25" dirty="0">
                <a:solidFill>
                  <a:srgbClr val="082C6C"/>
                </a:solidFill>
                <a:latin typeface="Times New Roman"/>
                <a:cs typeface="Times New Roman"/>
              </a:rPr>
              <a:t>cả </a:t>
            </a:r>
            <a:r>
              <a:rPr sz="2250" dirty="0">
                <a:solidFill>
                  <a:srgbClr val="082C6C"/>
                </a:solidFill>
                <a:latin typeface="Times New Roman"/>
                <a:cs typeface="Times New Roman"/>
              </a:rPr>
              <a:t>những</a:t>
            </a:r>
            <a:r>
              <a:rPr sz="2250" spc="114" dirty="0">
                <a:solidFill>
                  <a:srgbClr val="082C6C"/>
                </a:solidFill>
                <a:latin typeface="Times New Roman"/>
                <a:cs typeface="Times New Roman"/>
              </a:rPr>
              <a:t>  </a:t>
            </a:r>
            <a:r>
              <a:rPr sz="2250" dirty="0">
                <a:solidFill>
                  <a:srgbClr val="082C6C"/>
                </a:solidFill>
                <a:latin typeface="Times New Roman"/>
                <a:cs typeface="Times New Roman"/>
              </a:rPr>
              <a:t>người</a:t>
            </a:r>
            <a:r>
              <a:rPr sz="2250" spc="130" dirty="0">
                <a:solidFill>
                  <a:srgbClr val="082C6C"/>
                </a:solidFill>
                <a:latin typeface="Times New Roman"/>
                <a:cs typeface="Times New Roman"/>
              </a:rPr>
              <a:t>  </a:t>
            </a:r>
            <a:r>
              <a:rPr sz="2250" dirty="0">
                <a:solidFill>
                  <a:srgbClr val="082C6C"/>
                </a:solidFill>
                <a:latin typeface="Times New Roman"/>
                <a:cs typeface="Times New Roman"/>
              </a:rPr>
              <a:t>mang</a:t>
            </a:r>
            <a:r>
              <a:rPr sz="2250" spc="120" dirty="0">
                <a:solidFill>
                  <a:srgbClr val="082C6C"/>
                </a:solidFill>
                <a:latin typeface="Times New Roman"/>
                <a:cs typeface="Times New Roman"/>
              </a:rPr>
              <a:t>  </a:t>
            </a:r>
            <a:r>
              <a:rPr sz="2250" dirty="0">
                <a:solidFill>
                  <a:srgbClr val="082C6C"/>
                </a:solidFill>
                <a:latin typeface="Times New Roman"/>
                <a:cs typeface="Times New Roman"/>
              </a:rPr>
              <a:t>thai</a:t>
            </a:r>
            <a:r>
              <a:rPr sz="2250" spc="125" dirty="0">
                <a:solidFill>
                  <a:srgbClr val="082C6C"/>
                </a:solidFill>
                <a:latin typeface="Times New Roman"/>
                <a:cs typeface="Times New Roman"/>
              </a:rPr>
              <a:t>  </a:t>
            </a:r>
            <a:r>
              <a:rPr sz="2250" dirty="0">
                <a:solidFill>
                  <a:srgbClr val="082C6C"/>
                </a:solidFill>
                <a:latin typeface="Times New Roman"/>
                <a:cs typeface="Times New Roman"/>
              </a:rPr>
              <a:t>nên</a:t>
            </a:r>
            <a:r>
              <a:rPr sz="2250" spc="125" dirty="0">
                <a:solidFill>
                  <a:srgbClr val="082C6C"/>
                </a:solidFill>
                <a:latin typeface="Times New Roman"/>
                <a:cs typeface="Times New Roman"/>
              </a:rPr>
              <a:t>  </a:t>
            </a:r>
            <a:r>
              <a:rPr sz="2250" dirty="0">
                <a:solidFill>
                  <a:srgbClr val="082C6C"/>
                </a:solidFill>
                <a:latin typeface="Times New Roman"/>
                <a:cs typeface="Times New Roman"/>
              </a:rPr>
              <a:t>được</a:t>
            </a:r>
            <a:r>
              <a:rPr sz="2250" spc="114" dirty="0">
                <a:solidFill>
                  <a:srgbClr val="082C6C"/>
                </a:solidFill>
                <a:latin typeface="Times New Roman"/>
                <a:cs typeface="Times New Roman"/>
              </a:rPr>
              <a:t>  </a:t>
            </a:r>
            <a:r>
              <a:rPr sz="2250" spc="-25" dirty="0">
                <a:solidFill>
                  <a:srgbClr val="082C6C"/>
                </a:solidFill>
                <a:latin typeface="Times New Roman"/>
                <a:cs typeface="Times New Roman"/>
              </a:rPr>
              <a:t>xét </a:t>
            </a:r>
            <a:r>
              <a:rPr sz="2250" dirty="0">
                <a:solidFill>
                  <a:srgbClr val="082C6C"/>
                </a:solidFill>
                <a:latin typeface="Times New Roman"/>
                <a:cs typeface="Times New Roman"/>
              </a:rPr>
              <a:t>nghiệm</a:t>
            </a:r>
            <a:r>
              <a:rPr sz="2250" spc="440" dirty="0">
                <a:solidFill>
                  <a:srgbClr val="082C6C"/>
                </a:solidFill>
                <a:latin typeface="Times New Roman"/>
                <a:cs typeface="Times New Roman"/>
              </a:rPr>
              <a:t> </a:t>
            </a:r>
            <a:r>
              <a:rPr sz="2250" dirty="0">
                <a:solidFill>
                  <a:srgbClr val="082C6C"/>
                </a:solidFill>
                <a:latin typeface="Times New Roman"/>
                <a:cs typeface="Times New Roman"/>
              </a:rPr>
              <a:t>viêm</a:t>
            </a:r>
            <a:r>
              <a:rPr sz="2250" spc="465" dirty="0">
                <a:solidFill>
                  <a:srgbClr val="082C6C"/>
                </a:solidFill>
                <a:latin typeface="Times New Roman"/>
                <a:cs typeface="Times New Roman"/>
              </a:rPr>
              <a:t> </a:t>
            </a:r>
            <a:r>
              <a:rPr sz="2250" dirty="0">
                <a:solidFill>
                  <a:srgbClr val="082C6C"/>
                </a:solidFill>
                <a:latin typeface="Times New Roman"/>
                <a:cs typeface="Times New Roman"/>
              </a:rPr>
              <a:t>gan</a:t>
            </a:r>
            <a:r>
              <a:rPr sz="2250" spc="484" dirty="0">
                <a:solidFill>
                  <a:srgbClr val="082C6C"/>
                </a:solidFill>
                <a:latin typeface="Times New Roman"/>
                <a:cs typeface="Times New Roman"/>
              </a:rPr>
              <a:t> </a:t>
            </a:r>
            <a:r>
              <a:rPr sz="2250" dirty="0">
                <a:solidFill>
                  <a:srgbClr val="082C6C"/>
                </a:solidFill>
                <a:latin typeface="Times New Roman"/>
                <a:cs typeface="Times New Roman"/>
              </a:rPr>
              <a:t>B</a:t>
            </a:r>
            <a:r>
              <a:rPr sz="2250" spc="480" dirty="0">
                <a:solidFill>
                  <a:srgbClr val="082C6C"/>
                </a:solidFill>
                <a:latin typeface="Times New Roman"/>
                <a:cs typeface="Times New Roman"/>
              </a:rPr>
              <a:t> </a:t>
            </a:r>
            <a:r>
              <a:rPr sz="2250" dirty="0">
                <a:solidFill>
                  <a:srgbClr val="082C6C"/>
                </a:solidFill>
                <a:latin typeface="Times New Roman"/>
                <a:cs typeface="Times New Roman"/>
              </a:rPr>
              <a:t>và</a:t>
            </a:r>
            <a:r>
              <a:rPr sz="2250" spc="470" dirty="0">
                <a:solidFill>
                  <a:srgbClr val="082C6C"/>
                </a:solidFill>
                <a:latin typeface="Times New Roman"/>
                <a:cs typeface="Times New Roman"/>
              </a:rPr>
              <a:t> </a:t>
            </a:r>
            <a:r>
              <a:rPr sz="2250" dirty="0">
                <a:solidFill>
                  <a:srgbClr val="082C6C"/>
                </a:solidFill>
                <a:latin typeface="Times New Roman"/>
                <a:cs typeface="Times New Roman"/>
              </a:rPr>
              <a:t>những</a:t>
            </a:r>
            <a:r>
              <a:rPr sz="2250" spc="484" dirty="0">
                <a:solidFill>
                  <a:srgbClr val="082C6C"/>
                </a:solidFill>
                <a:latin typeface="Times New Roman"/>
                <a:cs typeface="Times New Roman"/>
              </a:rPr>
              <a:t> </a:t>
            </a:r>
            <a:r>
              <a:rPr sz="2250" dirty="0">
                <a:solidFill>
                  <a:srgbClr val="082C6C"/>
                </a:solidFill>
                <a:latin typeface="Times New Roman"/>
                <a:cs typeface="Times New Roman"/>
              </a:rPr>
              <a:t>người</a:t>
            </a:r>
            <a:r>
              <a:rPr sz="2250" spc="480" dirty="0">
                <a:solidFill>
                  <a:srgbClr val="082C6C"/>
                </a:solidFill>
                <a:latin typeface="Times New Roman"/>
                <a:cs typeface="Times New Roman"/>
              </a:rPr>
              <a:t> </a:t>
            </a:r>
            <a:r>
              <a:rPr sz="2250" spc="-25" dirty="0">
                <a:solidFill>
                  <a:srgbClr val="082C6C"/>
                </a:solidFill>
                <a:latin typeface="Times New Roman"/>
                <a:cs typeface="Times New Roman"/>
              </a:rPr>
              <a:t>bị </a:t>
            </a:r>
            <a:r>
              <a:rPr sz="2250" dirty="0">
                <a:solidFill>
                  <a:srgbClr val="082C6C"/>
                </a:solidFill>
                <a:latin typeface="Times New Roman"/>
                <a:cs typeface="Times New Roman"/>
              </a:rPr>
              <a:t>nhiễm</a:t>
            </a:r>
            <a:r>
              <a:rPr sz="2250" spc="30" dirty="0">
                <a:solidFill>
                  <a:srgbClr val="082C6C"/>
                </a:solidFill>
                <a:latin typeface="Times New Roman"/>
                <a:cs typeface="Times New Roman"/>
              </a:rPr>
              <a:t> </a:t>
            </a:r>
            <a:r>
              <a:rPr sz="2250" dirty="0">
                <a:solidFill>
                  <a:srgbClr val="082C6C"/>
                </a:solidFill>
                <a:latin typeface="Times New Roman"/>
                <a:cs typeface="Times New Roman"/>
              </a:rPr>
              <a:t>bệnh</a:t>
            </a:r>
            <a:r>
              <a:rPr sz="2250" spc="65" dirty="0">
                <a:solidFill>
                  <a:srgbClr val="082C6C"/>
                </a:solidFill>
                <a:latin typeface="Times New Roman"/>
                <a:cs typeface="Times New Roman"/>
              </a:rPr>
              <a:t> </a:t>
            </a:r>
            <a:r>
              <a:rPr sz="2250" dirty="0">
                <a:solidFill>
                  <a:srgbClr val="082C6C"/>
                </a:solidFill>
                <a:latin typeface="Times New Roman"/>
                <a:cs typeface="Times New Roman"/>
              </a:rPr>
              <a:t>có</a:t>
            </a:r>
            <a:r>
              <a:rPr sz="2250" spc="65" dirty="0">
                <a:solidFill>
                  <a:srgbClr val="082C6C"/>
                </a:solidFill>
                <a:latin typeface="Times New Roman"/>
                <a:cs typeface="Times New Roman"/>
              </a:rPr>
              <a:t> </a:t>
            </a:r>
            <a:r>
              <a:rPr sz="2250" dirty="0">
                <a:solidFill>
                  <a:srgbClr val="082C6C"/>
                </a:solidFill>
                <a:latin typeface="Times New Roman"/>
                <a:cs typeface="Times New Roman"/>
              </a:rPr>
              <a:t>thể</a:t>
            </a:r>
            <a:r>
              <a:rPr sz="2250" spc="55" dirty="0">
                <a:solidFill>
                  <a:srgbClr val="082C6C"/>
                </a:solidFill>
                <a:latin typeface="Times New Roman"/>
                <a:cs typeface="Times New Roman"/>
              </a:rPr>
              <a:t> </a:t>
            </a:r>
            <a:r>
              <a:rPr sz="2250" dirty="0">
                <a:solidFill>
                  <a:srgbClr val="082C6C"/>
                </a:solidFill>
                <a:latin typeface="Times New Roman"/>
                <a:cs typeface="Times New Roman"/>
              </a:rPr>
              <a:t>cần</a:t>
            </a:r>
            <a:r>
              <a:rPr sz="2250" spc="65" dirty="0">
                <a:solidFill>
                  <a:srgbClr val="082C6C"/>
                </a:solidFill>
                <a:latin typeface="Times New Roman"/>
                <a:cs typeface="Times New Roman"/>
              </a:rPr>
              <a:t> </a:t>
            </a:r>
            <a:r>
              <a:rPr sz="2250" dirty="0">
                <a:solidFill>
                  <a:srgbClr val="082C6C"/>
                </a:solidFill>
                <a:latin typeface="Times New Roman"/>
                <a:cs typeface="Times New Roman"/>
              </a:rPr>
              <a:t>được</a:t>
            </a:r>
            <a:r>
              <a:rPr sz="2250" spc="60" dirty="0">
                <a:solidFill>
                  <a:srgbClr val="082C6C"/>
                </a:solidFill>
                <a:latin typeface="Times New Roman"/>
                <a:cs typeface="Times New Roman"/>
              </a:rPr>
              <a:t> </a:t>
            </a:r>
            <a:r>
              <a:rPr sz="2250" dirty="0">
                <a:solidFill>
                  <a:srgbClr val="082C6C"/>
                </a:solidFill>
                <a:latin typeface="Times New Roman"/>
                <a:cs typeface="Times New Roman"/>
              </a:rPr>
              <a:t>điều</a:t>
            </a:r>
            <a:r>
              <a:rPr sz="2250" spc="65" dirty="0">
                <a:solidFill>
                  <a:srgbClr val="082C6C"/>
                </a:solidFill>
                <a:latin typeface="Times New Roman"/>
                <a:cs typeface="Times New Roman"/>
              </a:rPr>
              <a:t> </a:t>
            </a:r>
            <a:r>
              <a:rPr sz="2250" dirty="0">
                <a:solidFill>
                  <a:srgbClr val="082C6C"/>
                </a:solidFill>
                <a:latin typeface="Times New Roman"/>
                <a:cs typeface="Times New Roman"/>
              </a:rPr>
              <a:t>trị</a:t>
            </a:r>
            <a:r>
              <a:rPr sz="2250" spc="65" dirty="0">
                <a:solidFill>
                  <a:srgbClr val="082C6C"/>
                </a:solidFill>
                <a:latin typeface="Times New Roman"/>
                <a:cs typeface="Times New Roman"/>
              </a:rPr>
              <a:t> </a:t>
            </a:r>
            <a:r>
              <a:rPr sz="2250" spc="-10" dirty="0">
                <a:solidFill>
                  <a:srgbClr val="082C6C"/>
                </a:solidFill>
                <a:latin typeface="Times New Roman"/>
                <a:cs typeface="Times New Roman"/>
              </a:rPr>
              <a:t>trong </a:t>
            </a:r>
            <a:r>
              <a:rPr sz="2250" dirty="0">
                <a:solidFill>
                  <a:srgbClr val="082C6C"/>
                </a:solidFill>
                <a:latin typeface="Times New Roman"/>
                <a:cs typeface="Times New Roman"/>
              </a:rPr>
              <a:t>thời</a:t>
            </a:r>
            <a:r>
              <a:rPr sz="2250" spc="215" dirty="0">
                <a:solidFill>
                  <a:srgbClr val="082C6C"/>
                </a:solidFill>
                <a:latin typeface="Times New Roman"/>
                <a:cs typeface="Times New Roman"/>
              </a:rPr>
              <a:t> </a:t>
            </a:r>
            <a:r>
              <a:rPr sz="2250" dirty="0">
                <a:solidFill>
                  <a:srgbClr val="082C6C"/>
                </a:solidFill>
                <a:latin typeface="Times New Roman"/>
                <a:cs typeface="Times New Roman"/>
              </a:rPr>
              <a:t>kỳ</a:t>
            </a:r>
            <a:r>
              <a:rPr sz="2250" spc="229" dirty="0">
                <a:solidFill>
                  <a:srgbClr val="082C6C"/>
                </a:solidFill>
                <a:latin typeface="Times New Roman"/>
                <a:cs typeface="Times New Roman"/>
              </a:rPr>
              <a:t> </a:t>
            </a:r>
            <a:r>
              <a:rPr sz="2250" dirty="0">
                <a:solidFill>
                  <a:srgbClr val="082C6C"/>
                </a:solidFill>
                <a:latin typeface="Times New Roman"/>
                <a:cs typeface="Times New Roman"/>
              </a:rPr>
              <a:t>mang</a:t>
            </a:r>
            <a:r>
              <a:rPr sz="2250" spc="215" dirty="0">
                <a:solidFill>
                  <a:srgbClr val="082C6C"/>
                </a:solidFill>
                <a:latin typeface="Times New Roman"/>
                <a:cs typeface="Times New Roman"/>
              </a:rPr>
              <a:t> </a:t>
            </a:r>
            <a:r>
              <a:rPr sz="2250" dirty="0">
                <a:solidFill>
                  <a:srgbClr val="082C6C"/>
                </a:solidFill>
                <a:latin typeface="Times New Roman"/>
                <a:cs typeface="Times New Roman"/>
              </a:rPr>
              <a:t>thai.</a:t>
            </a:r>
            <a:r>
              <a:rPr sz="2250" spc="210" dirty="0">
                <a:solidFill>
                  <a:srgbClr val="082C6C"/>
                </a:solidFill>
                <a:latin typeface="Times New Roman"/>
                <a:cs typeface="Times New Roman"/>
              </a:rPr>
              <a:t> </a:t>
            </a:r>
            <a:r>
              <a:rPr sz="2250" dirty="0">
                <a:solidFill>
                  <a:srgbClr val="082C6C"/>
                </a:solidFill>
                <a:latin typeface="Times New Roman"/>
                <a:cs typeface="Times New Roman"/>
              </a:rPr>
              <a:t>Tất</a:t>
            </a:r>
            <a:r>
              <a:rPr sz="2250" spc="210" dirty="0">
                <a:solidFill>
                  <a:srgbClr val="082C6C"/>
                </a:solidFill>
                <a:latin typeface="Times New Roman"/>
                <a:cs typeface="Times New Roman"/>
              </a:rPr>
              <a:t> </a:t>
            </a:r>
            <a:r>
              <a:rPr sz="2250" dirty="0">
                <a:solidFill>
                  <a:srgbClr val="082C6C"/>
                </a:solidFill>
                <a:latin typeface="Times New Roman"/>
                <a:cs typeface="Times New Roman"/>
              </a:rPr>
              <a:t>cả</a:t>
            </a:r>
            <a:r>
              <a:rPr sz="2250" spc="200" dirty="0">
                <a:solidFill>
                  <a:srgbClr val="082C6C"/>
                </a:solidFill>
                <a:latin typeface="Times New Roman"/>
                <a:cs typeface="Times New Roman"/>
              </a:rPr>
              <a:t> </a:t>
            </a:r>
            <a:r>
              <a:rPr sz="2250" dirty="0">
                <a:solidFill>
                  <a:srgbClr val="082C6C"/>
                </a:solidFill>
                <a:latin typeface="Times New Roman"/>
                <a:cs typeface="Times New Roman"/>
              </a:rPr>
              <a:t>trẻ</a:t>
            </a:r>
            <a:r>
              <a:rPr sz="2250" spc="215" dirty="0">
                <a:solidFill>
                  <a:srgbClr val="082C6C"/>
                </a:solidFill>
                <a:latin typeface="Times New Roman"/>
                <a:cs typeface="Times New Roman"/>
              </a:rPr>
              <a:t> </a:t>
            </a:r>
            <a:r>
              <a:rPr sz="2250" dirty="0">
                <a:solidFill>
                  <a:srgbClr val="082C6C"/>
                </a:solidFill>
                <a:latin typeface="Times New Roman"/>
                <a:cs typeface="Times New Roman"/>
              </a:rPr>
              <a:t>sơ</a:t>
            </a:r>
            <a:r>
              <a:rPr sz="2250" spc="200" dirty="0">
                <a:solidFill>
                  <a:srgbClr val="082C6C"/>
                </a:solidFill>
                <a:latin typeface="Times New Roman"/>
                <a:cs typeface="Times New Roman"/>
              </a:rPr>
              <a:t> </a:t>
            </a:r>
            <a:r>
              <a:rPr sz="2250" dirty="0">
                <a:solidFill>
                  <a:srgbClr val="082C6C"/>
                </a:solidFill>
                <a:latin typeface="Times New Roman"/>
                <a:cs typeface="Times New Roman"/>
              </a:rPr>
              <a:t>sinh</a:t>
            </a:r>
            <a:r>
              <a:rPr sz="2250" spc="200" dirty="0">
                <a:solidFill>
                  <a:srgbClr val="082C6C"/>
                </a:solidFill>
                <a:latin typeface="Times New Roman"/>
                <a:cs typeface="Times New Roman"/>
              </a:rPr>
              <a:t> </a:t>
            </a:r>
            <a:r>
              <a:rPr sz="2250" spc="-25" dirty="0">
                <a:solidFill>
                  <a:srgbClr val="082C6C"/>
                </a:solidFill>
                <a:latin typeface="Times New Roman"/>
                <a:cs typeface="Times New Roman"/>
              </a:rPr>
              <a:t>nên </a:t>
            </a:r>
            <a:r>
              <a:rPr sz="2250" dirty="0">
                <a:solidFill>
                  <a:srgbClr val="082C6C"/>
                </a:solidFill>
                <a:latin typeface="Times New Roman"/>
                <a:cs typeface="Times New Roman"/>
              </a:rPr>
              <a:t>bắt</a:t>
            </a:r>
            <a:r>
              <a:rPr sz="2250" spc="180" dirty="0">
                <a:solidFill>
                  <a:srgbClr val="082C6C"/>
                </a:solidFill>
                <a:latin typeface="Times New Roman"/>
                <a:cs typeface="Times New Roman"/>
              </a:rPr>
              <a:t> </a:t>
            </a:r>
            <a:r>
              <a:rPr sz="2250" dirty="0">
                <a:solidFill>
                  <a:srgbClr val="082C6C"/>
                </a:solidFill>
                <a:latin typeface="Times New Roman"/>
                <a:cs typeface="Times New Roman"/>
              </a:rPr>
              <a:t>đầu</a:t>
            </a:r>
            <a:r>
              <a:rPr sz="2250" spc="185" dirty="0">
                <a:solidFill>
                  <a:srgbClr val="082C6C"/>
                </a:solidFill>
                <a:latin typeface="Times New Roman"/>
                <a:cs typeface="Times New Roman"/>
              </a:rPr>
              <a:t> </a:t>
            </a:r>
            <a:r>
              <a:rPr sz="2250" dirty="0">
                <a:solidFill>
                  <a:srgbClr val="082C6C"/>
                </a:solidFill>
                <a:latin typeface="Times New Roman"/>
                <a:cs typeface="Times New Roman"/>
              </a:rPr>
              <a:t>tiêm</a:t>
            </a:r>
            <a:r>
              <a:rPr sz="2250" spc="180" dirty="0">
                <a:solidFill>
                  <a:srgbClr val="082C6C"/>
                </a:solidFill>
                <a:latin typeface="Times New Roman"/>
                <a:cs typeface="Times New Roman"/>
              </a:rPr>
              <a:t> </a:t>
            </a:r>
            <a:r>
              <a:rPr sz="2250" spc="-25" dirty="0">
                <a:solidFill>
                  <a:srgbClr val="082C6C"/>
                </a:solidFill>
                <a:latin typeface="Times New Roman"/>
                <a:cs typeface="Times New Roman"/>
              </a:rPr>
              <a:t>vắc-</a:t>
            </a:r>
            <a:r>
              <a:rPr sz="2250" dirty="0">
                <a:solidFill>
                  <a:srgbClr val="082C6C"/>
                </a:solidFill>
                <a:latin typeface="Times New Roman"/>
                <a:cs typeface="Times New Roman"/>
              </a:rPr>
              <a:t>xin</a:t>
            </a:r>
            <a:r>
              <a:rPr sz="2250" spc="190" dirty="0">
                <a:solidFill>
                  <a:srgbClr val="082C6C"/>
                </a:solidFill>
                <a:latin typeface="Times New Roman"/>
                <a:cs typeface="Times New Roman"/>
              </a:rPr>
              <a:t> </a:t>
            </a:r>
            <a:r>
              <a:rPr sz="2250" dirty="0">
                <a:solidFill>
                  <a:srgbClr val="082C6C"/>
                </a:solidFill>
                <a:latin typeface="Times New Roman"/>
                <a:cs typeface="Times New Roman"/>
              </a:rPr>
              <a:t>viêm</a:t>
            </a:r>
            <a:r>
              <a:rPr sz="2250" spc="180" dirty="0">
                <a:solidFill>
                  <a:srgbClr val="082C6C"/>
                </a:solidFill>
                <a:latin typeface="Times New Roman"/>
                <a:cs typeface="Times New Roman"/>
              </a:rPr>
              <a:t> </a:t>
            </a:r>
            <a:r>
              <a:rPr sz="2250" dirty="0">
                <a:solidFill>
                  <a:srgbClr val="082C6C"/>
                </a:solidFill>
                <a:latin typeface="Times New Roman"/>
                <a:cs typeface="Times New Roman"/>
              </a:rPr>
              <a:t>gan</a:t>
            </a:r>
            <a:r>
              <a:rPr sz="2250" spc="200" dirty="0">
                <a:solidFill>
                  <a:srgbClr val="082C6C"/>
                </a:solidFill>
                <a:latin typeface="Times New Roman"/>
                <a:cs typeface="Times New Roman"/>
              </a:rPr>
              <a:t> </a:t>
            </a:r>
            <a:r>
              <a:rPr sz="2250" dirty="0">
                <a:solidFill>
                  <a:srgbClr val="082C6C"/>
                </a:solidFill>
                <a:latin typeface="Times New Roman"/>
                <a:cs typeface="Times New Roman"/>
              </a:rPr>
              <a:t>B</a:t>
            </a:r>
            <a:r>
              <a:rPr sz="2250" spc="185" dirty="0">
                <a:solidFill>
                  <a:srgbClr val="082C6C"/>
                </a:solidFill>
                <a:latin typeface="Times New Roman"/>
                <a:cs typeface="Times New Roman"/>
              </a:rPr>
              <a:t> </a:t>
            </a:r>
            <a:r>
              <a:rPr sz="2250" dirty="0">
                <a:solidFill>
                  <a:srgbClr val="082C6C"/>
                </a:solidFill>
                <a:latin typeface="Times New Roman"/>
                <a:cs typeface="Times New Roman"/>
              </a:rPr>
              <a:t>ngay</a:t>
            </a:r>
            <a:r>
              <a:rPr sz="2250" spc="204" dirty="0">
                <a:solidFill>
                  <a:srgbClr val="082C6C"/>
                </a:solidFill>
                <a:latin typeface="Times New Roman"/>
                <a:cs typeface="Times New Roman"/>
              </a:rPr>
              <a:t> </a:t>
            </a:r>
            <a:r>
              <a:rPr sz="2250" spc="-25" dirty="0">
                <a:solidFill>
                  <a:srgbClr val="082C6C"/>
                </a:solidFill>
                <a:latin typeface="Times New Roman"/>
                <a:cs typeface="Times New Roman"/>
              </a:rPr>
              <a:t>từ </a:t>
            </a:r>
            <a:r>
              <a:rPr sz="2250" dirty="0">
                <a:solidFill>
                  <a:srgbClr val="082C6C"/>
                </a:solidFill>
                <a:latin typeface="Times New Roman"/>
                <a:cs typeface="Times New Roman"/>
              </a:rPr>
              <a:t>khi</a:t>
            </a:r>
            <a:r>
              <a:rPr sz="2250" spc="30" dirty="0">
                <a:solidFill>
                  <a:srgbClr val="082C6C"/>
                </a:solidFill>
                <a:latin typeface="Times New Roman"/>
                <a:cs typeface="Times New Roman"/>
              </a:rPr>
              <a:t> </a:t>
            </a:r>
            <a:r>
              <a:rPr sz="2250" dirty="0">
                <a:solidFill>
                  <a:srgbClr val="082C6C"/>
                </a:solidFill>
                <a:latin typeface="Times New Roman"/>
                <a:cs typeface="Times New Roman"/>
              </a:rPr>
              <a:t>mới</a:t>
            </a:r>
            <a:r>
              <a:rPr sz="2250" spc="15" dirty="0">
                <a:solidFill>
                  <a:srgbClr val="082C6C"/>
                </a:solidFill>
                <a:latin typeface="Times New Roman"/>
                <a:cs typeface="Times New Roman"/>
              </a:rPr>
              <a:t> </a:t>
            </a:r>
            <a:r>
              <a:rPr sz="2250" dirty="0">
                <a:solidFill>
                  <a:srgbClr val="082C6C"/>
                </a:solidFill>
                <a:latin typeface="Times New Roman"/>
                <a:cs typeface="Times New Roman"/>
              </a:rPr>
              <a:t>sinh.</a:t>
            </a:r>
            <a:r>
              <a:rPr sz="2250" spc="20" dirty="0">
                <a:solidFill>
                  <a:srgbClr val="082C6C"/>
                </a:solidFill>
                <a:latin typeface="Times New Roman"/>
                <a:cs typeface="Times New Roman"/>
              </a:rPr>
              <a:t> </a:t>
            </a:r>
            <a:r>
              <a:rPr sz="2250" dirty="0">
                <a:solidFill>
                  <a:srgbClr val="082C6C"/>
                </a:solidFill>
                <a:latin typeface="Times New Roman"/>
                <a:cs typeface="Times New Roman"/>
              </a:rPr>
              <a:t>"Liều</a:t>
            </a:r>
            <a:r>
              <a:rPr sz="2250" spc="10" dirty="0">
                <a:solidFill>
                  <a:srgbClr val="082C6C"/>
                </a:solidFill>
                <a:latin typeface="Times New Roman"/>
                <a:cs typeface="Times New Roman"/>
              </a:rPr>
              <a:t> </a:t>
            </a:r>
            <a:r>
              <a:rPr sz="2250" dirty="0">
                <a:solidFill>
                  <a:srgbClr val="082C6C"/>
                </a:solidFill>
                <a:latin typeface="Times New Roman"/>
                <a:cs typeface="Times New Roman"/>
              </a:rPr>
              <a:t>thuốc</a:t>
            </a:r>
            <a:r>
              <a:rPr sz="2250" spc="10" dirty="0">
                <a:solidFill>
                  <a:srgbClr val="082C6C"/>
                </a:solidFill>
                <a:latin typeface="Times New Roman"/>
                <a:cs typeface="Times New Roman"/>
              </a:rPr>
              <a:t> </a:t>
            </a:r>
            <a:r>
              <a:rPr sz="2250" dirty="0">
                <a:solidFill>
                  <a:srgbClr val="082C6C"/>
                </a:solidFill>
                <a:latin typeface="Times New Roman"/>
                <a:cs typeface="Times New Roman"/>
              </a:rPr>
              <a:t>sinh"</a:t>
            </a:r>
            <a:r>
              <a:rPr sz="2250" spc="10" dirty="0">
                <a:solidFill>
                  <a:srgbClr val="082C6C"/>
                </a:solidFill>
                <a:latin typeface="Times New Roman"/>
                <a:cs typeface="Times New Roman"/>
              </a:rPr>
              <a:t> </a:t>
            </a:r>
            <a:r>
              <a:rPr sz="2250" dirty="0">
                <a:solidFill>
                  <a:srgbClr val="082C6C"/>
                </a:solidFill>
                <a:latin typeface="Times New Roman"/>
                <a:cs typeface="Times New Roman"/>
              </a:rPr>
              <a:t>này</a:t>
            </a:r>
            <a:r>
              <a:rPr sz="2250" spc="40" dirty="0">
                <a:solidFill>
                  <a:srgbClr val="082C6C"/>
                </a:solidFill>
                <a:latin typeface="Times New Roman"/>
                <a:cs typeface="Times New Roman"/>
              </a:rPr>
              <a:t> </a:t>
            </a:r>
            <a:r>
              <a:rPr sz="2250" dirty="0">
                <a:solidFill>
                  <a:srgbClr val="082C6C"/>
                </a:solidFill>
                <a:latin typeface="Times New Roman"/>
                <a:cs typeface="Times New Roman"/>
              </a:rPr>
              <a:t>là </a:t>
            </a:r>
            <a:r>
              <a:rPr sz="2250" spc="-25" dirty="0">
                <a:solidFill>
                  <a:srgbClr val="082C6C"/>
                </a:solidFill>
                <a:latin typeface="Times New Roman"/>
                <a:cs typeface="Times New Roman"/>
              </a:rPr>
              <a:t>cần </a:t>
            </a:r>
            <a:r>
              <a:rPr sz="2250" dirty="0">
                <a:solidFill>
                  <a:srgbClr val="082C6C"/>
                </a:solidFill>
                <a:latin typeface="Times New Roman"/>
                <a:cs typeface="Times New Roman"/>
              </a:rPr>
              <a:t>thiết</a:t>
            </a:r>
            <a:r>
              <a:rPr sz="2250" spc="85" dirty="0">
                <a:solidFill>
                  <a:srgbClr val="082C6C"/>
                </a:solidFill>
                <a:latin typeface="Times New Roman"/>
                <a:cs typeface="Times New Roman"/>
              </a:rPr>
              <a:t> </a:t>
            </a:r>
            <a:r>
              <a:rPr sz="2250" dirty="0">
                <a:solidFill>
                  <a:srgbClr val="082C6C"/>
                </a:solidFill>
                <a:latin typeface="Times New Roman"/>
                <a:cs typeface="Times New Roman"/>
              </a:rPr>
              <a:t>cho</a:t>
            </a:r>
            <a:r>
              <a:rPr sz="2250" spc="95" dirty="0">
                <a:solidFill>
                  <a:srgbClr val="082C6C"/>
                </a:solidFill>
                <a:latin typeface="Times New Roman"/>
                <a:cs typeface="Times New Roman"/>
              </a:rPr>
              <a:t> </a:t>
            </a:r>
            <a:r>
              <a:rPr sz="2250" dirty="0">
                <a:solidFill>
                  <a:srgbClr val="082C6C"/>
                </a:solidFill>
                <a:latin typeface="Times New Roman"/>
                <a:cs typeface="Times New Roman"/>
              </a:rPr>
              <a:t>tất</a:t>
            </a:r>
            <a:r>
              <a:rPr sz="2250" spc="95" dirty="0">
                <a:solidFill>
                  <a:srgbClr val="082C6C"/>
                </a:solidFill>
                <a:latin typeface="Times New Roman"/>
                <a:cs typeface="Times New Roman"/>
              </a:rPr>
              <a:t> </a:t>
            </a:r>
            <a:r>
              <a:rPr sz="2250" dirty="0">
                <a:solidFill>
                  <a:srgbClr val="082C6C"/>
                </a:solidFill>
                <a:latin typeface="Times New Roman"/>
                <a:cs typeface="Times New Roman"/>
              </a:rPr>
              <a:t>cả</a:t>
            </a:r>
            <a:r>
              <a:rPr sz="2250" spc="95" dirty="0">
                <a:solidFill>
                  <a:srgbClr val="082C6C"/>
                </a:solidFill>
                <a:latin typeface="Times New Roman"/>
                <a:cs typeface="Times New Roman"/>
              </a:rPr>
              <a:t> </a:t>
            </a:r>
            <a:r>
              <a:rPr sz="2250" dirty="0">
                <a:solidFill>
                  <a:srgbClr val="082C6C"/>
                </a:solidFill>
                <a:latin typeface="Times New Roman"/>
                <a:cs typeface="Times New Roman"/>
              </a:rPr>
              <a:t>trẻ</a:t>
            </a:r>
            <a:r>
              <a:rPr sz="2250" spc="100" dirty="0">
                <a:solidFill>
                  <a:srgbClr val="082C6C"/>
                </a:solidFill>
                <a:latin typeface="Times New Roman"/>
                <a:cs typeface="Times New Roman"/>
              </a:rPr>
              <a:t> </a:t>
            </a:r>
            <a:r>
              <a:rPr sz="2250" dirty="0">
                <a:solidFill>
                  <a:srgbClr val="082C6C"/>
                </a:solidFill>
                <a:latin typeface="Times New Roman"/>
                <a:cs typeface="Times New Roman"/>
              </a:rPr>
              <a:t>sơ</a:t>
            </a:r>
            <a:r>
              <a:rPr sz="2250" spc="95" dirty="0">
                <a:solidFill>
                  <a:srgbClr val="082C6C"/>
                </a:solidFill>
                <a:latin typeface="Times New Roman"/>
                <a:cs typeface="Times New Roman"/>
              </a:rPr>
              <a:t> </a:t>
            </a:r>
            <a:r>
              <a:rPr sz="2250" dirty="0">
                <a:solidFill>
                  <a:srgbClr val="082C6C"/>
                </a:solidFill>
                <a:latin typeface="Times New Roman"/>
                <a:cs typeface="Times New Roman"/>
              </a:rPr>
              <a:t>sinh</a:t>
            </a:r>
            <a:r>
              <a:rPr sz="2250" spc="75" dirty="0">
                <a:solidFill>
                  <a:srgbClr val="082C6C"/>
                </a:solidFill>
                <a:latin typeface="Times New Roman"/>
                <a:cs typeface="Times New Roman"/>
              </a:rPr>
              <a:t> </a:t>
            </a:r>
            <a:r>
              <a:rPr sz="2250" dirty="0">
                <a:solidFill>
                  <a:srgbClr val="082C6C"/>
                </a:solidFill>
                <a:latin typeface="Times New Roman"/>
                <a:cs typeface="Times New Roman"/>
              </a:rPr>
              <a:t>được</a:t>
            </a:r>
            <a:r>
              <a:rPr sz="2250" spc="75" dirty="0">
                <a:solidFill>
                  <a:srgbClr val="082C6C"/>
                </a:solidFill>
                <a:latin typeface="Times New Roman"/>
                <a:cs typeface="Times New Roman"/>
              </a:rPr>
              <a:t> </a:t>
            </a:r>
            <a:r>
              <a:rPr sz="2250" dirty="0">
                <a:solidFill>
                  <a:srgbClr val="082C6C"/>
                </a:solidFill>
                <a:latin typeface="Times New Roman"/>
                <a:cs typeface="Times New Roman"/>
              </a:rPr>
              <a:t>sinh</a:t>
            </a:r>
            <a:r>
              <a:rPr sz="2250" spc="85" dirty="0">
                <a:solidFill>
                  <a:srgbClr val="082C6C"/>
                </a:solidFill>
                <a:latin typeface="Times New Roman"/>
                <a:cs typeface="Times New Roman"/>
              </a:rPr>
              <a:t> </a:t>
            </a:r>
            <a:r>
              <a:rPr sz="2250" dirty="0">
                <a:solidFill>
                  <a:srgbClr val="082C6C"/>
                </a:solidFill>
                <a:latin typeface="Times New Roman"/>
                <a:cs typeface="Times New Roman"/>
              </a:rPr>
              <a:t>ra</a:t>
            </a:r>
            <a:r>
              <a:rPr sz="2250" spc="95" dirty="0">
                <a:solidFill>
                  <a:srgbClr val="082C6C"/>
                </a:solidFill>
                <a:latin typeface="Times New Roman"/>
                <a:cs typeface="Times New Roman"/>
              </a:rPr>
              <a:t> </a:t>
            </a:r>
            <a:r>
              <a:rPr sz="2250" spc="-25" dirty="0">
                <a:solidFill>
                  <a:srgbClr val="082C6C"/>
                </a:solidFill>
                <a:latin typeface="Times New Roman"/>
                <a:cs typeface="Times New Roman"/>
              </a:rPr>
              <a:t>từ </a:t>
            </a:r>
            <a:r>
              <a:rPr sz="2250" dirty="0">
                <a:solidFill>
                  <a:srgbClr val="082C6C"/>
                </a:solidFill>
                <a:latin typeface="Times New Roman"/>
                <a:cs typeface="Times New Roman"/>
              </a:rPr>
              <a:t>những</a:t>
            </a:r>
            <a:r>
              <a:rPr sz="2250" spc="-45" dirty="0">
                <a:solidFill>
                  <a:srgbClr val="082C6C"/>
                </a:solidFill>
                <a:latin typeface="Times New Roman"/>
                <a:cs typeface="Times New Roman"/>
              </a:rPr>
              <a:t> </a:t>
            </a:r>
            <a:r>
              <a:rPr sz="2250" dirty="0">
                <a:solidFill>
                  <a:srgbClr val="082C6C"/>
                </a:solidFill>
                <a:latin typeface="Times New Roman"/>
                <a:cs typeface="Times New Roman"/>
              </a:rPr>
              <a:t>bà</a:t>
            </a:r>
            <a:r>
              <a:rPr sz="2250" spc="-30" dirty="0">
                <a:solidFill>
                  <a:srgbClr val="082C6C"/>
                </a:solidFill>
                <a:latin typeface="Times New Roman"/>
                <a:cs typeface="Times New Roman"/>
              </a:rPr>
              <a:t> </a:t>
            </a:r>
            <a:r>
              <a:rPr sz="2250" dirty="0">
                <a:solidFill>
                  <a:srgbClr val="082C6C"/>
                </a:solidFill>
                <a:latin typeface="Times New Roman"/>
                <a:cs typeface="Times New Roman"/>
              </a:rPr>
              <a:t>mẹ</a:t>
            </a:r>
            <a:r>
              <a:rPr sz="2250" spc="-10" dirty="0">
                <a:solidFill>
                  <a:srgbClr val="082C6C"/>
                </a:solidFill>
                <a:latin typeface="Times New Roman"/>
                <a:cs typeface="Times New Roman"/>
              </a:rPr>
              <a:t> </a:t>
            </a:r>
            <a:r>
              <a:rPr sz="2250" dirty="0">
                <a:solidFill>
                  <a:srgbClr val="082C6C"/>
                </a:solidFill>
                <a:latin typeface="Times New Roman"/>
                <a:cs typeface="Times New Roman"/>
              </a:rPr>
              <a:t>bị</a:t>
            </a:r>
            <a:r>
              <a:rPr sz="2250" spc="-25" dirty="0">
                <a:solidFill>
                  <a:srgbClr val="082C6C"/>
                </a:solidFill>
                <a:latin typeface="Times New Roman"/>
                <a:cs typeface="Times New Roman"/>
              </a:rPr>
              <a:t> </a:t>
            </a:r>
            <a:r>
              <a:rPr sz="2250" dirty="0">
                <a:solidFill>
                  <a:srgbClr val="082C6C"/>
                </a:solidFill>
                <a:latin typeface="Times New Roman"/>
                <a:cs typeface="Times New Roman"/>
              </a:rPr>
              <a:t>nhiễm</a:t>
            </a:r>
            <a:r>
              <a:rPr sz="2250" spc="-35" dirty="0">
                <a:solidFill>
                  <a:srgbClr val="082C6C"/>
                </a:solidFill>
                <a:latin typeface="Times New Roman"/>
                <a:cs typeface="Times New Roman"/>
              </a:rPr>
              <a:t> </a:t>
            </a:r>
            <a:r>
              <a:rPr sz="2250" spc="-10" dirty="0">
                <a:solidFill>
                  <a:srgbClr val="082C6C"/>
                </a:solidFill>
                <a:latin typeface="Times New Roman"/>
                <a:cs typeface="Times New Roman"/>
              </a:rPr>
              <a:t>bệnh."</a:t>
            </a:r>
            <a:endParaRPr sz="2250">
              <a:latin typeface="Times New Roman"/>
              <a:cs typeface="Times New Roman"/>
            </a:endParaRPr>
          </a:p>
        </p:txBody>
      </p:sp>
      <p:pic>
        <p:nvPicPr>
          <p:cNvPr id="5" name="object 5"/>
          <p:cNvPicPr/>
          <p:nvPr/>
        </p:nvPicPr>
        <p:blipFill>
          <a:blip r:embed="rId2" cstate="print"/>
          <a:stretch>
            <a:fillRect/>
          </a:stretch>
        </p:blipFill>
        <p:spPr>
          <a:xfrm>
            <a:off x="309372" y="1851660"/>
            <a:ext cx="3514344" cy="250545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278368" y="2828544"/>
            <a:ext cx="1323340" cy="782320"/>
            <a:chOff x="8278368" y="2828544"/>
            <a:chExt cx="1323340" cy="782320"/>
          </a:xfrm>
        </p:grpSpPr>
        <p:pic>
          <p:nvPicPr>
            <p:cNvPr id="3" name="object 3"/>
            <p:cNvPicPr/>
            <p:nvPr/>
          </p:nvPicPr>
          <p:blipFill>
            <a:blip r:embed="rId2" cstate="print"/>
            <a:stretch>
              <a:fillRect/>
            </a:stretch>
          </p:blipFill>
          <p:spPr>
            <a:xfrm>
              <a:off x="8278368" y="2828544"/>
              <a:ext cx="1322831" cy="781812"/>
            </a:xfrm>
            <a:prstGeom prst="rect">
              <a:avLst/>
            </a:prstGeom>
          </p:spPr>
        </p:pic>
        <p:sp>
          <p:nvSpPr>
            <p:cNvPr id="4" name="object 4"/>
            <p:cNvSpPr/>
            <p:nvPr/>
          </p:nvSpPr>
          <p:spPr>
            <a:xfrm>
              <a:off x="8648700" y="2900172"/>
              <a:ext cx="573405" cy="577850"/>
            </a:xfrm>
            <a:custGeom>
              <a:avLst/>
              <a:gdLst/>
              <a:ahLst/>
              <a:cxnLst/>
              <a:rect l="l" t="t" r="r" b="b"/>
              <a:pathLst>
                <a:path w="573404" h="577850">
                  <a:moveTo>
                    <a:pt x="526160" y="0"/>
                  </a:moveTo>
                  <a:lnTo>
                    <a:pt x="286511" y="241680"/>
                  </a:lnTo>
                  <a:lnTo>
                    <a:pt x="46863" y="0"/>
                  </a:lnTo>
                  <a:lnTo>
                    <a:pt x="0" y="47116"/>
                  </a:lnTo>
                  <a:lnTo>
                    <a:pt x="239649" y="288798"/>
                  </a:lnTo>
                  <a:lnTo>
                    <a:pt x="0" y="530478"/>
                  </a:lnTo>
                  <a:lnTo>
                    <a:pt x="46863" y="577595"/>
                  </a:lnTo>
                  <a:lnTo>
                    <a:pt x="286511" y="335914"/>
                  </a:lnTo>
                  <a:lnTo>
                    <a:pt x="526160" y="577595"/>
                  </a:lnTo>
                  <a:lnTo>
                    <a:pt x="573024" y="530478"/>
                  </a:lnTo>
                  <a:lnTo>
                    <a:pt x="333375" y="288798"/>
                  </a:lnTo>
                  <a:lnTo>
                    <a:pt x="573024" y="47116"/>
                  </a:lnTo>
                  <a:lnTo>
                    <a:pt x="526160" y="0"/>
                  </a:lnTo>
                  <a:close/>
                </a:path>
              </a:pathLst>
            </a:custGeom>
            <a:solidFill>
              <a:srgbClr val="AE211F"/>
            </a:solidFill>
          </p:spPr>
          <p:txBody>
            <a:bodyPr wrap="square" lIns="0" tIns="0" rIns="0" bIns="0" rtlCol="0"/>
            <a:lstStyle/>
            <a:p>
              <a:endParaRPr/>
            </a:p>
          </p:txBody>
        </p:sp>
        <p:sp>
          <p:nvSpPr>
            <p:cNvPr id="5" name="object 5"/>
            <p:cNvSpPr/>
            <p:nvPr/>
          </p:nvSpPr>
          <p:spPr>
            <a:xfrm>
              <a:off x="8641080" y="2892551"/>
              <a:ext cx="589915" cy="591820"/>
            </a:xfrm>
            <a:custGeom>
              <a:avLst/>
              <a:gdLst/>
              <a:ahLst/>
              <a:cxnLst/>
              <a:rect l="l" t="t" r="r" b="b"/>
              <a:pathLst>
                <a:path w="589915" h="591820">
                  <a:moveTo>
                    <a:pt x="589788" y="52197"/>
                  </a:moveTo>
                  <a:lnTo>
                    <a:pt x="573278" y="35636"/>
                  </a:lnTo>
                  <a:lnTo>
                    <a:pt x="573278" y="54102"/>
                  </a:lnTo>
                  <a:lnTo>
                    <a:pt x="336169" y="292481"/>
                  </a:lnTo>
                  <a:lnTo>
                    <a:pt x="335534" y="293751"/>
                  </a:lnTo>
                  <a:lnTo>
                    <a:pt x="335534" y="297561"/>
                  </a:lnTo>
                  <a:lnTo>
                    <a:pt x="336169" y="298831"/>
                  </a:lnTo>
                  <a:lnTo>
                    <a:pt x="573278" y="537210"/>
                  </a:lnTo>
                  <a:lnTo>
                    <a:pt x="535178" y="575437"/>
                  </a:lnTo>
                  <a:lnTo>
                    <a:pt x="313309" y="352298"/>
                  </a:lnTo>
                  <a:lnTo>
                    <a:pt x="298069" y="336931"/>
                  </a:lnTo>
                  <a:lnTo>
                    <a:pt x="296799" y="336296"/>
                  </a:lnTo>
                  <a:lnTo>
                    <a:pt x="292989" y="336296"/>
                  </a:lnTo>
                  <a:lnTo>
                    <a:pt x="291719" y="336931"/>
                  </a:lnTo>
                  <a:lnTo>
                    <a:pt x="54610" y="575437"/>
                  </a:lnTo>
                  <a:lnTo>
                    <a:pt x="16510" y="537210"/>
                  </a:lnTo>
                  <a:lnTo>
                    <a:pt x="254889" y="297561"/>
                  </a:lnTo>
                  <a:lnTo>
                    <a:pt x="254889" y="293751"/>
                  </a:lnTo>
                  <a:lnTo>
                    <a:pt x="16510" y="54102"/>
                  </a:lnTo>
                  <a:lnTo>
                    <a:pt x="54610" y="16510"/>
                  </a:lnTo>
                  <a:lnTo>
                    <a:pt x="292989" y="255651"/>
                  </a:lnTo>
                  <a:lnTo>
                    <a:pt x="296799" y="255651"/>
                  </a:lnTo>
                  <a:lnTo>
                    <a:pt x="313309" y="239014"/>
                  </a:lnTo>
                  <a:lnTo>
                    <a:pt x="535178" y="16510"/>
                  </a:lnTo>
                  <a:lnTo>
                    <a:pt x="573278" y="54102"/>
                  </a:lnTo>
                  <a:lnTo>
                    <a:pt x="573278" y="35636"/>
                  </a:lnTo>
                  <a:lnTo>
                    <a:pt x="554228" y="16510"/>
                  </a:lnTo>
                  <a:lnTo>
                    <a:pt x="537718" y="0"/>
                  </a:lnTo>
                  <a:lnTo>
                    <a:pt x="533273" y="0"/>
                  </a:lnTo>
                  <a:lnTo>
                    <a:pt x="294894" y="239014"/>
                  </a:lnTo>
                  <a:lnTo>
                    <a:pt x="73025" y="16510"/>
                  </a:lnTo>
                  <a:lnTo>
                    <a:pt x="57785" y="1270"/>
                  </a:lnTo>
                  <a:lnTo>
                    <a:pt x="55880" y="635"/>
                  </a:lnTo>
                  <a:lnTo>
                    <a:pt x="52705" y="635"/>
                  </a:lnTo>
                  <a:lnTo>
                    <a:pt x="50800" y="1270"/>
                  </a:lnTo>
                  <a:lnTo>
                    <a:pt x="0" y="52197"/>
                  </a:lnTo>
                  <a:lnTo>
                    <a:pt x="0" y="56642"/>
                  </a:lnTo>
                  <a:lnTo>
                    <a:pt x="238379" y="295656"/>
                  </a:lnTo>
                  <a:lnTo>
                    <a:pt x="0" y="535305"/>
                  </a:lnTo>
                  <a:lnTo>
                    <a:pt x="0" y="539115"/>
                  </a:lnTo>
                  <a:lnTo>
                    <a:pt x="50800" y="590042"/>
                  </a:lnTo>
                  <a:lnTo>
                    <a:pt x="52705" y="591312"/>
                  </a:lnTo>
                  <a:lnTo>
                    <a:pt x="55880" y="591312"/>
                  </a:lnTo>
                  <a:lnTo>
                    <a:pt x="57785" y="590042"/>
                  </a:lnTo>
                  <a:lnTo>
                    <a:pt x="73025" y="575437"/>
                  </a:lnTo>
                  <a:lnTo>
                    <a:pt x="294894" y="352298"/>
                  </a:lnTo>
                  <a:lnTo>
                    <a:pt x="532003" y="590677"/>
                  </a:lnTo>
                  <a:lnTo>
                    <a:pt x="533908" y="591312"/>
                  </a:lnTo>
                  <a:lnTo>
                    <a:pt x="537083" y="591312"/>
                  </a:lnTo>
                  <a:lnTo>
                    <a:pt x="538988" y="590677"/>
                  </a:lnTo>
                  <a:lnTo>
                    <a:pt x="554228" y="575437"/>
                  </a:lnTo>
                  <a:lnTo>
                    <a:pt x="588518" y="540385"/>
                  </a:lnTo>
                  <a:lnTo>
                    <a:pt x="589153" y="539115"/>
                  </a:lnTo>
                  <a:lnTo>
                    <a:pt x="589153" y="535305"/>
                  </a:lnTo>
                  <a:lnTo>
                    <a:pt x="588518" y="534035"/>
                  </a:lnTo>
                  <a:lnTo>
                    <a:pt x="351409" y="295656"/>
                  </a:lnTo>
                  <a:lnTo>
                    <a:pt x="589788" y="56642"/>
                  </a:lnTo>
                  <a:lnTo>
                    <a:pt x="589788" y="52197"/>
                  </a:lnTo>
                  <a:close/>
                </a:path>
              </a:pathLst>
            </a:custGeom>
            <a:solidFill>
              <a:srgbClr val="000000"/>
            </a:solidFill>
          </p:spPr>
          <p:txBody>
            <a:bodyPr wrap="square" lIns="0" tIns="0" rIns="0" bIns="0" rtlCol="0"/>
            <a:lstStyle/>
            <a:p>
              <a:endParaRPr/>
            </a:p>
          </p:txBody>
        </p:sp>
      </p:grpSp>
      <p:sp>
        <p:nvSpPr>
          <p:cNvPr id="6" name="object 6"/>
          <p:cNvSpPr txBox="1"/>
          <p:nvPr/>
        </p:nvSpPr>
        <p:spPr>
          <a:xfrm>
            <a:off x="308559" y="1978914"/>
            <a:ext cx="2950845" cy="369570"/>
          </a:xfrm>
          <a:prstGeom prst="rect">
            <a:avLst/>
          </a:prstGeom>
        </p:spPr>
        <p:txBody>
          <a:bodyPr vert="horz" wrap="square" lIns="0" tIns="13335" rIns="0" bIns="0" rtlCol="0">
            <a:spAutoFit/>
          </a:bodyPr>
          <a:lstStyle/>
          <a:p>
            <a:pPr marL="12700">
              <a:lnSpc>
                <a:spcPct val="100000"/>
              </a:lnSpc>
              <a:spcBef>
                <a:spcPts val="105"/>
              </a:spcBef>
            </a:pPr>
            <a:r>
              <a:rPr sz="2250" dirty="0">
                <a:latin typeface="Times New Roman"/>
                <a:cs typeface="Times New Roman"/>
              </a:rPr>
              <a:t>Hắt</a:t>
            </a:r>
            <a:r>
              <a:rPr sz="2250" spc="-35" dirty="0">
                <a:latin typeface="Times New Roman"/>
                <a:cs typeface="Times New Roman"/>
              </a:rPr>
              <a:t> </a:t>
            </a:r>
            <a:r>
              <a:rPr sz="2250" dirty="0">
                <a:latin typeface="Times New Roman"/>
                <a:cs typeface="Times New Roman"/>
              </a:rPr>
              <a:t>hơi</a:t>
            </a:r>
            <a:r>
              <a:rPr sz="2250" spc="-35" dirty="0">
                <a:latin typeface="Times New Roman"/>
                <a:cs typeface="Times New Roman"/>
              </a:rPr>
              <a:t> </a:t>
            </a:r>
            <a:r>
              <a:rPr sz="2250" dirty="0">
                <a:latin typeface="Times New Roman"/>
                <a:cs typeface="Times New Roman"/>
              </a:rPr>
              <a:t>hoặc</a:t>
            </a:r>
            <a:r>
              <a:rPr sz="2250" spc="-35" dirty="0">
                <a:latin typeface="Times New Roman"/>
                <a:cs typeface="Times New Roman"/>
              </a:rPr>
              <a:t> </a:t>
            </a:r>
            <a:r>
              <a:rPr sz="2250" dirty="0">
                <a:latin typeface="Times New Roman"/>
                <a:cs typeface="Times New Roman"/>
              </a:rPr>
              <a:t>ho</a:t>
            </a:r>
            <a:r>
              <a:rPr sz="2250" spc="-30" dirty="0">
                <a:latin typeface="Times New Roman"/>
                <a:cs typeface="Times New Roman"/>
              </a:rPr>
              <a:t> </a:t>
            </a:r>
            <a:r>
              <a:rPr sz="2250" dirty="0">
                <a:latin typeface="Times New Roman"/>
                <a:cs typeface="Times New Roman"/>
              </a:rPr>
              <a:t>vào</a:t>
            </a:r>
            <a:r>
              <a:rPr sz="2250" spc="-30" dirty="0">
                <a:latin typeface="Times New Roman"/>
                <a:cs typeface="Times New Roman"/>
              </a:rPr>
              <a:t> </a:t>
            </a:r>
            <a:r>
              <a:rPr sz="2250" dirty="0">
                <a:latin typeface="Times New Roman"/>
                <a:cs typeface="Times New Roman"/>
              </a:rPr>
              <a:t>ai</a:t>
            </a:r>
            <a:r>
              <a:rPr sz="2250" spc="-15" dirty="0">
                <a:latin typeface="Times New Roman"/>
                <a:cs typeface="Times New Roman"/>
              </a:rPr>
              <a:t> </a:t>
            </a:r>
            <a:r>
              <a:rPr sz="2250" spc="-25" dirty="0">
                <a:latin typeface="Times New Roman"/>
                <a:cs typeface="Times New Roman"/>
              </a:rPr>
              <a:t>đó</a:t>
            </a:r>
            <a:endParaRPr sz="2250">
              <a:latin typeface="Times New Roman"/>
              <a:cs typeface="Times New Roman"/>
            </a:endParaRPr>
          </a:p>
        </p:txBody>
      </p:sp>
      <p:sp>
        <p:nvSpPr>
          <p:cNvPr id="7" name="object 7"/>
          <p:cNvSpPr txBox="1"/>
          <p:nvPr/>
        </p:nvSpPr>
        <p:spPr>
          <a:xfrm>
            <a:off x="5279897" y="3042920"/>
            <a:ext cx="991869" cy="369570"/>
          </a:xfrm>
          <a:prstGeom prst="rect">
            <a:avLst/>
          </a:prstGeom>
        </p:spPr>
        <p:txBody>
          <a:bodyPr vert="horz" wrap="square" lIns="0" tIns="13335" rIns="0" bIns="0" rtlCol="0">
            <a:spAutoFit/>
          </a:bodyPr>
          <a:lstStyle/>
          <a:p>
            <a:pPr marL="12700">
              <a:lnSpc>
                <a:spcPct val="100000"/>
              </a:lnSpc>
              <a:spcBef>
                <a:spcPts val="105"/>
              </a:spcBef>
            </a:pPr>
            <a:r>
              <a:rPr sz="2250" dirty="0">
                <a:latin typeface="Times New Roman"/>
                <a:cs typeface="Times New Roman"/>
              </a:rPr>
              <a:t>Nắm</a:t>
            </a:r>
            <a:r>
              <a:rPr sz="2250" spc="-45" dirty="0">
                <a:latin typeface="Times New Roman"/>
                <a:cs typeface="Times New Roman"/>
              </a:rPr>
              <a:t> </a:t>
            </a:r>
            <a:r>
              <a:rPr sz="2250" spc="-25" dirty="0">
                <a:latin typeface="Times New Roman"/>
                <a:cs typeface="Times New Roman"/>
              </a:rPr>
              <a:t>tay</a:t>
            </a:r>
            <a:endParaRPr sz="2250">
              <a:latin typeface="Times New Roman"/>
              <a:cs typeface="Times New Roman"/>
            </a:endParaRPr>
          </a:p>
        </p:txBody>
      </p:sp>
      <p:sp>
        <p:nvSpPr>
          <p:cNvPr id="8" name="object 8"/>
          <p:cNvSpPr txBox="1"/>
          <p:nvPr/>
        </p:nvSpPr>
        <p:spPr>
          <a:xfrm>
            <a:off x="8508238" y="2003297"/>
            <a:ext cx="572770" cy="698500"/>
          </a:xfrm>
          <a:prstGeom prst="rect">
            <a:avLst/>
          </a:prstGeom>
        </p:spPr>
        <p:txBody>
          <a:bodyPr vert="horz" wrap="square" lIns="0" tIns="35560" rIns="0" bIns="0" rtlCol="0">
            <a:spAutoFit/>
          </a:bodyPr>
          <a:lstStyle/>
          <a:p>
            <a:pPr marL="12700" marR="5080" indent="31750">
              <a:lnSpc>
                <a:spcPts val="2590"/>
              </a:lnSpc>
              <a:spcBef>
                <a:spcPts val="280"/>
              </a:spcBef>
            </a:pPr>
            <a:r>
              <a:rPr sz="2250" spc="-25" dirty="0">
                <a:latin typeface="Times New Roman"/>
                <a:cs typeface="Times New Roman"/>
              </a:rPr>
              <a:t>Hôn </a:t>
            </a:r>
            <a:r>
              <a:rPr sz="2250" spc="-35" dirty="0">
                <a:latin typeface="Times New Roman"/>
                <a:cs typeface="Times New Roman"/>
              </a:rPr>
              <a:t>nhau</a:t>
            </a:r>
            <a:endParaRPr sz="2250">
              <a:latin typeface="Times New Roman"/>
              <a:cs typeface="Times New Roman"/>
            </a:endParaRPr>
          </a:p>
        </p:txBody>
      </p:sp>
      <p:sp>
        <p:nvSpPr>
          <p:cNvPr id="9" name="object 9"/>
          <p:cNvSpPr txBox="1"/>
          <p:nvPr/>
        </p:nvSpPr>
        <p:spPr>
          <a:xfrm>
            <a:off x="1265047" y="4564456"/>
            <a:ext cx="1334770" cy="370205"/>
          </a:xfrm>
          <a:prstGeom prst="rect">
            <a:avLst/>
          </a:prstGeom>
        </p:spPr>
        <p:txBody>
          <a:bodyPr vert="horz" wrap="square" lIns="0" tIns="13335" rIns="0" bIns="0" rtlCol="0">
            <a:spAutoFit/>
          </a:bodyPr>
          <a:lstStyle/>
          <a:p>
            <a:pPr marL="12700">
              <a:lnSpc>
                <a:spcPct val="100000"/>
              </a:lnSpc>
              <a:spcBef>
                <a:spcPts val="105"/>
              </a:spcBef>
            </a:pPr>
            <a:r>
              <a:rPr sz="2250" dirty="0">
                <a:latin typeface="Times New Roman"/>
                <a:cs typeface="Times New Roman"/>
              </a:rPr>
              <a:t>Cho</a:t>
            </a:r>
            <a:r>
              <a:rPr sz="2250" spc="-45" dirty="0">
                <a:latin typeface="Times New Roman"/>
                <a:cs typeface="Times New Roman"/>
              </a:rPr>
              <a:t> </a:t>
            </a:r>
            <a:r>
              <a:rPr sz="2250" dirty="0">
                <a:latin typeface="Times New Roman"/>
                <a:cs typeface="Times New Roman"/>
              </a:rPr>
              <a:t>con</a:t>
            </a:r>
            <a:r>
              <a:rPr sz="2250" spc="-25" dirty="0">
                <a:latin typeface="Times New Roman"/>
                <a:cs typeface="Times New Roman"/>
              </a:rPr>
              <a:t> bú</a:t>
            </a:r>
            <a:endParaRPr sz="2250">
              <a:latin typeface="Times New Roman"/>
              <a:cs typeface="Times New Roman"/>
            </a:endParaRPr>
          </a:p>
        </p:txBody>
      </p:sp>
      <p:sp>
        <p:nvSpPr>
          <p:cNvPr id="10" name="object 10"/>
          <p:cNvSpPr txBox="1"/>
          <p:nvPr/>
        </p:nvSpPr>
        <p:spPr>
          <a:xfrm>
            <a:off x="1277874" y="6144869"/>
            <a:ext cx="402590" cy="330835"/>
          </a:xfrm>
          <a:prstGeom prst="rect">
            <a:avLst/>
          </a:prstGeom>
        </p:spPr>
        <p:txBody>
          <a:bodyPr vert="horz" wrap="square" lIns="0" tIns="12700" rIns="0" bIns="0" rtlCol="0">
            <a:spAutoFit/>
          </a:bodyPr>
          <a:lstStyle/>
          <a:p>
            <a:pPr marL="12700">
              <a:lnSpc>
                <a:spcPct val="100000"/>
              </a:lnSpc>
              <a:spcBef>
                <a:spcPts val="100"/>
              </a:spcBef>
            </a:pPr>
            <a:r>
              <a:rPr sz="2000" spc="-25" dirty="0">
                <a:latin typeface="Times New Roman"/>
                <a:cs typeface="Times New Roman"/>
              </a:rPr>
              <a:t>Ôm</a:t>
            </a:r>
            <a:endParaRPr sz="2000">
              <a:latin typeface="Times New Roman"/>
              <a:cs typeface="Times New Roman"/>
            </a:endParaRPr>
          </a:p>
        </p:txBody>
      </p:sp>
      <p:sp>
        <p:nvSpPr>
          <p:cNvPr id="11" name="object 11"/>
          <p:cNvSpPr txBox="1"/>
          <p:nvPr/>
        </p:nvSpPr>
        <p:spPr>
          <a:xfrm>
            <a:off x="3925570" y="5236495"/>
            <a:ext cx="2102485" cy="1452880"/>
          </a:xfrm>
          <a:prstGeom prst="rect">
            <a:avLst/>
          </a:prstGeom>
        </p:spPr>
        <p:txBody>
          <a:bodyPr vert="horz" wrap="square" lIns="0" tIns="43815" rIns="0" bIns="0" rtlCol="0">
            <a:spAutoFit/>
          </a:bodyPr>
          <a:lstStyle/>
          <a:p>
            <a:pPr marL="672465">
              <a:lnSpc>
                <a:spcPct val="100000"/>
              </a:lnSpc>
              <a:spcBef>
                <a:spcPts val="345"/>
              </a:spcBef>
            </a:pPr>
            <a:r>
              <a:rPr sz="2250" dirty="0">
                <a:latin typeface="Times New Roman"/>
                <a:cs typeface="Times New Roman"/>
              </a:rPr>
              <a:t>Đồ</a:t>
            </a:r>
            <a:r>
              <a:rPr sz="2250" spc="-45" dirty="0">
                <a:latin typeface="Times New Roman"/>
                <a:cs typeface="Times New Roman"/>
              </a:rPr>
              <a:t> </a:t>
            </a:r>
            <a:r>
              <a:rPr sz="2250" spc="-25" dirty="0">
                <a:latin typeface="Times New Roman"/>
                <a:cs typeface="Times New Roman"/>
              </a:rPr>
              <a:t>ăn</a:t>
            </a:r>
            <a:endParaRPr sz="2250">
              <a:latin typeface="Times New Roman"/>
              <a:cs typeface="Times New Roman"/>
            </a:endParaRPr>
          </a:p>
          <a:p>
            <a:pPr marL="55244" indent="-43180">
              <a:lnSpc>
                <a:spcPct val="100000"/>
              </a:lnSpc>
              <a:spcBef>
                <a:spcPts val="225"/>
              </a:spcBef>
            </a:pPr>
            <a:r>
              <a:rPr sz="2050" dirty="0">
                <a:latin typeface="Times New Roman"/>
                <a:cs typeface="Times New Roman"/>
              </a:rPr>
              <a:t>Hoặc</a:t>
            </a:r>
            <a:r>
              <a:rPr sz="2050" spc="-60" dirty="0">
                <a:latin typeface="Times New Roman"/>
                <a:cs typeface="Times New Roman"/>
              </a:rPr>
              <a:t> </a:t>
            </a:r>
            <a:r>
              <a:rPr sz="2050" dirty="0">
                <a:latin typeface="Times New Roman"/>
                <a:cs typeface="Times New Roman"/>
              </a:rPr>
              <a:t>chia</a:t>
            </a:r>
            <a:r>
              <a:rPr sz="2050" spc="-35" dirty="0">
                <a:latin typeface="Times New Roman"/>
                <a:cs typeface="Times New Roman"/>
              </a:rPr>
              <a:t> </a:t>
            </a:r>
            <a:r>
              <a:rPr sz="2050" dirty="0">
                <a:latin typeface="Times New Roman"/>
                <a:cs typeface="Times New Roman"/>
              </a:rPr>
              <a:t>sẻ</a:t>
            </a:r>
            <a:r>
              <a:rPr sz="2050" spc="-55" dirty="0">
                <a:latin typeface="Times New Roman"/>
                <a:cs typeface="Times New Roman"/>
              </a:rPr>
              <a:t> </a:t>
            </a:r>
            <a:r>
              <a:rPr sz="2050" dirty="0">
                <a:latin typeface="Times New Roman"/>
                <a:cs typeface="Times New Roman"/>
              </a:rPr>
              <a:t>bữa</a:t>
            </a:r>
            <a:r>
              <a:rPr sz="2050" spc="-45" dirty="0">
                <a:latin typeface="Times New Roman"/>
                <a:cs typeface="Times New Roman"/>
              </a:rPr>
              <a:t> </a:t>
            </a:r>
            <a:r>
              <a:rPr sz="2050" spc="-25" dirty="0">
                <a:latin typeface="Times New Roman"/>
                <a:cs typeface="Times New Roman"/>
              </a:rPr>
              <a:t>ăn</a:t>
            </a:r>
            <a:endParaRPr sz="2050">
              <a:latin typeface="Times New Roman"/>
              <a:cs typeface="Times New Roman"/>
            </a:endParaRPr>
          </a:p>
          <a:p>
            <a:pPr marL="446405" marR="49530" indent="-391795">
              <a:lnSpc>
                <a:spcPct val="113799"/>
              </a:lnSpc>
              <a:spcBef>
                <a:spcPts val="10"/>
              </a:spcBef>
            </a:pPr>
            <a:r>
              <a:rPr sz="2050" dirty="0">
                <a:latin typeface="Times New Roman"/>
                <a:cs typeface="Times New Roman"/>
              </a:rPr>
              <a:t>với</a:t>
            </a:r>
            <a:r>
              <a:rPr sz="2050" spc="-25" dirty="0">
                <a:latin typeface="Times New Roman"/>
                <a:cs typeface="Times New Roman"/>
              </a:rPr>
              <a:t> </a:t>
            </a:r>
            <a:r>
              <a:rPr sz="2050" dirty="0">
                <a:latin typeface="Times New Roman"/>
                <a:cs typeface="Times New Roman"/>
              </a:rPr>
              <a:t>người</a:t>
            </a:r>
            <a:r>
              <a:rPr sz="2050" spc="-50" dirty="0">
                <a:latin typeface="Times New Roman"/>
                <a:cs typeface="Times New Roman"/>
              </a:rPr>
              <a:t> </a:t>
            </a:r>
            <a:r>
              <a:rPr sz="2050" dirty="0">
                <a:latin typeface="Times New Roman"/>
                <a:cs typeface="Times New Roman"/>
              </a:rPr>
              <a:t>không</a:t>
            </a:r>
            <a:r>
              <a:rPr sz="2050" spc="-60" dirty="0">
                <a:latin typeface="Times New Roman"/>
                <a:cs typeface="Times New Roman"/>
              </a:rPr>
              <a:t> </a:t>
            </a:r>
            <a:r>
              <a:rPr sz="2050" spc="-25" dirty="0">
                <a:latin typeface="Times New Roman"/>
                <a:cs typeface="Times New Roman"/>
              </a:rPr>
              <a:t>bị </a:t>
            </a:r>
            <a:r>
              <a:rPr sz="2050" dirty="0">
                <a:latin typeface="Times New Roman"/>
                <a:cs typeface="Times New Roman"/>
              </a:rPr>
              <a:t>nhiễm</a:t>
            </a:r>
            <a:r>
              <a:rPr sz="2050" spc="-100" dirty="0">
                <a:latin typeface="Times New Roman"/>
                <a:cs typeface="Times New Roman"/>
              </a:rPr>
              <a:t> </a:t>
            </a:r>
            <a:r>
              <a:rPr sz="2050" spc="-20" dirty="0">
                <a:latin typeface="Times New Roman"/>
                <a:cs typeface="Times New Roman"/>
              </a:rPr>
              <a:t>bệnh</a:t>
            </a:r>
            <a:endParaRPr sz="2050">
              <a:latin typeface="Times New Roman"/>
              <a:cs typeface="Times New Roman"/>
            </a:endParaRPr>
          </a:p>
        </p:txBody>
      </p:sp>
      <p:sp>
        <p:nvSpPr>
          <p:cNvPr id="12" name="object 12"/>
          <p:cNvSpPr txBox="1"/>
          <p:nvPr/>
        </p:nvSpPr>
        <p:spPr>
          <a:xfrm>
            <a:off x="7235190" y="5349583"/>
            <a:ext cx="2574925" cy="1466850"/>
          </a:xfrm>
          <a:prstGeom prst="rect">
            <a:avLst/>
          </a:prstGeom>
        </p:spPr>
        <p:txBody>
          <a:bodyPr vert="horz" wrap="square" lIns="0" tIns="16510" rIns="0" bIns="0" rtlCol="0">
            <a:spAutoFit/>
          </a:bodyPr>
          <a:lstStyle/>
          <a:p>
            <a:pPr marL="12700" marR="5080" indent="998219">
              <a:lnSpc>
                <a:spcPct val="112000"/>
              </a:lnSpc>
              <a:spcBef>
                <a:spcPts val="130"/>
              </a:spcBef>
            </a:pPr>
            <a:r>
              <a:rPr sz="2250" dirty="0">
                <a:latin typeface="Times New Roman"/>
                <a:cs typeface="Times New Roman"/>
              </a:rPr>
              <a:t>Nước</a:t>
            </a:r>
            <a:r>
              <a:rPr sz="2250" spc="-95" dirty="0">
                <a:latin typeface="Times New Roman"/>
                <a:cs typeface="Times New Roman"/>
              </a:rPr>
              <a:t> </a:t>
            </a:r>
            <a:r>
              <a:rPr sz="2050" dirty="0">
                <a:latin typeface="Times New Roman"/>
                <a:cs typeface="Times New Roman"/>
              </a:rPr>
              <a:t>Uống</a:t>
            </a:r>
            <a:r>
              <a:rPr sz="2050" spc="-50" dirty="0">
                <a:latin typeface="Times New Roman"/>
                <a:cs typeface="Times New Roman"/>
              </a:rPr>
              <a:t> </a:t>
            </a:r>
            <a:r>
              <a:rPr sz="2050" spc="-25" dirty="0">
                <a:latin typeface="Times New Roman"/>
                <a:cs typeface="Times New Roman"/>
              </a:rPr>
              <a:t>từ </a:t>
            </a:r>
            <a:r>
              <a:rPr sz="2050" dirty="0">
                <a:latin typeface="Times New Roman"/>
                <a:cs typeface="Times New Roman"/>
              </a:rPr>
              <a:t>cốc</a:t>
            </a:r>
            <a:r>
              <a:rPr sz="2050" spc="-55" dirty="0">
                <a:latin typeface="Times New Roman"/>
                <a:cs typeface="Times New Roman"/>
              </a:rPr>
              <a:t> </a:t>
            </a:r>
            <a:r>
              <a:rPr sz="2050" dirty="0">
                <a:latin typeface="Times New Roman"/>
                <a:cs typeface="Times New Roman"/>
              </a:rPr>
              <a:t>của</a:t>
            </a:r>
            <a:r>
              <a:rPr sz="2050" spc="-50" dirty="0">
                <a:latin typeface="Times New Roman"/>
                <a:cs typeface="Times New Roman"/>
              </a:rPr>
              <a:t> </a:t>
            </a:r>
            <a:r>
              <a:rPr sz="2050" dirty="0">
                <a:latin typeface="Times New Roman"/>
                <a:cs typeface="Times New Roman"/>
              </a:rPr>
              <a:t>người</a:t>
            </a:r>
            <a:r>
              <a:rPr sz="2050" spc="-50" dirty="0">
                <a:latin typeface="Times New Roman"/>
                <a:cs typeface="Times New Roman"/>
              </a:rPr>
              <a:t> </a:t>
            </a:r>
            <a:r>
              <a:rPr sz="2050" dirty="0">
                <a:latin typeface="Times New Roman"/>
                <a:cs typeface="Times New Roman"/>
              </a:rPr>
              <a:t>bị</a:t>
            </a:r>
            <a:r>
              <a:rPr sz="2050" spc="-55" dirty="0">
                <a:latin typeface="Times New Roman"/>
                <a:cs typeface="Times New Roman"/>
              </a:rPr>
              <a:t> </a:t>
            </a:r>
            <a:r>
              <a:rPr sz="2050" spc="-20" dirty="0">
                <a:latin typeface="Times New Roman"/>
                <a:cs typeface="Times New Roman"/>
              </a:rPr>
              <a:t>nhiễm </a:t>
            </a:r>
            <a:r>
              <a:rPr sz="2050" dirty="0">
                <a:latin typeface="Times New Roman"/>
                <a:cs typeface="Times New Roman"/>
              </a:rPr>
              <a:t>bệnh</a:t>
            </a:r>
            <a:r>
              <a:rPr sz="2050" spc="-35" dirty="0">
                <a:latin typeface="Times New Roman"/>
                <a:cs typeface="Times New Roman"/>
              </a:rPr>
              <a:t> </a:t>
            </a:r>
            <a:r>
              <a:rPr sz="2050" dirty="0">
                <a:latin typeface="Times New Roman"/>
                <a:cs typeface="Times New Roman"/>
              </a:rPr>
              <a:t>hoặc</a:t>
            </a:r>
            <a:r>
              <a:rPr sz="2050" spc="-35" dirty="0">
                <a:latin typeface="Times New Roman"/>
                <a:cs typeface="Times New Roman"/>
              </a:rPr>
              <a:t> </a:t>
            </a:r>
            <a:r>
              <a:rPr sz="2050" dirty="0">
                <a:latin typeface="Times New Roman"/>
                <a:cs typeface="Times New Roman"/>
              </a:rPr>
              <a:t>dùng</a:t>
            </a:r>
            <a:r>
              <a:rPr sz="2050" spc="-45" dirty="0">
                <a:latin typeface="Times New Roman"/>
                <a:cs typeface="Times New Roman"/>
              </a:rPr>
              <a:t> </a:t>
            </a:r>
            <a:r>
              <a:rPr sz="2050" spc="-10" dirty="0">
                <a:latin typeface="Times New Roman"/>
                <a:cs typeface="Times New Roman"/>
              </a:rPr>
              <a:t>chung </a:t>
            </a:r>
            <a:r>
              <a:rPr sz="2050" dirty="0">
                <a:latin typeface="Times New Roman"/>
                <a:cs typeface="Times New Roman"/>
              </a:rPr>
              <a:t>phòng</a:t>
            </a:r>
            <a:r>
              <a:rPr sz="2050" spc="-20" dirty="0">
                <a:latin typeface="Times New Roman"/>
                <a:cs typeface="Times New Roman"/>
              </a:rPr>
              <a:t> </a:t>
            </a:r>
            <a:r>
              <a:rPr sz="2050" spc="-25" dirty="0">
                <a:latin typeface="Times New Roman"/>
                <a:cs typeface="Times New Roman"/>
              </a:rPr>
              <a:t>tắm</a:t>
            </a:r>
            <a:endParaRPr sz="2050">
              <a:latin typeface="Times New Roman"/>
              <a:cs typeface="Times New Roman"/>
            </a:endParaRPr>
          </a:p>
        </p:txBody>
      </p:sp>
      <p:grpSp>
        <p:nvGrpSpPr>
          <p:cNvPr id="13" name="object 13"/>
          <p:cNvGrpSpPr/>
          <p:nvPr/>
        </p:nvGrpSpPr>
        <p:grpSpPr>
          <a:xfrm>
            <a:off x="5631179" y="1981200"/>
            <a:ext cx="792480" cy="913130"/>
            <a:chOff x="5631179" y="1981200"/>
            <a:chExt cx="792480" cy="913130"/>
          </a:xfrm>
        </p:grpSpPr>
        <p:pic>
          <p:nvPicPr>
            <p:cNvPr id="14" name="object 14"/>
            <p:cNvPicPr/>
            <p:nvPr/>
          </p:nvPicPr>
          <p:blipFill>
            <a:blip r:embed="rId3" cstate="print"/>
            <a:stretch>
              <a:fillRect/>
            </a:stretch>
          </p:blipFill>
          <p:spPr>
            <a:xfrm>
              <a:off x="5631179" y="1981200"/>
              <a:ext cx="792479" cy="912876"/>
            </a:xfrm>
            <a:prstGeom prst="rect">
              <a:avLst/>
            </a:prstGeom>
          </p:spPr>
        </p:pic>
        <p:sp>
          <p:nvSpPr>
            <p:cNvPr id="15" name="object 15"/>
            <p:cNvSpPr/>
            <p:nvPr/>
          </p:nvSpPr>
          <p:spPr>
            <a:xfrm>
              <a:off x="5779007" y="2258568"/>
              <a:ext cx="490855" cy="494030"/>
            </a:xfrm>
            <a:custGeom>
              <a:avLst/>
              <a:gdLst/>
              <a:ahLst/>
              <a:cxnLst/>
              <a:rect l="l" t="t" r="r" b="b"/>
              <a:pathLst>
                <a:path w="490854" h="494030">
                  <a:moveTo>
                    <a:pt x="450214" y="0"/>
                  </a:moveTo>
                  <a:lnTo>
                    <a:pt x="245363" y="206502"/>
                  </a:lnTo>
                  <a:lnTo>
                    <a:pt x="40004" y="0"/>
                  </a:lnTo>
                  <a:lnTo>
                    <a:pt x="0" y="40640"/>
                  </a:lnTo>
                  <a:lnTo>
                    <a:pt x="205358" y="246507"/>
                  </a:lnTo>
                  <a:lnTo>
                    <a:pt x="0" y="453136"/>
                  </a:lnTo>
                  <a:lnTo>
                    <a:pt x="40004" y="493776"/>
                  </a:lnTo>
                  <a:lnTo>
                    <a:pt x="245363" y="287274"/>
                  </a:lnTo>
                  <a:lnTo>
                    <a:pt x="450214" y="493776"/>
                  </a:lnTo>
                  <a:lnTo>
                    <a:pt x="490727" y="453136"/>
                  </a:lnTo>
                  <a:lnTo>
                    <a:pt x="285368" y="246507"/>
                  </a:lnTo>
                  <a:lnTo>
                    <a:pt x="490727" y="40640"/>
                  </a:lnTo>
                  <a:lnTo>
                    <a:pt x="450214" y="0"/>
                  </a:lnTo>
                  <a:close/>
                </a:path>
              </a:pathLst>
            </a:custGeom>
            <a:solidFill>
              <a:srgbClr val="AE211F"/>
            </a:solidFill>
          </p:spPr>
          <p:txBody>
            <a:bodyPr wrap="square" lIns="0" tIns="0" rIns="0" bIns="0" rtlCol="0"/>
            <a:lstStyle/>
            <a:p>
              <a:endParaRPr/>
            </a:p>
          </p:txBody>
        </p:sp>
        <p:sp>
          <p:nvSpPr>
            <p:cNvPr id="16" name="object 16"/>
            <p:cNvSpPr/>
            <p:nvPr/>
          </p:nvSpPr>
          <p:spPr>
            <a:xfrm>
              <a:off x="5772911" y="2253106"/>
              <a:ext cx="217804" cy="505459"/>
            </a:xfrm>
            <a:custGeom>
              <a:avLst/>
              <a:gdLst/>
              <a:ahLst/>
              <a:cxnLst/>
              <a:rect l="l" t="t" r="r" b="b"/>
              <a:pathLst>
                <a:path w="217804" h="505460">
                  <a:moveTo>
                    <a:pt x="48260" y="0"/>
                  </a:moveTo>
                  <a:lnTo>
                    <a:pt x="45085" y="0"/>
                  </a:lnTo>
                  <a:lnTo>
                    <a:pt x="43814" y="634"/>
                  </a:lnTo>
                  <a:lnTo>
                    <a:pt x="0" y="44576"/>
                  </a:lnTo>
                  <a:lnTo>
                    <a:pt x="0" y="48387"/>
                  </a:lnTo>
                  <a:lnTo>
                    <a:pt x="203580" y="252729"/>
                  </a:lnTo>
                  <a:lnTo>
                    <a:pt x="0" y="457580"/>
                  </a:lnTo>
                  <a:lnTo>
                    <a:pt x="0" y="461390"/>
                  </a:lnTo>
                  <a:lnTo>
                    <a:pt x="43814" y="505332"/>
                  </a:lnTo>
                  <a:lnTo>
                    <a:pt x="49529" y="505332"/>
                  </a:lnTo>
                  <a:lnTo>
                    <a:pt x="62102" y="491997"/>
                  </a:lnTo>
                  <a:lnTo>
                    <a:pt x="46354" y="491997"/>
                  </a:lnTo>
                  <a:lnTo>
                    <a:pt x="14604" y="459485"/>
                  </a:lnTo>
                  <a:lnTo>
                    <a:pt x="217550" y="254634"/>
                  </a:lnTo>
                  <a:lnTo>
                    <a:pt x="217550" y="251332"/>
                  </a:lnTo>
                  <a:lnTo>
                    <a:pt x="14604" y="46481"/>
                  </a:lnTo>
                  <a:lnTo>
                    <a:pt x="46354" y="13969"/>
                  </a:lnTo>
                  <a:lnTo>
                    <a:pt x="62102" y="13969"/>
                  </a:lnTo>
                  <a:lnTo>
                    <a:pt x="49529" y="634"/>
                  </a:lnTo>
                  <a:lnTo>
                    <a:pt x="48260" y="0"/>
                  </a:lnTo>
                  <a:close/>
                </a:path>
              </a:pathLst>
            </a:custGeom>
            <a:solidFill>
              <a:srgbClr val="000000"/>
            </a:solidFill>
          </p:spPr>
          <p:txBody>
            <a:bodyPr wrap="square" lIns="0" tIns="0" rIns="0" bIns="0" rtlCol="0"/>
            <a:lstStyle/>
            <a:p>
              <a:endParaRPr/>
            </a:p>
          </p:txBody>
        </p:sp>
        <p:pic>
          <p:nvPicPr>
            <p:cNvPr id="17" name="object 17"/>
            <p:cNvPicPr/>
            <p:nvPr/>
          </p:nvPicPr>
          <p:blipFill>
            <a:blip r:embed="rId4" cstate="print"/>
            <a:stretch>
              <a:fillRect/>
            </a:stretch>
          </p:blipFill>
          <p:spPr>
            <a:xfrm>
              <a:off x="5819266" y="2540762"/>
              <a:ext cx="426085" cy="217677"/>
            </a:xfrm>
            <a:prstGeom prst="rect">
              <a:avLst/>
            </a:prstGeom>
          </p:spPr>
        </p:pic>
        <p:sp>
          <p:nvSpPr>
            <p:cNvPr id="18" name="object 18"/>
            <p:cNvSpPr/>
            <p:nvPr/>
          </p:nvSpPr>
          <p:spPr>
            <a:xfrm>
              <a:off x="6059550" y="2267077"/>
              <a:ext cx="216535" cy="478155"/>
            </a:xfrm>
            <a:custGeom>
              <a:avLst/>
              <a:gdLst/>
              <a:ahLst/>
              <a:cxnLst/>
              <a:rect l="l" t="t" r="r" b="b"/>
              <a:pathLst>
                <a:path w="216535" h="478155">
                  <a:moveTo>
                    <a:pt x="185800" y="0"/>
                  </a:moveTo>
                  <a:lnTo>
                    <a:pt x="169925" y="0"/>
                  </a:lnTo>
                  <a:lnTo>
                    <a:pt x="202311" y="32512"/>
                  </a:lnTo>
                  <a:lnTo>
                    <a:pt x="0" y="236093"/>
                  </a:lnTo>
                  <a:lnTo>
                    <a:pt x="0" y="241935"/>
                  </a:lnTo>
                  <a:lnTo>
                    <a:pt x="202311" y="445515"/>
                  </a:lnTo>
                  <a:lnTo>
                    <a:pt x="169925" y="478027"/>
                  </a:lnTo>
                  <a:lnTo>
                    <a:pt x="185800" y="478027"/>
                  </a:lnTo>
                  <a:lnTo>
                    <a:pt x="215646" y="448690"/>
                  </a:lnTo>
                  <a:lnTo>
                    <a:pt x="215646" y="442340"/>
                  </a:lnTo>
                  <a:lnTo>
                    <a:pt x="13335" y="238760"/>
                  </a:lnTo>
                  <a:lnTo>
                    <a:pt x="216281" y="34417"/>
                  </a:lnTo>
                  <a:lnTo>
                    <a:pt x="216281" y="30607"/>
                  </a:lnTo>
                  <a:lnTo>
                    <a:pt x="185800" y="0"/>
                  </a:lnTo>
                  <a:close/>
                </a:path>
              </a:pathLst>
            </a:custGeom>
            <a:solidFill>
              <a:srgbClr val="000000"/>
            </a:solidFill>
          </p:spPr>
          <p:txBody>
            <a:bodyPr wrap="square" lIns="0" tIns="0" rIns="0" bIns="0" rtlCol="0"/>
            <a:lstStyle/>
            <a:p>
              <a:endParaRPr/>
            </a:p>
          </p:txBody>
        </p:sp>
        <p:pic>
          <p:nvPicPr>
            <p:cNvPr id="19" name="object 19"/>
            <p:cNvPicPr/>
            <p:nvPr/>
          </p:nvPicPr>
          <p:blipFill>
            <a:blip r:embed="rId5" cstate="print"/>
            <a:stretch>
              <a:fillRect/>
            </a:stretch>
          </p:blipFill>
          <p:spPr>
            <a:xfrm>
              <a:off x="5819266" y="2252472"/>
              <a:ext cx="426085" cy="219582"/>
            </a:xfrm>
            <a:prstGeom prst="rect">
              <a:avLst/>
            </a:prstGeom>
          </p:spPr>
        </p:pic>
      </p:grpSp>
      <p:pic>
        <p:nvPicPr>
          <p:cNvPr id="20" name="object 20"/>
          <p:cNvPicPr/>
          <p:nvPr/>
        </p:nvPicPr>
        <p:blipFill>
          <a:blip r:embed="rId6" cstate="print"/>
          <a:stretch>
            <a:fillRect/>
          </a:stretch>
        </p:blipFill>
        <p:spPr>
          <a:xfrm>
            <a:off x="2029967" y="2990088"/>
            <a:ext cx="1034795" cy="964691"/>
          </a:xfrm>
          <a:prstGeom prst="rect">
            <a:avLst/>
          </a:prstGeom>
        </p:spPr>
      </p:pic>
      <p:pic>
        <p:nvPicPr>
          <p:cNvPr id="21" name="object 21"/>
          <p:cNvPicPr/>
          <p:nvPr/>
        </p:nvPicPr>
        <p:blipFill>
          <a:blip r:embed="rId7" cstate="print"/>
          <a:stretch>
            <a:fillRect/>
          </a:stretch>
        </p:blipFill>
        <p:spPr>
          <a:xfrm>
            <a:off x="4198620" y="4005071"/>
            <a:ext cx="1435608" cy="1053083"/>
          </a:xfrm>
          <a:prstGeom prst="rect">
            <a:avLst/>
          </a:prstGeom>
        </p:spPr>
      </p:pic>
      <p:pic>
        <p:nvPicPr>
          <p:cNvPr id="22" name="object 22"/>
          <p:cNvPicPr/>
          <p:nvPr/>
        </p:nvPicPr>
        <p:blipFill>
          <a:blip r:embed="rId8" cstate="print"/>
          <a:stretch>
            <a:fillRect/>
          </a:stretch>
        </p:blipFill>
        <p:spPr>
          <a:xfrm>
            <a:off x="367284" y="4261103"/>
            <a:ext cx="765047" cy="1211580"/>
          </a:xfrm>
          <a:prstGeom prst="rect">
            <a:avLst/>
          </a:prstGeom>
        </p:spPr>
      </p:pic>
      <p:pic>
        <p:nvPicPr>
          <p:cNvPr id="23" name="object 23"/>
          <p:cNvPicPr/>
          <p:nvPr/>
        </p:nvPicPr>
        <p:blipFill>
          <a:blip r:embed="rId9" cstate="print"/>
          <a:stretch>
            <a:fillRect/>
          </a:stretch>
        </p:blipFill>
        <p:spPr>
          <a:xfrm>
            <a:off x="7770876" y="4149852"/>
            <a:ext cx="1399031" cy="1246632"/>
          </a:xfrm>
          <a:prstGeom prst="rect">
            <a:avLst/>
          </a:prstGeom>
        </p:spPr>
      </p:pic>
      <p:grpSp>
        <p:nvGrpSpPr>
          <p:cNvPr id="24" name="object 24"/>
          <p:cNvGrpSpPr/>
          <p:nvPr/>
        </p:nvGrpSpPr>
        <p:grpSpPr>
          <a:xfrm>
            <a:off x="0" y="0"/>
            <a:ext cx="10476230" cy="1716405"/>
            <a:chOff x="0" y="0"/>
            <a:chExt cx="10476230" cy="1716405"/>
          </a:xfrm>
        </p:grpSpPr>
        <p:pic>
          <p:nvPicPr>
            <p:cNvPr id="25" name="object 25"/>
            <p:cNvPicPr/>
            <p:nvPr/>
          </p:nvPicPr>
          <p:blipFill>
            <a:blip r:embed="rId10" cstate="print"/>
            <a:stretch>
              <a:fillRect/>
            </a:stretch>
          </p:blipFill>
          <p:spPr>
            <a:xfrm>
              <a:off x="0" y="0"/>
              <a:ext cx="10475975" cy="1716024"/>
            </a:xfrm>
            <a:prstGeom prst="rect">
              <a:avLst/>
            </a:prstGeom>
          </p:spPr>
        </p:pic>
        <p:pic>
          <p:nvPicPr>
            <p:cNvPr id="26" name="object 26"/>
            <p:cNvPicPr/>
            <p:nvPr/>
          </p:nvPicPr>
          <p:blipFill>
            <a:blip r:embed="rId11" cstate="print"/>
            <a:stretch>
              <a:fillRect/>
            </a:stretch>
          </p:blipFill>
          <p:spPr>
            <a:xfrm>
              <a:off x="288035" y="201168"/>
              <a:ext cx="9877044" cy="1037843"/>
            </a:xfrm>
            <a:prstGeom prst="rect">
              <a:avLst/>
            </a:prstGeom>
          </p:spPr>
        </p:pic>
      </p:grpSp>
      <p:sp>
        <p:nvSpPr>
          <p:cNvPr id="27" name="object 27"/>
          <p:cNvSpPr txBox="1">
            <a:spLocks noGrp="1"/>
          </p:cNvSpPr>
          <p:nvPr>
            <p:ph type="title"/>
          </p:nvPr>
        </p:nvSpPr>
        <p:spPr>
          <a:prstGeom prst="rect">
            <a:avLst/>
          </a:prstGeom>
        </p:spPr>
        <p:txBody>
          <a:bodyPr vert="horz" wrap="square" lIns="0" tIns="12700" rIns="0" bIns="0" rtlCol="0">
            <a:spAutoFit/>
          </a:bodyPr>
          <a:lstStyle/>
          <a:p>
            <a:pPr marL="821055">
              <a:lnSpc>
                <a:spcPct val="100000"/>
              </a:lnSpc>
              <a:spcBef>
                <a:spcPts val="100"/>
              </a:spcBef>
            </a:pPr>
            <a:r>
              <a:rPr sz="4450" spc="-100" dirty="0">
                <a:solidFill>
                  <a:srgbClr val="082C6C"/>
                </a:solidFill>
                <a:latin typeface="Lucida Sans Unicode"/>
                <a:cs typeface="Lucida Sans Unicode"/>
              </a:rPr>
              <a:t>Viêm</a:t>
            </a:r>
            <a:r>
              <a:rPr sz="4450" spc="-345" dirty="0">
                <a:solidFill>
                  <a:srgbClr val="082C6C"/>
                </a:solidFill>
                <a:latin typeface="Lucida Sans Unicode"/>
                <a:cs typeface="Lucida Sans Unicode"/>
              </a:rPr>
              <a:t> </a:t>
            </a:r>
            <a:r>
              <a:rPr sz="4450" spc="-90" dirty="0">
                <a:solidFill>
                  <a:srgbClr val="082C6C"/>
                </a:solidFill>
                <a:latin typeface="Lucida Sans Unicode"/>
                <a:cs typeface="Lucida Sans Unicode"/>
              </a:rPr>
              <a:t>gan</a:t>
            </a:r>
            <a:r>
              <a:rPr sz="4450" spc="-320" dirty="0">
                <a:solidFill>
                  <a:srgbClr val="082C6C"/>
                </a:solidFill>
                <a:latin typeface="Lucida Sans Unicode"/>
                <a:cs typeface="Lucida Sans Unicode"/>
              </a:rPr>
              <a:t> </a:t>
            </a:r>
            <a:r>
              <a:rPr sz="4450" spc="-35" dirty="0">
                <a:solidFill>
                  <a:srgbClr val="082C6C"/>
                </a:solidFill>
                <a:latin typeface="Lucida Sans Unicode"/>
                <a:cs typeface="Lucida Sans Unicode"/>
              </a:rPr>
              <a:t>B</a:t>
            </a:r>
            <a:r>
              <a:rPr sz="4450" spc="-325" dirty="0">
                <a:solidFill>
                  <a:srgbClr val="082C6C"/>
                </a:solidFill>
                <a:latin typeface="Lucida Sans Unicode"/>
                <a:cs typeface="Lucida Sans Unicode"/>
              </a:rPr>
              <a:t> </a:t>
            </a:r>
            <a:r>
              <a:rPr sz="4450" b="1" spc="-535" dirty="0">
                <a:solidFill>
                  <a:srgbClr val="082C6C"/>
                </a:solidFill>
                <a:latin typeface="Arial"/>
                <a:cs typeface="Arial"/>
              </a:rPr>
              <a:t>KH</a:t>
            </a:r>
            <a:r>
              <a:rPr sz="4450" b="1" spc="-535" dirty="0">
                <a:solidFill>
                  <a:srgbClr val="082C6C"/>
                </a:solidFill>
                <a:latin typeface="Heisei Kaku Gothic Std W9"/>
                <a:cs typeface="Heisei Kaku Gothic Std W9"/>
              </a:rPr>
              <a:t>Ô</a:t>
            </a:r>
            <a:r>
              <a:rPr sz="4450" b="1" spc="-535" dirty="0">
                <a:solidFill>
                  <a:srgbClr val="082C6C"/>
                </a:solidFill>
                <a:latin typeface="Arial"/>
                <a:cs typeface="Arial"/>
              </a:rPr>
              <a:t>NG</a:t>
            </a:r>
            <a:r>
              <a:rPr sz="4450" b="1" spc="-235" dirty="0">
                <a:solidFill>
                  <a:srgbClr val="082C6C"/>
                </a:solidFill>
                <a:latin typeface="Arial"/>
                <a:cs typeface="Arial"/>
              </a:rPr>
              <a:t> </a:t>
            </a:r>
            <a:r>
              <a:rPr sz="4450" spc="-60" dirty="0">
                <a:solidFill>
                  <a:srgbClr val="082C6C"/>
                </a:solidFill>
                <a:latin typeface="Lucida Sans Unicode"/>
                <a:cs typeface="Lucida Sans Unicode"/>
              </a:rPr>
              <a:t>lây</a:t>
            </a:r>
            <a:r>
              <a:rPr sz="4450" spc="-340" dirty="0">
                <a:solidFill>
                  <a:srgbClr val="082C6C"/>
                </a:solidFill>
                <a:latin typeface="Lucida Sans Unicode"/>
                <a:cs typeface="Lucida Sans Unicode"/>
              </a:rPr>
              <a:t> </a:t>
            </a:r>
            <a:r>
              <a:rPr sz="4450" spc="-60" dirty="0">
                <a:solidFill>
                  <a:srgbClr val="082C6C"/>
                </a:solidFill>
                <a:latin typeface="Lucida Sans Unicode"/>
                <a:cs typeface="Lucida Sans Unicode"/>
              </a:rPr>
              <a:t>lan</a:t>
            </a:r>
            <a:r>
              <a:rPr sz="4450" spc="-335" dirty="0">
                <a:solidFill>
                  <a:srgbClr val="082C6C"/>
                </a:solidFill>
                <a:latin typeface="Lucida Sans Unicode"/>
                <a:cs typeface="Lucida Sans Unicode"/>
              </a:rPr>
              <a:t> </a:t>
            </a:r>
            <a:r>
              <a:rPr sz="4450" spc="-20" dirty="0">
                <a:solidFill>
                  <a:srgbClr val="082C6C"/>
                </a:solidFill>
                <a:latin typeface="Lucida Sans Unicode"/>
                <a:cs typeface="Lucida Sans Unicode"/>
              </a:rPr>
              <a:t>qua:</a:t>
            </a:r>
            <a:endParaRPr sz="4450">
              <a:latin typeface="Lucida Sans Unicode"/>
              <a:cs typeface="Lucida Sans Unicode"/>
            </a:endParaRPr>
          </a:p>
        </p:txBody>
      </p:sp>
      <p:grpSp>
        <p:nvGrpSpPr>
          <p:cNvPr id="28" name="object 28"/>
          <p:cNvGrpSpPr/>
          <p:nvPr/>
        </p:nvGrpSpPr>
        <p:grpSpPr>
          <a:xfrm>
            <a:off x="374904" y="5911596"/>
            <a:ext cx="769620" cy="911860"/>
            <a:chOff x="374904" y="5911596"/>
            <a:chExt cx="769620" cy="911860"/>
          </a:xfrm>
        </p:grpSpPr>
        <p:sp>
          <p:nvSpPr>
            <p:cNvPr id="29" name="object 29"/>
            <p:cNvSpPr/>
            <p:nvPr/>
          </p:nvSpPr>
          <p:spPr>
            <a:xfrm>
              <a:off x="714756" y="5911596"/>
              <a:ext cx="344805" cy="402590"/>
            </a:xfrm>
            <a:custGeom>
              <a:avLst/>
              <a:gdLst/>
              <a:ahLst/>
              <a:cxnLst/>
              <a:rect l="l" t="t" r="r" b="b"/>
              <a:pathLst>
                <a:path w="344805" h="402589">
                  <a:moveTo>
                    <a:pt x="180771" y="0"/>
                  </a:moveTo>
                  <a:lnTo>
                    <a:pt x="98945" y="25399"/>
                  </a:lnTo>
                  <a:lnTo>
                    <a:pt x="56451" y="61594"/>
                  </a:lnTo>
                  <a:lnTo>
                    <a:pt x="34251" y="92709"/>
                  </a:lnTo>
                  <a:lnTo>
                    <a:pt x="16497" y="127507"/>
                  </a:lnTo>
                  <a:lnTo>
                    <a:pt x="5067" y="165607"/>
                  </a:lnTo>
                  <a:lnTo>
                    <a:pt x="0" y="204977"/>
                  </a:lnTo>
                  <a:lnTo>
                    <a:pt x="0" y="224662"/>
                  </a:lnTo>
                  <a:lnTo>
                    <a:pt x="5067" y="263397"/>
                  </a:lnTo>
                  <a:lnTo>
                    <a:pt x="24104" y="315975"/>
                  </a:lnTo>
                  <a:lnTo>
                    <a:pt x="56451" y="359181"/>
                  </a:lnTo>
                  <a:lnTo>
                    <a:pt x="98310" y="388378"/>
                  </a:lnTo>
                  <a:lnTo>
                    <a:pt x="146519" y="401700"/>
                  </a:lnTo>
                  <a:lnTo>
                    <a:pt x="163652" y="402335"/>
                  </a:lnTo>
                  <a:lnTo>
                    <a:pt x="197269" y="397890"/>
                  </a:lnTo>
                  <a:lnTo>
                    <a:pt x="246100" y="376948"/>
                  </a:lnTo>
                  <a:lnTo>
                    <a:pt x="287972" y="340779"/>
                  </a:lnTo>
                  <a:lnTo>
                    <a:pt x="310807" y="309625"/>
                  </a:lnTo>
                  <a:lnTo>
                    <a:pt x="327926" y="274827"/>
                  </a:lnTo>
                  <a:lnTo>
                    <a:pt x="339344" y="236727"/>
                  </a:lnTo>
                  <a:lnTo>
                    <a:pt x="344424" y="197357"/>
                  </a:lnTo>
                  <a:lnTo>
                    <a:pt x="344424" y="177672"/>
                  </a:lnTo>
                  <a:lnTo>
                    <a:pt x="339978" y="138937"/>
                  </a:lnTo>
                  <a:lnTo>
                    <a:pt x="320319" y="86359"/>
                  </a:lnTo>
                  <a:lnTo>
                    <a:pt x="288607" y="43179"/>
                  </a:lnTo>
                  <a:lnTo>
                    <a:pt x="246100" y="13969"/>
                  </a:lnTo>
                  <a:lnTo>
                    <a:pt x="197904" y="634"/>
                  </a:lnTo>
                  <a:lnTo>
                    <a:pt x="180771" y="0"/>
                  </a:lnTo>
                  <a:close/>
                </a:path>
              </a:pathLst>
            </a:custGeom>
            <a:solidFill>
              <a:srgbClr val="333333"/>
            </a:solidFill>
          </p:spPr>
          <p:txBody>
            <a:bodyPr wrap="square" lIns="0" tIns="0" rIns="0" bIns="0" rtlCol="0"/>
            <a:lstStyle/>
            <a:p>
              <a:endParaRPr/>
            </a:p>
          </p:txBody>
        </p:sp>
        <p:sp>
          <p:nvSpPr>
            <p:cNvPr id="30" name="object 30"/>
            <p:cNvSpPr/>
            <p:nvPr/>
          </p:nvSpPr>
          <p:spPr>
            <a:xfrm>
              <a:off x="374904" y="6283452"/>
              <a:ext cx="477520" cy="539750"/>
            </a:xfrm>
            <a:custGeom>
              <a:avLst/>
              <a:gdLst/>
              <a:ahLst/>
              <a:cxnLst/>
              <a:rect l="l" t="t" r="r" b="b"/>
              <a:pathLst>
                <a:path w="477519" h="539750">
                  <a:moveTo>
                    <a:pt x="359346" y="0"/>
                  </a:moveTo>
                  <a:lnTo>
                    <a:pt x="175539" y="0"/>
                  </a:lnTo>
                  <a:lnTo>
                    <a:pt x="175539" y="39941"/>
                  </a:lnTo>
                  <a:lnTo>
                    <a:pt x="127838" y="53251"/>
                  </a:lnTo>
                  <a:lnTo>
                    <a:pt x="82677" y="74168"/>
                  </a:lnTo>
                  <a:lnTo>
                    <a:pt x="46431" y="101434"/>
                  </a:lnTo>
                  <a:lnTo>
                    <a:pt x="15900" y="193992"/>
                  </a:lnTo>
                  <a:lnTo>
                    <a:pt x="8267" y="257390"/>
                  </a:lnTo>
                  <a:lnTo>
                    <a:pt x="3175" y="321411"/>
                  </a:lnTo>
                  <a:lnTo>
                    <a:pt x="635" y="381635"/>
                  </a:lnTo>
                  <a:lnTo>
                    <a:pt x="0" y="435533"/>
                  </a:lnTo>
                  <a:lnTo>
                    <a:pt x="0" y="478637"/>
                  </a:lnTo>
                  <a:lnTo>
                    <a:pt x="22263" y="538861"/>
                  </a:lnTo>
                  <a:lnTo>
                    <a:pt x="443306" y="539496"/>
                  </a:lnTo>
                  <a:lnTo>
                    <a:pt x="455383" y="538861"/>
                  </a:lnTo>
                  <a:lnTo>
                    <a:pt x="466204" y="536956"/>
                  </a:lnTo>
                  <a:lnTo>
                    <a:pt x="473837" y="532523"/>
                  </a:lnTo>
                  <a:lnTo>
                    <a:pt x="477012" y="523011"/>
                  </a:lnTo>
                  <a:lnTo>
                    <a:pt x="477012" y="134404"/>
                  </a:lnTo>
                  <a:lnTo>
                    <a:pt x="470014" y="102704"/>
                  </a:lnTo>
                  <a:lnTo>
                    <a:pt x="448386" y="73533"/>
                  </a:lnTo>
                  <a:lnTo>
                    <a:pt x="412140" y="50711"/>
                  </a:lnTo>
                  <a:lnTo>
                    <a:pt x="359346" y="37401"/>
                  </a:lnTo>
                  <a:lnTo>
                    <a:pt x="359346" y="0"/>
                  </a:lnTo>
                  <a:close/>
                </a:path>
              </a:pathLst>
            </a:custGeom>
            <a:solidFill>
              <a:srgbClr val="000000"/>
            </a:solidFill>
          </p:spPr>
          <p:txBody>
            <a:bodyPr wrap="square" lIns="0" tIns="0" rIns="0" bIns="0" rtlCol="0"/>
            <a:lstStyle/>
            <a:p>
              <a:endParaRPr/>
            </a:p>
          </p:txBody>
        </p:sp>
        <p:sp>
          <p:nvSpPr>
            <p:cNvPr id="31" name="object 31"/>
            <p:cNvSpPr/>
            <p:nvPr/>
          </p:nvSpPr>
          <p:spPr>
            <a:xfrm>
              <a:off x="669036" y="6248400"/>
              <a:ext cx="475615" cy="574675"/>
            </a:xfrm>
            <a:custGeom>
              <a:avLst/>
              <a:gdLst/>
              <a:ahLst/>
              <a:cxnLst/>
              <a:rect l="l" t="t" r="r" b="b"/>
              <a:pathLst>
                <a:path w="475615" h="574675">
                  <a:moveTo>
                    <a:pt x="301142" y="0"/>
                  </a:moveTo>
                  <a:lnTo>
                    <a:pt x="117284" y="34874"/>
                  </a:lnTo>
                  <a:lnTo>
                    <a:pt x="117284" y="72288"/>
                  </a:lnTo>
                  <a:lnTo>
                    <a:pt x="64668" y="85610"/>
                  </a:lnTo>
                  <a:lnTo>
                    <a:pt x="28524" y="108445"/>
                  </a:lnTo>
                  <a:lnTo>
                    <a:pt x="6972" y="137617"/>
                  </a:lnTo>
                  <a:lnTo>
                    <a:pt x="0" y="169316"/>
                  </a:lnTo>
                  <a:lnTo>
                    <a:pt x="0" y="558063"/>
                  </a:lnTo>
                  <a:lnTo>
                    <a:pt x="3175" y="567575"/>
                  </a:lnTo>
                  <a:lnTo>
                    <a:pt x="10782" y="572008"/>
                  </a:lnTo>
                  <a:lnTo>
                    <a:pt x="21551" y="573913"/>
                  </a:lnTo>
                  <a:lnTo>
                    <a:pt x="33604" y="574548"/>
                  </a:lnTo>
                  <a:lnTo>
                    <a:pt x="453301" y="573913"/>
                  </a:lnTo>
                  <a:lnTo>
                    <a:pt x="464070" y="572008"/>
                  </a:lnTo>
                  <a:lnTo>
                    <a:pt x="471677" y="567575"/>
                  </a:lnTo>
                  <a:lnTo>
                    <a:pt x="474217" y="558063"/>
                  </a:lnTo>
                  <a:lnTo>
                    <a:pt x="475488" y="513664"/>
                  </a:lnTo>
                  <a:lnTo>
                    <a:pt x="475488" y="470547"/>
                  </a:lnTo>
                  <a:lnTo>
                    <a:pt x="474852" y="416648"/>
                  </a:lnTo>
                  <a:lnTo>
                    <a:pt x="472313" y="356400"/>
                  </a:lnTo>
                  <a:lnTo>
                    <a:pt x="467245" y="292341"/>
                  </a:lnTo>
                  <a:lnTo>
                    <a:pt x="459638" y="228930"/>
                  </a:lnTo>
                  <a:lnTo>
                    <a:pt x="448221" y="169316"/>
                  </a:lnTo>
                  <a:lnTo>
                    <a:pt x="393064" y="109080"/>
                  </a:lnTo>
                  <a:lnTo>
                    <a:pt x="348056" y="88150"/>
                  </a:lnTo>
                  <a:lnTo>
                    <a:pt x="301142" y="74828"/>
                  </a:lnTo>
                  <a:lnTo>
                    <a:pt x="301142" y="0"/>
                  </a:lnTo>
                  <a:close/>
                </a:path>
              </a:pathLst>
            </a:custGeom>
            <a:solidFill>
              <a:srgbClr val="333333"/>
            </a:solidFill>
          </p:spPr>
          <p:txBody>
            <a:bodyPr wrap="square" lIns="0" tIns="0" rIns="0" bIns="0" rtlCol="0"/>
            <a:lstStyle/>
            <a:p>
              <a:endParaRPr/>
            </a:p>
          </p:txBody>
        </p:sp>
        <p:sp>
          <p:nvSpPr>
            <p:cNvPr id="32" name="object 32"/>
            <p:cNvSpPr/>
            <p:nvPr/>
          </p:nvSpPr>
          <p:spPr>
            <a:xfrm>
              <a:off x="460248" y="5911596"/>
              <a:ext cx="344805" cy="402590"/>
            </a:xfrm>
            <a:custGeom>
              <a:avLst/>
              <a:gdLst/>
              <a:ahLst/>
              <a:cxnLst/>
              <a:rect l="l" t="t" r="r" b="b"/>
              <a:pathLst>
                <a:path w="344805" h="402589">
                  <a:moveTo>
                    <a:pt x="163017" y="0"/>
                  </a:moveTo>
                  <a:lnTo>
                    <a:pt x="113537" y="7619"/>
                  </a:lnTo>
                  <a:lnTo>
                    <a:pt x="69138" y="31749"/>
                  </a:lnTo>
                  <a:lnTo>
                    <a:pt x="32981" y="70484"/>
                  </a:lnTo>
                  <a:lnTo>
                    <a:pt x="9512" y="120522"/>
                  </a:lnTo>
                  <a:lnTo>
                    <a:pt x="1270" y="157987"/>
                  </a:lnTo>
                  <a:lnTo>
                    <a:pt x="0" y="177672"/>
                  </a:lnTo>
                  <a:lnTo>
                    <a:pt x="0" y="197357"/>
                  </a:lnTo>
                  <a:lnTo>
                    <a:pt x="4445" y="236727"/>
                  </a:lnTo>
                  <a:lnTo>
                    <a:pt x="15862" y="274827"/>
                  </a:lnTo>
                  <a:lnTo>
                    <a:pt x="33616" y="309625"/>
                  </a:lnTo>
                  <a:lnTo>
                    <a:pt x="69138" y="354101"/>
                  </a:lnTo>
                  <a:lnTo>
                    <a:pt x="114172" y="385838"/>
                  </a:lnTo>
                  <a:lnTo>
                    <a:pt x="163652" y="401065"/>
                  </a:lnTo>
                  <a:lnTo>
                    <a:pt x="180771" y="402335"/>
                  </a:lnTo>
                  <a:lnTo>
                    <a:pt x="197269" y="401700"/>
                  </a:lnTo>
                  <a:lnTo>
                    <a:pt x="274650" y="370611"/>
                  </a:lnTo>
                  <a:lnTo>
                    <a:pt x="310807" y="331901"/>
                  </a:lnTo>
                  <a:lnTo>
                    <a:pt x="334276" y="281812"/>
                  </a:lnTo>
                  <a:lnTo>
                    <a:pt x="342519" y="244347"/>
                  </a:lnTo>
                  <a:lnTo>
                    <a:pt x="344423" y="224662"/>
                  </a:lnTo>
                  <a:lnTo>
                    <a:pt x="344423" y="204977"/>
                  </a:lnTo>
                  <a:lnTo>
                    <a:pt x="339344" y="165607"/>
                  </a:lnTo>
                  <a:lnTo>
                    <a:pt x="327926" y="127507"/>
                  </a:lnTo>
                  <a:lnTo>
                    <a:pt x="310172" y="92709"/>
                  </a:lnTo>
                  <a:lnTo>
                    <a:pt x="274650" y="47624"/>
                  </a:lnTo>
                  <a:lnTo>
                    <a:pt x="229615" y="16509"/>
                  </a:lnTo>
                  <a:lnTo>
                    <a:pt x="180136" y="1269"/>
                  </a:lnTo>
                  <a:lnTo>
                    <a:pt x="163017" y="0"/>
                  </a:lnTo>
                  <a:close/>
                </a:path>
              </a:pathLst>
            </a:custGeom>
            <a:solidFill>
              <a:srgbClr val="000000"/>
            </a:solidFill>
          </p:spPr>
          <p:txBody>
            <a:bodyPr wrap="square" lIns="0" tIns="0" rIns="0" bIns="0" rtlCol="0"/>
            <a:lstStyle/>
            <a:p>
              <a:endParaRPr/>
            </a:p>
          </p:txBody>
        </p:sp>
        <p:sp>
          <p:nvSpPr>
            <p:cNvPr id="33" name="object 33"/>
            <p:cNvSpPr/>
            <p:nvPr/>
          </p:nvSpPr>
          <p:spPr>
            <a:xfrm>
              <a:off x="388620" y="6248400"/>
              <a:ext cx="413384" cy="411480"/>
            </a:xfrm>
            <a:custGeom>
              <a:avLst/>
              <a:gdLst/>
              <a:ahLst/>
              <a:cxnLst/>
              <a:rect l="l" t="t" r="r" b="b"/>
              <a:pathLst>
                <a:path w="413384" h="411479">
                  <a:moveTo>
                    <a:pt x="77520" y="0"/>
                  </a:moveTo>
                  <a:lnTo>
                    <a:pt x="26047" y="10794"/>
                  </a:lnTo>
                  <a:lnTo>
                    <a:pt x="2539" y="44450"/>
                  </a:lnTo>
                  <a:lnTo>
                    <a:pt x="0" y="68580"/>
                  </a:lnTo>
                  <a:lnTo>
                    <a:pt x="5079" y="93344"/>
                  </a:lnTo>
                  <a:lnTo>
                    <a:pt x="20967" y="117475"/>
                  </a:lnTo>
                  <a:lnTo>
                    <a:pt x="52730" y="138430"/>
                  </a:lnTo>
                  <a:lnTo>
                    <a:pt x="103568" y="163194"/>
                  </a:lnTo>
                  <a:lnTo>
                    <a:pt x="216661" y="213359"/>
                  </a:lnTo>
                  <a:lnTo>
                    <a:pt x="255422" y="232409"/>
                  </a:lnTo>
                  <a:lnTo>
                    <a:pt x="268770" y="254634"/>
                  </a:lnTo>
                  <a:lnTo>
                    <a:pt x="275755" y="294640"/>
                  </a:lnTo>
                  <a:lnTo>
                    <a:pt x="278295" y="344805"/>
                  </a:lnTo>
                  <a:lnTo>
                    <a:pt x="278942" y="396875"/>
                  </a:lnTo>
                  <a:lnTo>
                    <a:pt x="282752" y="411480"/>
                  </a:lnTo>
                  <a:lnTo>
                    <a:pt x="320243" y="364490"/>
                  </a:lnTo>
                  <a:lnTo>
                    <a:pt x="338023" y="328930"/>
                  </a:lnTo>
                  <a:lnTo>
                    <a:pt x="355815" y="287019"/>
                  </a:lnTo>
                  <a:lnTo>
                    <a:pt x="373608" y="241934"/>
                  </a:lnTo>
                  <a:lnTo>
                    <a:pt x="389496" y="197484"/>
                  </a:lnTo>
                  <a:lnTo>
                    <a:pt x="401561" y="155575"/>
                  </a:lnTo>
                  <a:lnTo>
                    <a:pt x="413003" y="90805"/>
                  </a:lnTo>
                  <a:lnTo>
                    <a:pt x="409828" y="73659"/>
                  </a:lnTo>
                  <a:lnTo>
                    <a:pt x="398386" y="70484"/>
                  </a:lnTo>
                  <a:lnTo>
                    <a:pt x="369798" y="76200"/>
                  </a:lnTo>
                  <a:lnTo>
                    <a:pt x="334213" y="78105"/>
                  </a:lnTo>
                  <a:lnTo>
                    <a:pt x="293547" y="73659"/>
                  </a:lnTo>
                  <a:lnTo>
                    <a:pt x="248437" y="60959"/>
                  </a:lnTo>
                  <a:lnTo>
                    <a:pt x="122631" y="12065"/>
                  </a:lnTo>
                  <a:lnTo>
                    <a:pt x="98488" y="3175"/>
                  </a:lnTo>
                  <a:lnTo>
                    <a:pt x="77520" y="0"/>
                  </a:lnTo>
                  <a:close/>
                </a:path>
              </a:pathLst>
            </a:custGeom>
            <a:solidFill>
              <a:srgbClr val="333333"/>
            </a:solidFill>
          </p:spPr>
          <p:txBody>
            <a:bodyPr wrap="square" lIns="0" tIns="0" rIns="0" bIns="0" rtlCol="0"/>
            <a:lstStyle/>
            <a:p>
              <a:endParaRPr/>
            </a:p>
          </p:txBody>
        </p:sp>
        <p:sp>
          <p:nvSpPr>
            <p:cNvPr id="34" name="object 34"/>
            <p:cNvSpPr/>
            <p:nvPr/>
          </p:nvSpPr>
          <p:spPr>
            <a:xfrm>
              <a:off x="539496" y="6458470"/>
              <a:ext cx="472440" cy="245745"/>
            </a:xfrm>
            <a:custGeom>
              <a:avLst/>
              <a:gdLst/>
              <a:ahLst/>
              <a:cxnLst/>
              <a:rect l="l" t="t" r="r" b="b"/>
              <a:pathLst>
                <a:path w="472440" h="245745">
                  <a:moveTo>
                    <a:pt x="471906" y="66001"/>
                  </a:moveTo>
                  <a:lnTo>
                    <a:pt x="468096" y="42519"/>
                  </a:lnTo>
                  <a:lnTo>
                    <a:pt x="458571" y="23482"/>
                  </a:lnTo>
                  <a:lnTo>
                    <a:pt x="436968" y="5715"/>
                  </a:lnTo>
                  <a:lnTo>
                    <a:pt x="412203" y="0"/>
                  </a:lnTo>
                  <a:lnTo>
                    <a:pt x="388061" y="1905"/>
                  </a:lnTo>
                  <a:lnTo>
                    <a:pt x="369011" y="7607"/>
                  </a:lnTo>
                  <a:lnTo>
                    <a:pt x="346151" y="19672"/>
                  </a:lnTo>
                  <a:lnTo>
                    <a:pt x="313118" y="39979"/>
                  </a:lnTo>
                  <a:lnTo>
                    <a:pt x="272478" y="63461"/>
                  </a:lnTo>
                  <a:lnTo>
                    <a:pt x="226110" y="86309"/>
                  </a:lnTo>
                  <a:lnTo>
                    <a:pt x="181648" y="100266"/>
                  </a:lnTo>
                  <a:lnTo>
                    <a:pt x="140360" y="102806"/>
                  </a:lnTo>
                  <a:lnTo>
                    <a:pt x="103530" y="98996"/>
                  </a:lnTo>
                  <a:lnTo>
                    <a:pt x="74307" y="93294"/>
                  </a:lnTo>
                  <a:lnTo>
                    <a:pt x="38747" y="100266"/>
                  </a:lnTo>
                  <a:lnTo>
                    <a:pt x="10160" y="130098"/>
                  </a:lnTo>
                  <a:lnTo>
                    <a:pt x="0" y="171983"/>
                  </a:lnTo>
                  <a:lnTo>
                    <a:pt x="20955" y="215785"/>
                  </a:lnTo>
                  <a:lnTo>
                    <a:pt x="58432" y="236080"/>
                  </a:lnTo>
                  <a:lnTo>
                    <a:pt x="113055" y="245605"/>
                  </a:lnTo>
                  <a:lnTo>
                    <a:pt x="174028" y="244970"/>
                  </a:lnTo>
                  <a:lnTo>
                    <a:pt x="231190" y="236080"/>
                  </a:lnTo>
                  <a:lnTo>
                    <a:pt x="283273" y="218960"/>
                  </a:lnTo>
                  <a:lnTo>
                    <a:pt x="336626" y="194195"/>
                  </a:lnTo>
                  <a:lnTo>
                    <a:pt x="386791" y="166268"/>
                  </a:lnTo>
                  <a:lnTo>
                    <a:pt x="426808" y="138988"/>
                  </a:lnTo>
                  <a:lnTo>
                    <a:pt x="461111" y="102806"/>
                  </a:lnTo>
                  <a:lnTo>
                    <a:pt x="468096" y="91389"/>
                  </a:lnTo>
                  <a:lnTo>
                    <a:pt x="471906" y="66001"/>
                  </a:lnTo>
                  <a:close/>
                </a:path>
              </a:pathLst>
            </a:custGeom>
            <a:solidFill>
              <a:srgbClr val="000000"/>
            </a:solidFill>
          </p:spPr>
          <p:txBody>
            <a:bodyPr wrap="square" lIns="0" tIns="0" rIns="0" bIns="0" rtlCol="0"/>
            <a:lstStyle/>
            <a:p>
              <a:endParaRPr/>
            </a:p>
          </p:txBody>
        </p:sp>
        <p:pic>
          <p:nvPicPr>
            <p:cNvPr id="35" name="object 35"/>
            <p:cNvPicPr/>
            <p:nvPr/>
          </p:nvPicPr>
          <p:blipFill>
            <a:blip r:embed="rId12" cstate="print"/>
            <a:stretch>
              <a:fillRect/>
            </a:stretch>
          </p:blipFill>
          <p:spPr>
            <a:xfrm>
              <a:off x="937094" y="6248400"/>
              <a:ext cx="193713" cy="147243"/>
            </a:xfrm>
            <a:prstGeom prst="rect">
              <a:avLst/>
            </a:prstGeom>
          </p:spPr>
        </p:pic>
        <p:sp>
          <p:nvSpPr>
            <p:cNvPr id="36" name="object 36"/>
            <p:cNvSpPr/>
            <p:nvPr/>
          </p:nvSpPr>
          <p:spPr>
            <a:xfrm>
              <a:off x="457200" y="6015228"/>
              <a:ext cx="666115" cy="670560"/>
            </a:xfrm>
            <a:custGeom>
              <a:avLst/>
              <a:gdLst/>
              <a:ahLst/>
              <a:cxnLst/>
              <a:rect l="l" t="t" r="r" b="b"/>
              <a:pathLst>
                <a:path w="666115" h="670559">
                  <a:moveTo>
                    <a:pt x="611492" y="0"/>
                  </a:moveTo>
                  <a:lnTo>
                    <a:pt x="333311" y="280301"/>
                  </a:lnTo>
                  <a:lnTo>
                    <a:pt x="54495" y="0"/>
                  </a:lnTo>
                  <a:lnTo>
                    <a:pt x="0" y="55245"/>
                  </a:lnTo>
                  <a:lnTo>
                    <a:pt x="278815" y="335597"/>
                  </a:lnTo>
                  <a:lnTo>
                    <a:pt x="0" y="615899"/>
                  </a:lnTo>
                  <a:lnTo>
                    <a:pt x="54495" y="670560"/>
                  </a:lnTo>
                  <a:lnTo>
                    <a:pt x="333311" y="390258"/>
                  </a:lnTo>
                  <a:lnTo>
                    <a:pt x="611492" y="670560"/>
                  </a:lnTo>
                  <a:lnTo>
                    <a:pt x="665988" y="615899"/>
                  </a:lnTo>
                  <a:lnTo>
                    <a:pt x="387807" y="335597"/>
                  </a:lnTo>
                  <a:lnTo>
                    <a:pt x="665988" y="55245"/>
                  </a:lnTo>
                  <a:lnTo>
                    <a:pt x="611492" y="0"/>
                  </a:lnTo>
                  <a:close/>
                </a:path>
              </a:pathLst>
            </a:custGeom>
            <a:solidFill>
              <a:srgbClr val="AE211F"/>
            </a:solidFill>
          </p:spPr>
          <p:txBody>
            <a:bodyPr wrap="square" lIns="0" tIns="0" rIns="0" bIns="0" rtlCol="0"/>
            <a:lstStyle/>
            <a:p>
              <a:endParaRPr/>
            </a:p>
          </p:txBody>
        </p:sp>
        <p:sp>
          <p:nvSpPr>
            <p:cNvPr id="37" name="object 37"/>
            <p:cNvSpPr/>
            <p:nvPr/>
          </p:nvSpPr>
          <p:spPr>
            <a:xfrm>
              <a:off x="448056" y="6007608"/>
              <a:ext cx="684530" cy="685800"/>
            </a:xfrm>
            <a:custGeom>
              <a:avLst/>
              <a:gdLst/>
              <a:ahLst/>
              <a:cxnLst/>
              <a:rect l="l" t="t" r="r" b="b"/>
              <a:pathLst>
                <a:path w="684530" h="685800">
                  <a:moveTo>
                    <a:pt x="684276" y="60960"/>
                  </a:moveTo>
                  <a:lnTo>
                    <a:pt x="665213" y="41617"/>
                  </a:lnTo>
                  <a:lnTo>
                    <a:pt x="665213" y="63500"/>
                  </a:lnTo>
                  <a:lnTo>
                    <a:pt x="390105" y="339090"/>
                  </a:lnTo>
                  <a:lnTo>
                    <a:pt x="389470" y="340995"/>
                  </a:lnTo>
                  <a:lnTo>
                    <a:pt x="389470" y="345440"/>
                  </a:lnTo>
                  <a:lnTo>
                    <a:pt x="390105" y="347345"/>
                  </a:lnTo>
                  <a:lnTo>
                    <a:pt x="665213" y="623570"/>
                  </a:lnTo>
                  <a:lnTo>
                    <a:pt x="621372" y="667385"/>
                  </a:lnTo>
                  <a:lnTo>
                    <a:pt x="364058" y="408940"/>
                  </a:lnTo>
                  <a:lnTo>
                    <a:pt x="346265" y="391160"/>
                  </a:lnTo>
                  <a:lnTo>
                    <a:pt x="344360" y="390525"/>
                  </a:lnTo>
                  <a:lnTo>
                    <a:pt x="340550" y="390525"/>
                  </a:lnTo>
                  <a:lnTo>
                    <a:pt x="338645" y="391160"/>
                  </a:lnTo>
                  <a:lnTo>
                    <a:pt x="62903" y="667385"/>
                  </a:lnTo>
                  <a:lnTo>
                    <a:pt x="19062" y="623570"/>
                  </a:lnTo>
                  <a:lnTo>
                    <a:pt x="296075" y="345440"/>
                  </a:lnTo>
                  <a:lnTo>
                    <a:pt x="296075" y="340995"/>
                  </a:lnTo>
                  <a:lnTo>
                    <a:pt x="19062" y="63500"/>
                  </a:lnTo>
                  <a:lnTo>
                    <a:pt x="62903" y="19050"/>
                  </a:lnTo>
                  <a:lnTo>
                    <a:pt x="339915" y="297180"/>
                  </a:lnTo>
                  <a:lnTo>
                    <a:pt x="344995" y="297180"/>
                  </a:lnTo>
                  <a:lnTo>
                    <a:pt x="364058" y="277495"/>
                  </a:lnTo>
                  <a:lnTo>
                    <a:pt x="621372" y="19050"/>
                  </a:lnTo>
                  <a:lnTo>
                    <a:pt x="665213" y="63500"/>
                  </a:lnTo>
                  <a:lnTo>
                    <a:pt x="665213" y="41617"/>
                  </a:lnTo>
                  <a:lnTo>
                    <a:pt x="642975" y="19050"/>
                  </a:lnTo>
                  <a:lnTo>
                    <a:pt x="623912" y="0"/>
                  </a:lnTo>
                  <a:lnTo>
                    <a:pt x="618832" y="0"/>
                  </a:lnTo>
                  <a:lnTo>
                    <a:pt x="342455" y="277495"/>
                  </a:lnTo>
                  <a:lnTo>
                    <a:pt x="84505" y="19050"/>
                  </a:lnTo>
                  <a:lnTo>
                    <a:pt x="67348" y="1905"/>
                  </a:lnTo>
                  <a:lnTo>
                    <a:pt x="64808" y="635"/>
                  </a:lnTo>
                  <a:lnTo>
                    <a:pt x="60998" y="635"/>
                  </a:lnTo>
                  <a:lnTo>
                    <a:pt x="59093" y="1905"/>
                  </a:lnTo>
                  <a:lnTo>
                    <a:pt x="0" y="60960"/>
                  </a:lnTo>
                  <a:lnTo>
                    <a:pt x="0" y="65405"/>
                  </a:lnTo>
                  <a:lnTo>
                    <a:pt x="277012" y="343535"/>
                  </a:lnTo>
                  <a:lnTo>
                    <a:pt x="0" y="621030"/>
                  </a:lnTo>
                  <a:lnTo>
                    <a:pt x="0" y="626110"/>
                  </a:lnTo>
                  <a:lnTo>
                    <a:pt x="59093" y="685165"/>
                  </a:lnTo>
                  <a:lnTo>
                    <a:pt x="60998" y="685800"/>
                  </a:lnTo>
                  <a:lnTo>
                    <a:pt x="64808" y="685800"/>
                  </a:lnTo>
                  <a:lnTo>
                    <a:pt x="67348" y="685165"/>
                  </a:lnTo>
                  <a:lnTo>
                    <a:pt x="84505" y="667385"/>
                  </a:lnTo>
                  <a:lnTo>
                    <a:pt x="342455" y="408940"/>
                  </a:lnTo>
                  <a:lnTo>
                    <a:pt x="617562" y="685165"/>
                  </a:lnTo>
                  <a:lnTo>
                    <a:pt x="619467" y="685800"/>
                  </a:lnTo>
                  <a:lnTo>
                    <a:pt x="623277" y="685800"/>
                  </a:lnTo>
                  <a:lnTo>
                    <a:pt x="625182" y="685165"/>
                  </a:lnTo>
                  <a:lnTo>
                    <a:pt x="642975" y="667385"/>
                  </a:lnTo>
                  <a:lnTo>
                    <a:pt x="683006" y="627380"/>
                  </a:lnTo>
                  <a:lnTo>
                    <a:pt x="683641" y="625475"/>
                  </a:lnTo>
                  <a:lnTo>
                    <a:pt x="683641" y="621665"/>
                  </a:lnTo>
                  <a:lnTo>
                    <a:pt x="683006" y="619125"/>
                  </a:lnTo>
                  <a:lnTo>
                    <a:pt x="407898" y="343535"/>
                  </a:lnTo>
                  <a:lnTo>
                    <a:pt x="684276" y="65405"/>
                  </a:lnTo>
                  <a:lnTo>
                    <a:pt x="684276" y="60960"/>
                  </a:lnTo>
                  <a:close/>
                </a:path>
              </a:pathLst>
            </a:custGeom>
            <a:solidFill>
              <a:srgbClr val="000000"/>
            </a:solidFill>
          </p:spPr>
          <p:txBody>
            <a:bodyPr wrap="square" lIns="0" tIns="0" rIns="0" bIns="0" rtlCol="0"/>
            <a:lstStyle/>
            <a:p>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0476230" cy="7505700"/>
            <a:chOff x="0" y="0"/>
            <a:chExt cx="10476230" cy="7505700"/>
          </a:xfrm>
        </p:grpSpPr>
        <p:sp>
          <p:nvSpPr>
            <p:cNvPr id="3" name="object 3"/>
            <p:cNvSpPr/>
            <p:nvPr/>
          </p:nvSpPr>
          <p:spPr>
            <a:xfrm>
              <a:off x="385571" y="6222491"/>
              <a:ext cx="9892665" cy="1074420"/>
            </a:xfrm>
            <a:custGeom>
              <a:avLst/>
              <a:gdLst/>
              <a:ahLst/>
              <a:cxnLst/>
              <a:rect l="l" t="t" r="r" b="b"/>
              <a:pathLst>
                <a:path w="9892665" h="1074420">
                  <a:moveTo>
                    <a:pt x="1437005" y="0"/>
                  </a:moveTo>
                  <a:lnTo>
                    <a:pt x="1082040" y="2540"/>
                  </a:lnTo>
                  <a:lnTo>
                    <a:pt x="777900" y="8255"/>
                  </a:lnTo>
                  <a:lnTo>
                    <a:pt x="524522" y="15227"/>
                  </a:lnTo>
                  <a:lnTo>
                    <a:pt x="271157" y="24752"/>
                  </a:lnTo>
                  <a:lnTo>
                    <a:pt x="220345" y="27927"/>
                  </a:lnTo>
                  <a:lnTo>
                    <a:pt x="170179" y="36169"/>
                  </a:lnTo>
                  <a:lnTo>
                    <a:pt x="123190" y="53301"/>
                  </a:lnTo>
                  <a:lnTo>
                    <a:pt x="83820" y="82499"/>
                  </a:lnTo>
                  <a:lnTo>
                    <a:pt x="47625" y="144691"/>
                  </a:lnTo>
                  <a:lnTo>
                    <a:pt x="29845" y="216408"/>
                  </a:lnTo>
                  <a:lnTo>
                    <a:pt x="22225" y="264642"/>
                  </a:lnTo>
                  <a:lnTo>
                    <a:pt x="15239" y="312864"/>
                  </a:lnTo>
                  <a:lnTo>
                    <a:pt x="9525" y="361099"/>
                  </a:lnTo>
                  <a:lnTo>
                    <a:pt x="5714" y="409968"/>
                  </a:lnTo>
                  <a:lnTo>
                    <a:pt x="2539" y="458838"/>
                  </a:lnTo>
                  <a:lnTo>
                    <a:pt x="635" y="507060"/>
                  </a:lnTo>
                  <a:lnTo>
                    <a:pt x="0" y="555929"/>
                  </a:lnTo>
                  <a:lnTo>
                    <a:pt x="635" y="604164"/>
                  </a:lnTo>
                  <a:lnTo>
                    <a:pt x="2539" y="653034"/>
                  </a:lnTo>
                  <a:lnTo>
                    <a:pt x="5714" y="701255"/>
                  </a:lnTo>
                  <a:lnTo>
                    <a:pt x="9525" y="749490"/>
                  </a:lnTo>
                  <a:lnTo>
                    <a:pt x="17780" y="802805"/>
                  </a:lnTo>
                  <a:lnTo>
                    <a:pt x="30479" y="848499"/>
                  </a:lnTo>
                  <a:lnTo>
                    <a:pt x="47625" y="887844"/>
                  </a:lnTo>
                  <a:lnTo>
                    <a:pt x="70484" y="920838"/>
                  </a:lnTo>
                  <a:lnTo>
                    <a:pt x="97790" y="948131"/>
                  </a:lnTo>
                  <a:lnTo>
                    <a:pt x="130175" y="969073"/>
                  </a:lnTo>
                  <a:lnTo>
                    <a:pt x="167640" y="985570"/>
                  </a:lnTo>
                  <a:lnTo>
                    <a:pt x="210820" y="996365"/>
                  </a:lnTo>
                  <a:lnTo>
                    <a:pt x="258457" y="1003338"/>
                  </a:lnTo>
                  <a:lnTo>
                    <a:pt x="311797" y="1005878"/>
                  </a:lnTo>
                  <a:lnTo>
                    <a:pt x="766470" y="1016038"/>
                  </a:lnTo>
                  <a:lnTo>
                    <a:pt x="2081529" y="1038250"/>
                  </a:lnTo>
                  <a:lnTo>
                    <a:pt x="2992247" y="1043952"/>
                  </a:lnTo>
                  <a:lnTo>
                    <a:pt x="3494531" y="1043317"/>
                  </a:lnTo>
                  <a:lnTo>
                    <a:pt x="5409057" y="1023645"/>
                  </a:lnTo>
                  <a:lnTo>
                    <a:pt x="6475222" y="1023010"/>
                  </a:lnTo>
                  <a:lnTo>
                    <a:pt x="7541513" y="1032535"/>
                  </a:lnTo>
                  <a:lnTo>
                    <a:pt x="8556879" y="1050302"/>
                  </a:lnTo>
                  <a:lnTo>
                    <a:pt x="9470644" y="1074420"/>
                  </a:lnTo>
                  <a:lnTo>
                    <a:pt x="9521444" y="1074420"/>
                  </a:lnTo>
                  <a:lnTo>
                    <a:pt x="9572879" y="1071245"/>
                  </a:lnTo>
                  <a:lnTo>
                    <a:pt x="9622409" y="1063637"/>
                  </a:lnTo>
                  <a:lnTo>
                    <a:pt x="9670669" y="1049667"/>
                  </a:lnTo>
                  <a:lnTo>
                    <a:pt x="9717024" y="1028090"/>
                  </a:lnTo>
                  <a:lnTo>
                    <a:pt x="9755759" y="1001433"/>
                  </a:lnTo>
                  <a:lnTo>
                    <a:pt x="9789414" y="969708"/>
                  </a:lnTo>
                  <a:lnTo>
                    <a:pt x="9816719" y="933538"/>
                  </a:lnTo>
                  <a:lnTo>
                    <a:pt x="9839579" y="892911"/>
                  </a:lnTo>
                  <a:lnTo>
                    <a:pt x="9857359" y="849757"/>
                  </a:lnTo>
                  <a:lnTo>
                    <a:pt x="9870694" y="804075"/>
                  </a:lnTo>
                  <a:lnTo>
                    <a:pt x="9880854" y="755840"/>
                  </a:lnTo>
                  <a:lnTo>
                    <a:pt x="9887839" y="705700"/>
                  </a:lnTo>
                  <a:lnTo>
                    <a:pt x="9891014" y="654304"/>
                  </a:lnTo>
                  <a:lnTo>
                    <a:pt x="9892284" y="602894"/>
                  </a:lnTo>
                  <a:lnTo>
                    <a:pt x="9891014" y="526097"/>
                  </a:lnTo>
                  <a:lnTo>
                    <a:pt x="9884664" y="450583"/>
                  </a:lnTo>
                  <a:lnTo>
                    <a:pt x="9879584" y="399808"/>
                  </a:lnTo>
                  <a:lnTo>
                    <a:pt x="9872599" y="349046"/>
                  </a:lnTo>
                  <a:lnTo>
                    <a:pt x="9861804" y="298907"/>
                  </a:lnTo>
                  <a:lnTo>
                    <a:pt x="9845929" y="251307"/>
                  </a:lnTo>
                  <a:lnTo>
                    <a:pt x="9823069" y="206883"/>
                  </a:lnTo>
                  <a:lnTo>
                    <a:pt x="9793224" y="167538"/>
                  </a:lnTo>
                  <a:lnTo>
                    <a:pt x="9758934" y="137083"/>
                  </a:lnTo>
                  <a:lnTo>
                    <a:pt x="9719564" y="112966"/>
                  </a:lnTo>
                  <a:lnTo>
                    <a:pt x="9677019" y="95199"/>
                  </a:lnTo>
                  <a:lnTo>
                    <a:pt x="9631299" y="83134"/>
                  </a:lnTo>
                  <a:lnTo>
                    <a:pt x="9583674" y="74879"/>
                  </a:lnTo>
                  <a:lnTo>
                    <a:pt x="9534779" y="69811"/>
                  </a:lnTo>
                  <a:lnTo>
                    <a:pt x="9485884" y="67906"/>
                  </a:lnTo>
                  <a:lnTo>
                    <a:pt x="9437624" y="67271"/>
                  </a:lnTo>
                  <a:lnTo>
                    <a:pt x="8880729" y="66636"/>
                  </a:lnTo>
                  <a:lnTo>
                    <a:pt x="3971416" y="33629"/>
                  </a:lnTo>
                  <a:lnTo>
                    <a:pt x="1892935" y="1905"/>
                  </a:lnTo>
                  <a:lnTo>
                    <a:pt x="1437005" y="0"/>
                  </a:lnTo>
                  <a:close/>
                </a:path>
              </a:pathLst>
            </a:custGeom>
            <a:solidFill>
              <a:srgbClr val="FBB893"/>
            </a:solidFill>
          </p:spPr>
          <p:txBody>
            <a:bodyPr wrap="square" lIns="0" tIns="0" rIns="0" bIns="0" rtlCol="0"/>
            <a:lstStyle/>
            <a:p>
              <a:endParaRPr/>
            </a:p>
          </p:txBody>
        </p:sp>
        <p:sp>
          <p:nvSpPr>
            <p:cNvPr id="4" name="object 4"/>
            <p:cNvSpPr/>
            <p:nvPr/>
          </p:nvSpPr>
          <p:spPr>
            <a:xfrm>
              <a:off x="1182623" y="6676643"/>
              <a:ext cx="463550" cy="441959"/>
            </a:xfrm>
            <a:custGeom>
              <a:avLst/>
              <a:gdLst/>
              <a:ahLst/>
              <a:cxnLst/>
              <a:rect l="l" t="t" r="r" b="b"/>
              <a:pathLst>
                <a:path w="463550" h="441959">
                  <a:moveTo>
                    <a:pt x="201422" y="0"/>
                  </a:moveTo>
                  <a:lnTo>
                    <a:pt x="144906" y="1269"/>
                  </a:lnTo>
                  <a:lnTo>
                    <a:pt x="81978" y="9524"/>
                  </a:lnTo>
                  <a:lnTo>
                    <a:pt x="18427" y="46989"/>
                  </a:lnTo>
                  <a:lnTo>
                    <a:pt x="3175" y="111759"/>
                  </a:lnTo>
                  <a:lnTo>
                    <a:pt x="634" y="154304"/>
                  </a:lnTo>
                  <a:lnTo>
                    <a:pt x="0" y="187959"/>
                  </a:lnTo>
                  <a:lnTo>
                    <a:pt x="14617" y="248284"/>
                  </a:lnTo>
                  <a:lnTo>
                    <a:pt x="63550" y="294639"/>
                  </a:lnTo>
                  <a:lnTo>
                    <a:pt x="104901" y="311149"/>
                  </a:lnTo>
                  <a:lnTo>
                    <a:pt x="159512" y="321309"/>
                  </a:lnTo>
                  <a:lnTo>
                    <a:pt x="229997" y="325119"/>
                  </a:lnTo>
                  <a:lnTo>
                    <a:pt x="270128" y="325119"/>
                  </a:lnTo>
                  <a:lnTo>
                    <a:pt x="305688" y="323214"/>
                  </a:lnTo>
                  <a:lnTo>
                    <a:pt x="336169" y="320039"/>
                  </a:lnTo>
                  <a:lnTo>
                    <a:pt x="362203" y="315594"/>
                  </a:lnTo>
                  <a:lnTo>
                    <a:pt x="376809" y="441959"/>
                  </a:lnTo>
                  <a:lnTo>
                    <a:pt x="447420" y="262889"/>
                  </a:lnTo>
                  <a:lnTo>
                    <a:pt x="460120" y="213994"/>
                  </a:lnTo>
                  <a:lnTo>
                    <a:pt x="463295" y="173354"/>
                  </a:lnTo>
                  <a:lnTo>
                    <a:pt x="463295" y="115569"/>
                  </a:lnTo>
                  <a:lnTo>
                    <a:pt x="434720" y="53339"/>
                  </a:lnTo>
                  <a:lnTo>
                    <a:pt x="402335" y="31749"/>
                  </a:lnTo>
                  <a:lnTo>
                    <a:pt x="360298" y="16509"/>
                  </a:lnTo>
                  <a:lnTo>
                    <a:pt x="312038" y="6984"/>
                  </a:lnTo>
                  <a:lnTo>
                    <a:pt x="258063" y="1269"/>
                  </a:lnTo>
                  <a:lnTo>
                    <a:pt x="201422" y="0"/>
                  </a:lnTo>
                  <a:close/>
                </a:path>
              </a:pathLst>
            </a:custGeom>
            <a:solidFill>
              <a:srgbClr val="FBF8DE"/>
            </a:solidFill>
          </p:spPr>
          <p:txBody>
            <a:bodyPr wrap="square" lIns="0" tIns="0" rIns="0" bIns="0" rtlCol="0"/>
            <a:lstStyle/>
            <a:p>
              <a:endParaRPr/>
            </a:p>
          </p:txBody>
        </p:sp>
        <p:pic>
          <p:nvPicPr>
            <p:cNvPr id="5" name="object 5"/>
            <p:cNvPicPr/>
            <p:nvPr/>
          </p:nvPicPr>
          <p:blipFill>
            <a:blip r:embed="rId2" cstate="print"/>
            <a:stretch>
              <a:fillRect/>
            </a:stretch>
          </p:blipFill>
          <p:spPr>
            <a:xfrm>
              <a:off x="1312163" y="6708647"/>
              <a:ext cx="204215" cy="240792"/>
            </a:xfrm>
            <a:prstGeom prst="rect">
              <a:avLst/>
            </a:prstGeom>
          </p:spPr>
        </p:pic>
        <p:sp>
          <p:nvSpPr>
            <p:cNvPr id="6" name="object 6"/>
            <p:cNvSpPr/>
            <p:nvPr/>
          </p:nvSpPr>
          <p:spPr>
            <a:xfrm>
              <a:off x="972312" y="6306311"/>
              <a:ext cx="510540" cy="512445"/>
            </a:xfrm>
            <a:custGeom>
              <a:avLst/>
              <a:gdLst/>
              <a:ahLst/>
              <a:cxnLst/>
              <a:rect l="l" t="t" r="r" b="b"/>
              <a:pathLst>
                <a:path w="510540" h="512445">
                  <a:moveTo>
                    <a:pt x="294906" y="0"/>
                  </a:moveTo>
                  <a:lnTo>
                    <a:pt x="239725" y="634"/>
                  </a:lnTo>
                  <a:lnTo>
                    <a:pt x="185826" y="5092"/>
                  </a:lnTo>
                  <a:lnTo>
                    <a:pt x="136359" y="12725"/>
                  </a:lnTo>
                  <a:lnTo>
                    <a:pt x="91325" y="25438"/>
                  </a:lnTo>
                  <a:lnTo>
                    <a:pt x="24739" y="64884"/>
                  </a:lnTo>
                  <a:lnTo>
                    <a:pt x="0" y="128485"/>
                  </a:lnTo>
                  <a:lnTo>
                    <a:pt x="0" y="191465"/>
                  </a:lnTo>
                  <a:lnTo>
                    <a:pt x="3175" y="236626"/>
                  </a:lnTo>
                  <a:lnTo>
                    <a:pt x="17754" y="291338"/>
                  </a:lnTo>
                  <a:lnTo>
                    <a:pt x="111620" y="512064"/>
                  </a:lnTo>
                  <a:lnTo>
                    <a:pt x="125577" y="351764"/>
                  </a:lnTo>
                  <a:lnTo>
                    <a:pt x="152209" y="355574"/>
                  </a:lnTo>
                  <a:lnTo>
                    <a:pt x="183286" y="358127"/>
                  </a:lnTo>
                  <a:lnTo>
                    <a:pt x="217538" y="359397"/>
                  </a:lnTo>
                  <a:lnTo>
                    <a:pt x="256857" y="360032"/>
                  </a:lnTo>
                  <a:lnTo>
                    <a:pt x="334263" y="355574"/>
                  </a:lnTo>
                  <a:lnTo>
                    <a:pt x="394462" y="344131"/>
                  </a:lnTo>
                  <a:lnTo>
                    <a:pt x="440181" y="326326"/>
                  </a:lnTo>
                  <a:lnTo>
                    <a:pt x="472440" y="302780"/>
                  </a:lnTo>
                  <a:lnTo>
                    <a:pt x="506094" y="242354"/>
                  </a:lnTo>
                  <a:lnTo>
                    <a:pt x="510540" y="208000"/>
                  </a:lnTo>
                  <a:lnTo>
                    <a:pt x="509904" y="170472"/>
                  </a:lnTo>
                  <a:lnTo>
                    <a:pt x="507365" y="123405"/>
                  </a:lnTo>
                  <a:lnTo>
                    <a:pt x="502284" y="83959"/>
                  </a:lnTo>
                  <a:lnTo>
                    <a:pt x="464184" y="27355"/>
                  </a:lnTo>
                  <a:lnTo>
                    <a:pt x="419862" y="10172"/>
                  </a:lnTo>
                  <a:lnTo>
                    <a:pt x="350774" y="1904"/>
                  </a:lnTo>
                  <a:lnTo>
                    <a:pt x="294906" y="0"/>
                  </a:lnTo>
                  <a:close/>
                </a:path>
              </a:pathLst>
            </a:custGeom>
            <a:solidFill>
              <a:srgbClr val="D92C46"/>
            </a:solidFill>
          </p:spPr>
          <p:txBody>
            <a:bodyPr wrap="square" lIns="0" tIns="0" rIns="0" bIns="0" rtlCol="0"/>
            <a:lstStyle/>
            <a:p>
              <a:endParaRPr/>
            </a:p>
          </p:txBody>
        </p:sp>
        <p:sp>
          <p:nvSpPr>
            <p:cNvPr id="7" name="object 7"/>
            <p:cNvSpPr/>
            <p:nvPr/>
          </p:nvSpPr>
          <p:spPr>
            <a:xfrm>
              <a:off x="1095756" y="6345935"/>
              <a:ext cx="214629" cy="283845"/>
            </a:xfrm>
            <a:custGeom>
              <a:avLst/>
              <a:gdLst/>
              <a:ahLst/>
              <a:cxnLst/>
              <a:rect l="l" t="t" r="r" b="b"/>
              <a:pathLst>
                <a:path w="214630" h="283845">
                  <a:moveTo>
                    <a:pt x="214249" y="58978"/>
                  </a:moveTo>
                  <a:lnTo>
                    <a:pt x="209804" y="48831"/>
                  </a:lnTo>
                  <a:lnTo>
                    <a:pt x="200914" y="32969"/>
                  </a:lnTo>
                  <a:lnTo>
                    <a:pt x="165925" y="6337"/>
                  </a:lnTo>
                  <a:lnTo>
                    <a:pt x="122694" y="0"/>
                  </a:lnTo>
                  <a:lnTo>
                    <a:pt x="78828" y="10782"/>
                  </a:lnTo>
                  <a:lnTo>
                    <a:pt x="43865" y="36779"/>
                  </a:lnTo>
                  <a:lnTo>
                    <a:pt x="14617" y="85610"/>
                  </a:lnTo>
                  <a:lnTo>
                    <a:pt x="1270" y="140779"/>
                  </a:lnTo>
                  <a:lnTo>
                    <a:pt x="635" y="148386"/>
                  </a:lnTo>
                  <a:lnTo>
                    <a:pt x="635" y="152831"/>
                  </a:lnTo>
                  <a:lnTo>
                    <a:pt x="0" y="162979"/>
                  </a:lnTo>
                  <a:lnTo>
                    <a:pt x="12077" y="207365"/>
                  </a:lnTo>
                  <a:lnTo>
                    <a:pt x="66751" y="259372"/>
                  </a:lnTo>
                  <a:lnTo>
                    <a:pt x="103619" y="270141"/>
                  </a:lnTo>
                  <a:lnTo>
                    <a:pt x="120789" y="272046"/>
                  </a:lnTo>
                  <a:lnTo>
                    <a:pt x="129692" y="271411"/>
                  </a:lnTo>
                  <a:lnTo>
                    <a:pt x="144945" y="268871"/>
                  </a:lnTo>
                  <a:lnTo>
                    <a:pt x="151307" y="266344"/>
                  </a:lnTo>
                  <a:lnTo>
                    <a:pt x="157022" y="263169"/>
                  </a:lnTo>
                  <a:lnTo>
                    <a:pt x="160832" y="268249"/>
                  </a:lnTo>
                  <a:lnTo>
                    <a:pt x="165290" y="273316"/>
                  </a:lnTo>
                  <a:lnTo>
                    <a:pt x="172923" y="283464"/>
                  </a:lnTo>
                  <a:lnTo>
                    <a:pt x="190119" y="265074"/>
                  </a:lnTo>
                  <a:lnTo>
                    <a:pt x="192659" y="263169"/>
                  </a:lnTo>
                  <a:lnTo>
                    <a:pt x="199009" y="256832"/>
                  </a:lnTo>
                  <a:lnTo>
                    <a:pt x="209169" y="249224"/>
                  </a:lnTo>
                  <a:lnTo>
                    <a:pt x="205994" y="243509"/>
                  </a:lnTo>
                  <a:lnTo>
                    <a:pt x="202184" y="237807"/>
                  </a:lnTo>
                  <a:lnTo>
                    <a:pt x="199009" y="231457"/>
                  </a:lnTo>
                  <a:lnTo>
                    <a:pt x="195199" y="225755"/>
                  </a:lnTo>
                  <a:lnTo>
                    <a:pt x="197104" y="222580"/>
                  </a:lnTo>
                  <a:lnTo>
                    <a:pt x="199009" y="220052"/>
                  </a:lnTo>
                  <a:lnTo>
                    <a:pt x="202819" y="211175"/>
                  </a:lnTo>
                  <a:lnTo>
                    <a:pt x="109347" y="211175"/>
                  </a:lnTo>
                  <a:lnTo>
                    <a:pt x="101714" y="210540"/>
                  </a:lnTo>
                  <a:lnTo>
                    <a:pt x="69926" y="183908"/>
                  </a:lnTo>
                  <a:lnTo>
                    <a:pt x="61658" y="151561"/>
                  </a:lnTo>
                  <a:lnTo>
                    <a:pt x="61785" y="131902"/>
                  </a:lnTo>
                  <a:lnTo>
                    <a:pt x="73748" y="84975"/>
                  </a:lnTo>
                  <a:lnTo>
                    <a:pt x="108077" y="58978"/>
                  </a:lnTo>
                  <a:lnTo>
                    <a:pt x="214249" y="58978"/>
                  </a:lnTo>
                  <a:close/>
                </a:path>
              </a:pathLst>
            </a:custGeom>
            <a:solidFill>
              <a:srgbClr val="FFCC00"/>
            </a:solidFill>
          </p:spPr>
          <p:txBody>
            <a:bodyPr wrap="square" lIns="0" tIns="0" rIns="0" bIns="0" rtlCol="0"/>
            <a:lstStyle/>
            <a:p>
              <a:endParaRPr/>
            </a:p>
          </p:txBody>
        </p:sp>
        <p:pic>
          <p:nvPicPr>
            <p:cNvPr id="8" name="object 8"/>
            <p:cNvPicPr/>
            <p:nvPr/>
          </p:nvPicPr>
          <p:blipFill>
            <a:blip r:embed="rId3" cstate="print"/>
            <a:stretch>
              <a:fillRect/>
            </a:stretch>
          </p:blipFill>
          <p:spPr>
            <a:xfrm>
              <a:off x="1203832" y="6404914"/>
              <a:ext cx="114426" cy="152196"/>
            </a:xfrm>
            <a:prstGeom prst="rect">
              <a:avLst/>
            </a:prstGeom>
          </p:spPr>
        </p:pic>
      </p:grpSp>
      <p:sp>
        <p:nvSpPr>
          <p:cNvPr id="9" name="object 9"/>
          <p:cNvSpPr txBox="1"/>
          <p:nvPr/>
        </p:nvSpPr>
        <p:spPr>
          <a:xfrm>
            <a:off x="268935" y="1388110"/>
            <a:ext cx="2372995" cy="292735"/>
          </a:xfrm>
          <a:prstGeom prst="rect">
            <a:avLst/>
          </a:prstGeom>
        </p:spPr>
        <p:txBody>
          <a:bodyPr vert="horz" wrap="square" lIns="0" tIns="12700" rIns="0" bIns="0" rtlCol="0">
            <a:spAutoFit/>
          </a:bodyPr>
          <a:lstStyle/>
          <a:p>
            <a:pPr marL="12700">
              <a:lnSpc>
                <a:spcPct val="100000"/>
              </a:lnSpc>
              <a:spcBef>
                <a:spcPts val="100"/>
              </a:spcBef>
            </a:pPr>
            <a:r>
              <a:rPr sz="1750" dirty="0">
                <a:latin typeface="Times New Roman"/>
                <a:cs typeface="Times New Roman"/>
              </a:rPr>
              <a:t>Kịch</a:t>
            </a:r>
            <a:r>
              <a:rPr sz="1750" spc="-20" dirty="0">
                <a:latin typeface="Times New Roman"/>
                <a:cs typeface="Times New Roman"/>
              </a:rPr>
              <a:t> </a:t>
            </a:r>
            <a:r>
              <a:rPr sz="1750" dirty="0">
                <a:latin typeface="Times New Roman"/>
                <a:cs typeface="Times New Roman"/>
              </a:rPr>
              <a:t>bản</a:t>
            </a:r>
            <a:r>
              <a:rPr sz="1750" spc="-20" dirty="0">
                <a:latin typeface="Times New Roman"/>
                <a:cs typeface="Times New Roman"/>
              </a:rPr>
              <a:t> </a:t>
            </a:r>
            <a:r>
              <a:rPr sz="1750" dirty="0">
                <a:latin typeface="Times New Roman"/>
                <a:cs typeface="Times New Roman"/>
              </a:rPr>
              <a:t>cùa</a:t>
            </a:r>
            <a:r>
              <a:rPr sz="1750" spc="-25" dirty="0">
                <a:latin typeface="Times New Roman"/>
                <a:cs typeface="Times New Roman"/>
              </a:rPr>
              <a:t> </a:t>
            </a:r>
            <a:r>
              <a:rPr sz="1750" dirty="0">
                <a:latin typeface="Times New Roman"/>
                <a:cs typeface="Times New Roman"/>
              </a:rPr>
              <a:t>nhà</a:t>
            </a:r>
            <a:r>
              <a:rPr sz="1750" spc="-20" dirty="0">
                <a:latin typeface="Times New Roman"/>
                <a:cs typeface="Times New Roman"/>
              </a:rPr>
              <a:t> </a:t>
            </a:r>
            <a:r>
              <a:rPr sz="1750" dirty="0">
                <a:latin typeface="Times New Roman"/>
                <a:cs typeface="Times New Roman"/>
              </a:rPr>
              <a:t>giáo</a:t>
            </a:r>
            <a:r>
              <a:rPr sz="1750" spc="-10" dirty="0">
                <a:latin typeface="Times New Roman"/>
                <a:cs typeface="Times New Roman"/>
              </a:rPr>
              <a:t> </a:t>
            </a:r>
            <a:r>
              <a:rPr sz="1750" spc="-25" dirty="0">
                <a:latin typeface="Times New Roman"/>
                <a:cs typeface="Times New Roman"/>
              </a:rPr>
              <a:t>dục</a:t>
            </a:r>
            <a:endParaRPr sz="1750">
              <a:latin typeface="Times New Roman"/>
              <a:cs typeface="Times New Roman"/>
            </a:endParaRPr>
          </a:p>
        </p:txBody>
      </p:sp>
      <p:sp>
        <p:nvSpPr>
          <p:cNvPr id="10" name="object 10"/>
          <p:cNvSpPr txBox="1"/>
          <p:nvPr/>
        </p:nvSpPr>
        <p:spPr>
          <a:xfrm>
            <a:off x="268935" y="4438269"/>
            <a:ext cx="2891155" cy="292735"/>
          </a:xfrm>
          <a:prstGeom prst="rect">
            <a:avLst/>
          </a:prstGeom>
        </p:spPr>
        <p:txBody>
          <a:bodyPr vert="horz" wrap="square" lIns="0" tIns="12700" rIns="0" bIns="0" rtlCol="0">
            <a:spAutoFit/>
          </a:bodyPr>
          <a:lstStyle/>
          <a:p>
            <a:pPr marL="12700">
              <a:lnSpc>
                <a:spcPct val="100000"/>
              </a:lnSpc>
              <a:spcBef>
                <a:spcPts val="100"/>
              </a:spcBef>
            </a:pPr>
            <a:r>
              <a:rPr sz="1750" dirty="0">
                <a:latin typeface="Times New Roman"/>
                <a:cs typeface="Times New Roman"/>
              </a:rPr>
              <a:t>Thành</a:t>
            </a:r>
            <a:r>
              <a:rPr sz="1750" spc="-20" dirty="0">
                <a:latin typeface="Times New Roman"/>
                <a:cs typeface="Times New Roman"/>
              </a:rPr>
              <a:t> </a:t>
            </a:r>
            <a:r>
              <a:rPr sz="1750" dirty="0">
                <a:latin typeface="Times New Roman"/>
                <a:cs typeface="Times New Roman"/>
              </a:rPr>
              <a:t>viên</a:t>
            </a:r>
            <a:r>
              <a:rPr sz="1750" spc="-30" dirty="0">
                <a:latin typeface="Times New Roman"/>
                <a:cs typeface="Times New Roman"/>
              </a:rPr>
              <a:t> </a:t>
            </a:r>
            <a:r>
              <a:rPr sz="1750" dirty="0">
                <a:latin typeface="Times New Roman"/>
                <a:cs typeface="Times New Roman"/>
              </a:rPr>
              <a:t>cộng</a:t>
            </a:r>
            <a:r>
              <a:rPr sz="1750" spc="-30" dirty="0">
                <a:latin typeface="Times New Roman"/>
                <a:cs typeface="Times New Roman"/>
              </a:rPr>
              <a:t> </a:t>
            </a:r>
            <a:r>
              <a:rPr sz="1750" dirty="0">
                <a:latin typeface="Times New Roman"/>
                <a:cs typeface="Times New Roman"/>
              </a:rPr>
              <a:t>đồng</a:t>
            </a:r>
            <a:r>
              <a:rPr sz="1750" spc="-20" dirty="0">
                <a:latin typeface="Times New Roman"/>
                <a:cs typeface="Times New Roman"/>
              </a:rPr>
              <a:t> </a:t>
            </a:r>
            <a:r>
              <a:rPr sz="1750" dirty="0">
                <a:latin typeface="Times New Roman"/>
                <a:cs typeface="Times New Roman"/>
              </a:rPr>
              <a:t>nhìn</a:t>
            </a:r>
            <a:r>
              <a:rPr sz="1750" spc="-10" dirty="0">
                <a:latin typeface="Times New Roman"/>
                <a:cs typeface="Times New Roman"/>
              </a:rPr>
              <a:t> </a:t>
            </a:r>
            <a:r>
              <a:rPr sz="1750" spc="-20" dirty="0">
                <a:latin typeface="Times New Roman"/>
                <a:cs typeface="Times New Roman"/>
              </a:rPr>
              <a:t>thấy</a:t>
            </a:r>
            <a:endParaRPr sz="1750">
              <a:latin typeface="Times New Roman"/>
              <a:cs typeface="Times New Roman"/>
            </a:endParaRPr>
          </a:p>
        </p:txBody>
      </p:sp>
      <p:sp>
        <p:nvSpPr>
          <p:cNvPr id="11" name="object 11"/>
          <p:cNvSpPr txBox="1">
            <a:spLocks noGrp="1"/>
          </p:cNvSpPr>
          <p:nvPr>
            <p:ph type="title"/>
          </p:nvPr>
        </p:nvSpPr>
        <p:spPr>
          <a:xfrm>
            <a:off x="4864353" y="829436"/>
            <a:ext cx="5304155"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082C6C"/>
                </a:solidFill>
              </a:rPr>
              <a:t>"Điều</a:t>
            </a:r>
            <a:r>
              <a:rPr sz="2100" spc="340" dirty="0">
                <a:solidFill>
                  <a:srgbClr val="082C6C"/>
                </a:solidFill>
              </a:rPr>
              <a:t> </a:t>
            </a:r>
            <a:r>
              <a:rPr sz="2100" dirty="0">
                <a:solidFill>
                  <a:srgbClr val="082C6C"/>
                </a:solidFill>
              </a:rPr>
              <a:t>quan</a:t>
            </a:r>
            <a:r>
              <a:rPr sz="2100" spc="345" dirty="0">
                <a:solidFill>
                  <a:srgbClr val="082C6C"/>
                </a:solidFill>
              </a:rPr>
              <a:t> </a:t>
            </a:r>
            <a:r>
              <a:rPr sz="2100" dirty="0">
                <a:solidFill>
                  <a:srgbClr val="082C6C"/>
                </a:solidFill>
              </a:rPr>
              <a:t>trọng</a:t>
            </a:r>
            <a:r>
              <a:rPr sz="2100" spc="340" dirty="0">
                <a:solidFill>
                  <a:srgbClr val="082C6C"/>
                </a:solidFill>
              </a:rPr>
              <a:t> </a:t>
            </a:r>
            <a:r>
              <a:rPr sz="2100" dirty="0">
                <a:solidFill>
                  <a:srgbClr val="082C6C"/>
                </a:solidFill>
              </a:rPr>
              <a:t>cần</a:t>
            </a:r>
            <a:r>
              <a:rPr sz="2100" spc="345" dirty="0">
                <a:solidFill>
                  <a:srgbClr val="082C6C"/>
                </a:solidFill>
              </a:rPr>
              <a:t> </a:t>
            </a:r>
            <a:r>
              <a:rPr sz="2100" dirty="0">
                <a:solidFill>
                  <a:srgbClr val="082C6C"/>
                </a:solidFill>
              </a:rPr>
              <a:t>biết</a:t>
            </a:r>
            <a:r>
              <a:rPr sz="2100" spc="350" dirty="0">
                <a:solidFill>
                  <a:srgbClr val="082C6C"/>
                </a:solidFill>
              </a:rPr>
              <a:t> </a:t>
            </a:r>
            <a:r>
              <a:rPr sz="2100" dirty="0">
                <a:solidFill>
                  <a:srgbClr val="082C6C"/>
                </a:solidFill>
              </a:rPr>
              <a:t>là</a:t>
            </a:r>
            <a:r>
              <a:rPr sz="2100" spc="340" dirty="0">
                <a:solidFill>
                  <a:srgbClr val="082C6C"/>
                </a:solidFill>
              </a:rPr>
              <a:t> </a:t>
            </a:r>
            <a:r>
              <a:rPr sz="2100" dirty="0">
                <a:solidFill>
                  <a:srgbClr val="082C6C"/>
                </a:solidFill>
              </a:rPr>
              <a:t>có</a:t>
            </a:r>
            <a:r>
              <a:rPr sz="2100" spc="360" dirty="0">
                <a:solidFill>
                  <a:srgbClr val="082C6C"/>
                </a:solidFill>
              </a:rPr>
              <a:t> </a:t>
            </a:r>
            <a:r>
              <a:rPr sz="2100" dirty="0">
                <a:solidFill>
                  <a:srgbClr val="082C6C"/>
                </a:solidFill>
              </a:rPr>
              <a:t>rất</a:t>
            </a:r>
            <a:r>
              <a:rPr sz="2100" spc="355" dirty="0">
                <a:solidFill>
                  <a:srgbClr val="082C6C"/>
                </a:solidFill>
              </a:rPr>
              <a:t> </a:t>
            </a:r>
            <a:r>
              <a:rPr sz="2100" dirty="0">
                <a:solidFill>
                  <a:srgbClr val="082C6C"/>
                </a:solidFill>
              </a:rPr>
              <a:t>nhiều</a:t>
            </a:r>
            <a:r>
              <a:rPr sz="2100" spc="320" dirty="0">
                <a:solidFill>
                  <a:srgbClr val="082C6C"/>
                </a:solidFill>
              </a:rPr>
              <a:t> </a:t>
            </a:r>
            <a:r>
              <a:rPr sz="2100" spc="-20" dirty="0">
                <a:solidFill>
                  <a:srgbClr val="082C6C"/>
                </a:solidFill>
              </a:rPr>
              <a:t>hiểu</a:t>
            </a:r>
            <a:endParaRPr sz="2100"/>
          </a:p>
        </p:txBody>
      </p:sp>
      <p:sp>
        <p:nvSpPr>
          <p:cNvPr id="12" name="object 12"/>
          <p:cNvSpPr txBox="1"/>
          <p:nvPr/>
        </p:nvSpPr>
        <p:spPr>
          <a:xfrm>
            <a:off x="4864734" y="1123285"/>
            <a:ext cx="5304155" cy="748030"/>
          </a:xfrm>
          <a:prstGeom prst="rect">
            <a:avLst/>
          </a:prstGeom>
        </p:spPr>
        <p:txBody>
          <a:bodyPr vert="horz" wrap="square" lIns="0" tIns="53340" rIns="0" bIns="0" rtlCol="0">
            <a:spAutoFit/>
          </a:bodyPr>
          <a:lstStyle/>
          <a:p>
            <a:pPr marL="12700">
              <a:lnSpc>
                <a:spcPct val="100000"/>
              </a:lnSpc>
              <a:spcBef>
                <a:spcPts val="420"/>
              </a:spcBef>
            </a:pPr>
            <a:r>
              <a:rPr sz="2100" dirty="0">
                <a:solidFill>
                  <a:srgbClr val="082C6C"/>
                </a:solidFill>
                <a:latin typeface="Times New Roman"/>
                <a:cs typeface="Times New Roman"/>
              </a:rPr>
              <a:t>lầm</a:t>
            </a:r>
            <a:r>
              <a:rPr sz="2100" spc="105" dirty="0">
                <a:solidFill>
                  <a:srgbClr val="082C6C"/>
                </a:solidFill>
                <a:latin typeface="Times New Roman"/>
                <a:cs typeface="Times New Roman"/>
              </a:rPr>
              <a:t> </a:t>
            </a:r>
            <a:r>
              <a:rPr sz="2100" dirty="0">
                <a:solidFill>
                  <a:srgbClr val="082C6C"/>
                </a:solidFill>
                <a:latin typeface="Times New Roman"/>
                <a:cs typeface="Times New Roman"/>
              </a:rPr>
              <a:t>về</a:t>
            </a:r>
            <a:r>
              <a:rPr sz="2100" spc="110" dirty="0">
                <a:solidFill>
                  <a:srgbClr val="082C6C"/>
                </a:solidFill>
                <a:latin typeface="Times New Roman"/>
                <a:cs typeface="Times New Roman"/>
              </a:rPr>
              <a:t> </a:t>
            </a:r>
            <a:r>
              <a:rPr sz="2100" dirty="0">
                <a:solidFill>
                  <a:srgbClr val="082C6C"/>
                </a:solidFill>
                <a:latin typeface="Times New Roman"/>
                <a:cs typeface="Times New Roman"/>
              </a:rPr>
              <a:t>cách</a:t>
            </a:r>
            <a:r>
              <a:rPr sz="2100" spc="120" dirty="0">
                <a:solidFill>
                  <a:srgbClr val="082C6C"/>
                </a:solidFill>
                <a:latin typeface="Times New Roman"/>
                <a:cs typeface="Times New Roman"/>
              </a:rPr>
              <a:t> </a:t>
            </a:r>
            <a:r>
              <a:rPr sz="2100" dirty="0">
                <a:solidFill>
                  <a:srgbClr val="082C6C"/>
                </a:solidFill>
                <a:latin typeface="Times New Roman"/>
                <a:cs typeface="Times New Roman"/>
              </a:rPr>
              <a:t>lây</a:t>
            </a:r>
            <a:r>
              <a:rPr sz="2100" spc="114" dirty="0">
                <a:solidFill>
                  <a:srgbClr val="082C6C"/>
                </a:solidFill>
                <a:latin typeface="Times New Roman"/>
                <a:cs typeface="Times New Roman"/>
              </a:rPr>
              <a:t> </a:t>
            </a:r>
            <a:r>
              <a:rPr sz="2100" dirty="0">
                <a:solidFill>
                  <a:srgbClr val="082C6C"/>
                </a:solidFill>
                <a:latin typeface="Times New Roman"/>
                <a:cs typeface="Times New Roman"/>
              </a:rPr>
              <a:t>lan</a:t>
            </a:r>
            <a:r>
              <a:rPr sz="2100" spc="120" dirty="0">
                <a:solidFill>
                  <a:srgbClr val="082C6C"/>
                </a:solidFill>
                <a:latin typeface="Times New Roman"/>
                <a:cs typeface="Times New Roman"/>
              </a:rPr>
              <a:t> </a:t>
            </a:r>
            <a:r>
              <a:rPr sz="2100" dirty="0">
                <a:solidFill>
                  <a:srgbClr val="082C6C"/>
                </a:solidFill>
                <a:latin typeface="Times New Roman"/>
                <a:cs typeface="Times New Roman"/>
              </a:rPr>
              <a:t>của</a:t>
            </a:r>
            <a:r>
              <a:rPr sz="2100" spc="114" dirty="0">
                <a:solidFill>
                  <a:srgbClr val="082C6C"/>
                </a:solidFill>
                <a:latin typeface="Times New Roman"/>
                <a:cs typeface="Times New Roman"/>
              </a:rPr>
              <a:t> </a:t>
            </a:r>
            <a:r>
              <a:rPr sz="2100" dirty="0">
                <a:solidFill>
                  <a:srgbClr val="082C6C"/>
                </a:solidFill>
                <a:latin typeface="Times New Roman"/>
                <a:cs typeface="Times New Roman"/>
              </a:rPr>
              <a:t>bệnh</a:t>
            </a:r>
            <a:r>
              <a:rPr sz="2100" spc="114" dirty="0">
                <a:solidFill>
                  <a:srgbClr val="082C6C"/>
                </a:solidFill>
                <a:latin typeface="Times New Roman"/>
                <a:cs typeface="Times New Roman"/>
              </a:rPr>
              <a:t> </a:t>
            </a:r>
            <a:r>
              <a:rPr sz="2100" dirty="0">
                <a:solidFill>
                  <a:srgbClr val="082C6C"/>
                </a:solidFill>
                <a:latin typeface="Times New Roman"/>
                <a:cs typeface="Times New Roman"/>
              </a:rPr>
              <a:t>viêm</a:t>
            </a:r>
            <a:r>
              <a:rPr sz="2100" spc="100" dirty="0">
                <a:solidFill>
                  <a:srgbClr val="082C6C"/>
                </a:solidFill>
                <a:latin typeface="Times New Roman"/>
                <a:cs typeface="Times New Roman"/>
              </a:rPr>
              <a:t> </a:t>
            </a:r>
            <a:r>
              <a:rPr sz="2100" dirty="0">
                <a:solidFill>
                  <a:srgbClr val="082C6C"/>
                </a:solidFill>
                <a:latin typeface="Times New Roman"/>
                <a:cs typeface="Times New Roman"/>
              </a:rPr>
              <a:t>gan</a:t>
            </a:r>
            <a:r>
              <a:rPr sz="2100" spc="114" dirty="0">
                <a:solidFill>
                  <a:srgbClr val="082C6C"/>
                </a:solidFill>
                <a:latin typeface="Times New Roman"/>
                <a:cs typeface="Times New Roman"/>
              </a:rPr>
              <a:t> </a:t>
            </a:r>
            <a:r>
              <a:rPr sz="2100" dirty="0">
                <a:solidFill>
                  <a:srgbClr val="082C6C"/>
                </a:solidFill>
                <a:latin typeface="Times New Roman"/>
                <a:cs typeface="Times New Roman"/>
              </a:rPr>
              <a:t>B.</a:t>
            </a:r>
            <a:r>
              <a:rPr sz="2100" spc="105" dirty="0">
                <a:solidFill>
                  <a:srgbClr val="082C6C"/>
                </a:solidFill>
                <a:latin typeface="Times New Roman"/>
                <a:cs typeface="Times New Roman"/>
              </a:rPr>
              <a:t> </a:t>
            </a:r>
            <a:r>
              <a:rPr sz="2100" spc="-20" dirty="0">
                <a:solidFill>
                  <a:srgbClr val="082C6C"/>
                </a:solidFill>
                <a:latin typeface="Times New Roman"/>
                <a:cs typeface="Times New Roman"/>
              </a:rPr>
              <a:t>Viêm</a:t>
            </a:r>
            <a:endParaRPr sz="2100">
              <a:latin typeface="Times New Roman"/>
              <a:cs typeface="Times New Roman"/>
            </a:endParaRPr>
          </a:p>
          <a:p>
            <a:pPr marL="12700">
              <a:lnSpc>
                <a:spcPct val="100000"/>
              </a:lnSpc>
              <a:spcBef>
                <a:spcPts val="325"/>
              </a:spcBef>
            </a:pPr>
            <a:r>
              <a:rPr sz="2100" dirty="0">
                <a:solidFill>
                  <a:srgbClr val="082C6C"/>
                </a:solidFill>
                <a:latin typeface="Times New Roman"/>
                <a:cs typeface="Times New Roman"/>
              </a:rPr>
              <a:t>gan</a:t>
            </a:r>
            <a:r>
              <a:rPr sz="2100" spc="-40" dirty="0">
                <a:solidFill>
                  <a:srgbClr val="082C6C"/>
                </a:solidFill>
                <a:latin typeface="Times New Roman"/>
                <a:cs typeface="Times New Roman"/>
              </a:rPr>
              <a:t> </a:t>
            </a:r>
            <a:r>
              <a:rPr sz="2100" dirty="0">
                <a:solidFill>
                  <a:srgbClr val="082C6C"/>
                </a:solidFill>
                <a:latin typeface="Times New Roman"/>
                <a:cs typeface="Times New Roman"/>
              </a:rPr>
              <a:t>B</a:t>
            </a:r>
            <a:r>
              <a:rPr sz="2100" spc="-55" dirty="0">
                <a:solidFill>
                  <a:srgbClr val="082C6C"/>
                </a:solidFill>
                <a:latin typeface="Times New Roman"/>
                <a:cs typeface="Times New Roman"/>
              </a:rPr>
              <a:t> </a:t>
            </a:r>
            <a:r>
              <a:rPr sz="2100" dirty="0">
                <a:solidFill>
                  <a:srgbClr val="082C6C"/>
                </a:solidFill>
                <a:latin typeface="Times New Roman"/>
                <a:cs typeface="Times New Roman"/>
              </a:rPr>
              <a:t>KHÔNG</a:t>
            </a:r>
            <a:r>
              <a:rPr sz="2100" spc="-35" dirty="0">
                <a:solidFill>
                  <a:srgbClr val="082C6C"/>
                </a:solidFill>
                <a:latin typeface="Times New Roman"/>
                <a:cs typeface="Times New Roman"/>
              </a:rPr>
              <a:t> </a:t>
            </a:r>
            <a:r>
              <a:rPr sz="2100" dirty="0">
                <a:solidFill>
                  <a:srgbClr val="082C6C"/>
                </a:solidFill>
                <a:latin typeface="Times New Roman"/>
                <a:cs typeface="Times New Roman"/>
              </a:rPr>
              <a:t>lây</a:t>
            </a:r>
            <a:r>
              <a:rPr sz="2100" spc="-40" dirty="0">
                <a:solidFill>
                  <a:srgbClr val="082C6C"/>
                </a:solidFill>
                <a:latin typeface="Times New Roman"/>
                <a:cs typeface="Times New Roman"/>
              </a:rPr>
              <a:t> </a:t>
            </a:r>
            <a:r>
              <a:rPr sz="2100" dirty="0">
                <a:solidFill>
                  <a:srgbClr val="082C6C"/>
                </a:solidFill>
                <a:latin typeface="Times New Roman"/>
                <a:cs typeface="Times New Roman"/>
              </a:rPr>
              <a:t>lan</a:t>
            </a:r>
            <a:r>
              <a:rPr sz="2100" spc="-40" dirty="0">
                <a:solidFill>
                  <a:srgbClr val="082C6C"/>
                </a:solidFill>
                <a:latin typeface="Times New Roman"/>
                <a:cs typeface="Times New Roman"/>
              </a:rPr>
              <a:t> </a:t>
            </a:r>
            <a:r>
              <a:rPr sz="2100" dirty="0">
                <a:solidFill>
                  <a:srgbClr val="082C6C"/>
                </a:solidFill>
                <a:latin typeface="Times New Roman"/>
                <a:cs typeface="Times New Roman"/>
              </a:rPr>
              <a:t>ngẫu</a:t>
            </a:r>
            <a:r>
              <a:rPr sz="2100" spc="-40" dirty="0">
                <a:solidFill>
                  <a:srgbClr val="082C6C"/>
                </a:solidFill>
                <a:latin typeface="Times New Roman"/>
                <a:cs typeface="Times New Roman"/>
              </a:rPr>
              <a:t> </a:t>
            </a:r>
            <a:r>
              <a:rPr sz="2100" spc="-10" dirty="0">
                <a:solidFill>
                  <a:srgbClr val="082C6C"/>
                </a:solidFill>
                <a:latin typeface="Times New Roman"/>
                <a:cs typeface="Times New Roman"/>
              </a:rPr>
              <a:t>nhiên.</a:t>
            </a:r>
            <a:endParaRPr sz="2100">
              <a:latin typeface="Times New Roman"/>
              <a:cs typeface="Times New Roman"/>
            </a:endParaRPr>
          </a:p>
        </p:txBody>
      </p:sp>
      <p:sp>
        <p:nvSpPr>
          <p:cNvPr id="13" name="object 13"/>
          <p:cNvSpPr txBox="1"/>
          <p:nvPr/>
        </p:nvSpPr>
        <p:spPr>
          <a:xfrm>
            <a:off x="4864353" y="2210905"/>
            <a:ext cx="5353685" cy="2919730"/>
          </a:xfrm>
          <a:prstGeom prst="rect">
            <a:avLst/>
          </a:prstGeom>
        </p:spPr>
        <p:txBody>
          <a:bodyPr vert="horz" wrap="square" lIns="0" tIns="12700" rIns="0" bIns="0" rtlCol="0">
            <a:spAutoFit/>
          </a:bodyPr>
          <a:lstStyle/>
          <a:p>
            <a:pPr marL="12700" marR="5080" algn="just">
              <a:lnSpc>
                <a:spcPct val="112999"/>
              </a:lnSpc>
              <a:spcBef>
                <a:spcPts val="100"/>
              </a:spcBef>
            </a:pPr>
            <a:r>
              <a:rPr sz="2100" dirty="0">
                <a:solidFill>
                  <a:srgbClr val="082C6C"/>
                </a:solidFill>
                <a:latin typeface="Times New Roman"/>
                <a:cs typeface="Times New Roman"/>
              </a:rPr>
              <a:t>Điều</a:t>
            </a:r>
            <a:r>
              <a:rPr sz="2100" spc="325" dirty="0">
                <a:solidFill>
                  <a:srgbClr val="082C6C"/>
                </a:solidFill>
                <a:latin typeface="Times New Roman"/>
                <a:cs typeface="Times New Roman"/>
              </a:rPr>
              <a:t> </a:t>
            </a:r>
            <a:r>
              <a:rPr sz="2100" dirty="0">
                <a:solidFill>
                  <a:srgbClr val="082C6C"/>
                </a:solidFill>
                <a:latin typeface="Times New Roman"/>
                <a:cs typeface="Times New Roman"/>
              </a:rPr>
              <a:t>này</a:t>
            </a:r>
            <a:r>
              <a:rPr sz="2100" spc="325" dirty="0">
                <a:solidFill>
                  <a:srgbClr val="082C6C"/>
                </a:solidFill>
                <a:latin typeface="Times New Roman"/>
                <a:cs typeface="Times New Roman"/>
              </a:rPr>
              <a:t> </a:t>
            </a:r>
            <a:r>
              <a:rPr sz="2100" dirty="0">
                <a:solidFill>
                  <a:srgbClr val="082C6C"/>
                </a:solidFill>
                <a:latin typeface="Times New Roman"/>
                <a:cs typeface="Times New Roman"/>
              </a:rPr>
              <a:t>có</a:t>
            </a:r>
            <a:r>
              <a:rPr sz="2100" spc="320" dirty="0">
                <a:solidFill>
                  <a:srgbClr val="082C6C"/>
                </a:solidFill>
                <a:latin typeface="Times New Roman"/>
                <a:cs typeface="Times New Roman"/>
              </a:rPr>
              <a:t> </a:t>
            </a:r>
            <a:r>
              <a:rPr sz="2100" dirty="0">
                <a:solidFill>
                  <a:srgbClr val="082C6C"/>
                </a:solidFill>
                <a:latin typeface="Times New Roman"/>
                <a:cs typeface="Times New Roman"/>
              </a:rPr>
              <a:t>nghĩa</a:t>
            </a:r>
            <a:r>
              <a:rPr sz="2100" spc="340" dirty="0">
                <a:solidFill>
                  <a:srgbClr val="082C6C"/>
                </a:solidFill>
                <a:latin typeface="Times New Roman"/>
                <a:cs typeface="Times New Roman"/>
              </a:rPr>
              <a:t> </a:t>
            </a:r>
            <a:r>
              <a:rPr sz="2100" dirty="0">
                <a:solidFill>
                  <a:srgbClr val="082C6C"/>
                </a:solidFill>
                <a:latin typeface="Times New Roman"/>
                <a:cs typeface="Times New Roman"/>
              </a:rPr>
              <a:t>là</a:t>
            </a:r>
            <a:r>
              <a:rPr sz="2100" spc="315" dirty="0">
                <a:solidFill>
                  <a:srgbClr val="082C6C"/>
                </a:solidFill>
                <a:latin typeface="Times New Roman"/>
                <a:cs typeface="Times New Roman"/>
              </a:rPr>
              <a:t> </a:t>
            </a:r>
            <a:r>
              <a:rPr sz="2100" dirty="0">
                <a:solidFill>
                  <a:srgbClr val="082C6C"/>
                </a:solidFill>
                <a:latin typeface="Times New Roman"/>
                <a:cs typeface="Times New Roman"/>
              </a:rPr>
              <a:t>viêm</a:t>
            </a:r>
            <a:r>
              <a:rPr sz="2100" spc="320" dirty="0">
                <a:solidFill>
                  <a:srgbClr val="082C6C"/>
                </a:solidFill>
                <a:latin typeface="Times New Roman"/>
                <a:cs typeface="Times New Roman"/>
              </a:rPr>
              <a:t> </a:t>
            </a:r>
            <a:r>
              <a:rPr sz="2100" dirty="0">
                <a:solidFill>
                  <a:srgbClr val="082C6C"/>
                </a:solidFill>
                <a:latin typeface="Times New Roman"/>
                <a:cs typeface="Times New Roman"/>
              </a:rPr>
              <a:t>gan</a:t>
            </a:r>
            <a:r>
              <a:rPr sz="2100" spc="330" dirty="0">
                <a:solidFill>
                  <a:srgbClr val="082C6C"/>
                </a:solidFill>
                <a:latin typeface="Times New Roman"/>
                <a:cs typeface="Times New Roman"/>
              </a:rPr>
              <a:t> </a:t>
            </a:r>
            <a:r>
              <a:rPr sz="2100" dirty="0">
                <a:solidFill>
                  <a:srgbClr val="082C6C"/>
                </a:solidFill>
                <a:latin typeface="Times New Roman"/>
                <a:cs typeface="Times New Roman"/>
              </a:rPr>
              <a:t>B</a:t>
            </a:r>
            <a:r>
              <a:rPr sz="2100" spc="325" dirty="0">
                <a:solidFill>
                  <a:srgbClr val="082C6C"/>
                </a:solidFill>
                <a:latin typeface="Times New Roman"/>
                <a:cs typeface="Times New Roman"/>
              </a:rPr>
              <a:t> </a:t>
            </a:r>
            <a:r>
              <a:rPr sz="2100" dirty="0">
                <a:solidFill>
                  <a:srgbClr val="082C6C"/>
                </a:solidFill>
                <a:latin typeface="Times New Roman"/>
                <a:cs typeface="Times New Roman"/>
              </a:rPr>
              <a:t>KHÔNG</a:t>
            </a:r>
            <a:r>
              <a:rPr sz="2100" spc="315" dirty="0">
                <a:solidFill>
                  <a:srgbClr val="082C6C"/>
                </a:solidFill>
                <a:latin typeface="Times New Roman"/>
                <a:cs typeface="Times New Roman"/>
              </a:rPr>
              <a:t> </a:t>
            </a:r>
            <a:r>
              <a:rPr sz="2100" spc="-25" dirty="0">
                <a:solidFill>
                  <a:srgbClr val="082C6C"/>
                </a:solidFill>
                <a:latin typeface="Times New Roman"/>
                <a:cs typeface="Times New Roman"/>
              </a:rPr>
              <a:t>lây </a:t>
            </a:r>
            <a:r>
              <a:rPr sz="2100" dirty="0">
                <a:solidFill>
                  <a:srgbClr val="082C6C"/>
                </a:solidFill>
                <a:latin typeface="Times New Roman"/>
                <a:cs typeface="Times New Roman"/>
              </a:rPr>
              <a:t>lan</a:t>
            </a:r>
            <a:r>
              <a:rPr sz="2100" spc="20" dirty="0">
                <a:solidFill>
                  <a:srgbClr val="082C6C"/>
                </a:solidFill>
                <a:latin typeface="Times New Roman"/>
                <a:cs typeface="Times New Roman"/>
              </a:rPr>
              <a:t> </a:t>
            </a:r>
            <a:r>
              <a:rPr sz="2100" dirty="0">
                <a:solidFill>
                  <a:srgbClr val="082C6C"/>
                </a:solidFill>
                <a:latin typeface="Times New Roman"/>
                <a:cs typeface="Times New Roman"/>
              </a:rPr>
              <a:t>qua:</a:t>
            </a:r>
            <a:r>
              <a:rPr sz="2100" spc="5" dirty="0">
                <a:solidFill>
                  <a:srgbClr val="082C6C"/>
                </a:solidFill>
                <a:latin typeface="Times New Roman"/>
                <a:cs typeface="Times New Roman"/>
              </a:rPr>
              <a:t> </a:t>
            </a:r>
            <a:r>
              <a:rPr sz="2100" dirty="0">
                <a:solidFill>
                  <a:srgbClr val="082C6C"/>
                </a:solidFill>
                <a:latin typeface="Times New Roman"/>
                <a:cs typeface="Times New Roman"/>
              </a:rPr>
              <a:t>thực</a:t>
            </a:r>
            <a:r>
              <a:rPr sz="2100" spc="15" dirty="0">
                <a:solidFill>
                  <a:srgbClr val="082C6C"/>
                </a:solidFill>
                <a:latin typeface="Times New Roman"/>
                <a:cs typeface="Times New Roman"/>
              </a:rPr>
              <a:t> </a:t>
            </a:r>
            <a:r>
              <a:rPr sz="2100" dirty="0">
                <a:solidFill>
                  <a:srgbClr val="082C6C"/>
                </a:solidFill>
                <a:latin typeface="Times New Roman"/>
                <a:cs typeface="Times New Roman"/>
              </a:rPr>
              <a:t>phẩm</a:t>
            </a:r>
            <a:r>
              <a:rPr sz="2100" spc="-10" dirty="0">
                <a:solidFill>
                  <a:srgbClr val="082C6C"/>
                </a:solidFill>
                <a:latin typeface="Times New Roman"/>
                <a:cs typeface="Times New Roman"/>
              </a:rPr>
              <a:t> </a:t>
            </a:r>
            <a:r>
              <a:rPr sz="2100" dirty="0">
                <a:solidFill>
                  <a:srgbClr val="082C6C"/>
                </a:solidFill>
                <a:latin typeface="Times New Roman"/>
                <a:cs typeface="Times New Roman"/>
              </a:rPr>
              <a:t>(chẳng</a:t>
            </a:r>
            <a:r>
              <a:rPr sz="2100" spc="15" dirty="0">
                <a:solidFill>
                  <a:srgbClr val="082C6C"/>
                </a:solidFill>
                <a:latin typeface="Times New Roman"/>
                <a:cs typeface="Times New Roman"/>
              </a:rPr>
              <a:t> </a:t>
            </a:r>
            <a:r>
              <a:rPr sz="2100" dirty="0">
                <a:solidFill>
                  <a:srgbClr val="082C6C"/>
                </a:solidFill>
                <a:latin typeface="Times New Roman"/>
                <a:cs typeface="Times New Roman"/>
              </a:rPr>
              <a:t>hạn</a:t>
            </a:r>
            <a:r>
              <a:rPr sz="2100" spc="10" dirty="0">
                <a:solidFill>
                  <a:srgbClr val="082C6C"/>
                </a:solidFill>
                <a:latin typeface="Times New Roman"/>
                <a:cs typeface="Times New Roman"/>
              </a:rPr>
              <a:t> </a:t>
            </a:r>
            <a:r>
              <a:rPr sz="2100" dirty="0">
                <a:solidFill>
                  <a:srgbClr val="082C6C"/>
                </a:solidFill>
                <a:latin typeface="Times New Roman"/>
                <a:cs typeface="Times New Roman"/>
              </a:rPr>
              <a:t>như</a:t>
            </a:r>
            <a:r>
              <a:rPr sz="2100" spc="5" dirty="0">
                <a:solidFill>
                  <a:srgbClr val="082C6C"/>
                </a:solidFill>
                <a:latin typeface="Times New Roman"/>
                <a:cs typeface="Times New Roman"/>
              </a:rPr>
              <a:t> </a:t>
            </a:r>
            <a:r>
              <a:rPr sz="2100" dirty="0">
                <a:solidFill>
                  <a:srgbClr val="082C6C"/>
                </a:solidFill>
                <a:latin typeface="Times New Roman"/>
                <a:cs typeface="Times New Roman"/>
              </a:rPr>
              <a:t>ăn</a:t>
            </a:r>
            <a:r>
              <a:rPr sz="2100" spc="5" dirty="0">
                <a:solidFill>
                  <a:srgbClr val="082C6C"/>
                </a:solidFill>
                <a:latin typeface="Times New Roman"/>
                <a:cs typeface="Times New Roman"/>
              </a:rPr>
              <a:t> </a:t>
            </a:r>
            <a:r>
              <a:rPr sz="2100" dirty="0">
                <a:solidFill>
                  <a:srgbClr val="082C6C"/>
                </a:solidFill>
                <a:latin typeface="Times New Roman"/>
                <a:cs typeface="Times New Roman"/>
              </a:rPr>
              <a:t>thức</a:t>
            </a:r>
            <a:r>
              <a:rPr sz="2100" spc="5" dirty="0">
                <a:solidFill>
                  <a:srgbClr val="082C6C"/>
                </a:solidFill>
                <a:latin typeface="Times New Roman"/>
                <a:cs typeface="Times New Roman"/>
              </a:rPr>
              <a:t> </a:t>
            </a:r>
            <a:r>
              <a:rPr sz="2100" dirty="0">
                <a:solidFill>
                  <a:srgbClr val="082C6C"/>
                </a:solidFill>
                <a:latin typeface="Times New Roman"/>
                <a:cs typeface="Times New Roman"/>
              </a:rPr>
              <a:t>ăn</a:t>
            </a:r>
            <a:r>
              <a:rPr sz="2100" spc="15" dirty="0">
                <a:solidFill>
                  <a:srgbClr val="082C6C"/>
                </a:solidFill>
                <a:latin typeface="Times New Roman"/>
                <a:cs typeface="Times New Roman"/>
              </a:rPr>
              <a:t> </a:t>
            </a:r>
            <a:r>
              <a:rPr sz="2100" spc="-25" dirty="0">
                <a:solidFill>
                  <a:srgbClr val="082C6C"/>
                </a:solidFill>
                <a:latin typeface="Times New Roman"/>
                <a:cs typeface="Times New Roman"/>
              </a:rPr>
              <a:t>do </a:t>
            </a:r>
            <a:r>
              <a:rPr sz="2100" dirty="0">
                <a:solidFill>
                  <a:srgbClr val="082C6C"/>
                </a:solidFill>
                <a:latin typeface="Times New Roman"/>
                <a:cs typeface="Times New Roman"/>
              </a:rPr>
              <a:t>người</a:t>
            </a:r>
            <a:r>
              <a:rPr sz="2100" spc="220" dirty="0">
                <a:solidFill>
                  <a:srgbClr val="082C6C"/>
                </a:solidFill>
                <a:latin typeface="Times New Roman"/>
                <a:cs typeface="Times New Roman"/>
              </a:rPr>
              <a:t> </a:t>
            </a:r>
            <a:r>
              <a:rPr sz="2100" dirty="0">
                <a:solidFill>
                  <a:srgbClr val="082C6C"/>
                </a:solidFill>
                <a:latin typeface="Times New Roman"/>
                <a:cs typeface="Times New Roman"/>
              </a:rPr>
              <a:t>bị</a:t>
            </a:r>
            <a:r>
              <a:rPr sz="2100" spc="215" dirty="0">
                <a:solidFill>
                  <a:srgbClr val="082C6C"/>
                </a:solidFill>
                <a:latin typeface="Times New Roman"/>
                <a:cs typeface="Times New Roman"/>
              </a:rPr>
              <a:t> </a:t>
            </a:r>
            <a:r>
              <a:rPr sz="2100" dirty="0">
                <a:solidFill>
                  <a:srgbClr val="082C6C"/>
                </a:solidFill>
                <a:latin typeface="Times New Roman"/>
                <a:cs typeface="Times New Roman"/>
              </a:rPr>
              <a:t>nhiễm</a:t>
            </a:r>
            <a:r>
              <a:rPr sz="2100" spc="185" dirty="0">
                <a:solidFill>
                  <a:srgbClr val="082C6C"/>
                </a:solidFill>
                <a:latin typeface="Times New Roman"/>
                <a:cs typeface="Times New Roman"/>
              </a:rPr>
              <a:t> </a:t>
            </a:r>
            <a:r>
              <a:rPr sz="2100" dirty="0">
                <a:solidFill>
                  <a:srgbClr val="082C6C"/>
                </a:solidFill>
                <a:latin typeface="Times New Roman"/>
                <a:cs typeface="Times New Roman"/>
              </a:rPr>
              <a:t>bệnh</a:t>
            </a:r>
            <a:r>
              <a:rPr sz="2100" spc="235" dirty="0">
                <a:solidFill>
                  <a:srgbClr val="082C6C"/>
                </a:solidFill>
                <a:latin typeface="Times New Roman"/>
                <a:cs typeface="Times New Roman"/>
              </a:rPr>
              <a:t> </a:t>
            </a:r>
            <a:r>
              <a:rPr sz="2100" dirty="0">
                <a:solidFill>
                  <a:srgbClr val="082C6C"/>
                </a:solidFill>
                <a:latin typeface="Times New Roman"/>
                <a:cs typeface="Times New Roman"/>
              </a:rPr>
              <a:t>chuẩn</a:t>
            </a:r>
            <a:r>
              <a:rPr sz="2100" spc="204" dirty="0">
                <a:solidFill>
                  <a:srgbClr val="082C6C"/>
                </a:solidFill>
                <a:latin typeface="Times New Roman"/>
                <a:cs typeface="Times New Roman"/>
              </a:rPr>
              <a:t> </a:t>
            </a:r>
            <a:r>
              <a:rPr sz="2100" dirty="0">
                <a:solidFill>
                  <a:srgbClr val="082C6C"/>
                </a:solidFill>
                <a:latin typeface="Times New Roman"/>
                <a:cs typeface="Times New Roman"/>
              </a:rPr>
              <a:t>bị</a:t>
            </a:r>
            <a:r>
              <a:rPr sz="2100" spc="215" dirty="0">
                <a:solidFill>
                  <a:srgbClr val="082C6C"/>
                </a:solidFill>
                <a:latin typeface="Times New Roman"/>
                <a:cs typeface="Times New Roman"/>
              </a:rPr>
              <a:t> </a:t>
            </a:r>
            <a:r>
              <a:rPr sz="2100" dirty="0">
                <a:solidFill>
                  <a:srgbClr val="082C6C"/>
                </a:solidFill>
                <a:latin typeface="Times New Roman"/>
                <a:cs typeface="Times New Roman"/>
              </a:rPr>
              <a:t>hoặc</a:t>
            </a:r>
            <a:r>
              <a:rPr sz="2100" spc="220" dirty="0">
                <a:solidFill>
                  <a:srgbClr val="082C6C"/>
                </a:solidFill>
                <a:latin typeface="Times New Roman"/>
                <a:cs typeface="Times New Roman"/>
              </a:rPr>
              <a:t> </a:t>
            </a:r>
            <a:r>
              <a:rPr sz="2100" dirty="0">
                <a:solidFill>
                  <a:srgbClr val="082C6C"/>
                </a:solidFill>
                <a:latin typeface="Times New Roman"/>
                <a:cs typeface="Times New Roman"/>
              </a:rPr>
              <a:t>dùng</a:t>
            </a:r>
            <a:r>
              <a:rPr sz="2100" spc="195" dirty="0">
                <a:solidFill>
                  <a:srgbClr val="082C6C"/>
                </a:solidFill>
                <a:latin typeface="Times New Roman"/>
                <a:cs typeface="Times New Roman"/>
              </a:rPr>
              <a:t> </a:t>
            </a:r>
            <a:r>
              <a:rPr sz="2100" spc="-10" dirty="0">
                <a:solidFill>
                  <a:srgbClr val="082C6C"/>
                </a:solidFill>
                <a:latin typeface="Times New Roman"/>
                <a:cs typeface="Times New Roman"/>
              </a:rPr>
              <a:t>chung </a:t>
            </a:r>
            <a:r>
              <a:rPr sz="2100" dirty="0">
                <a:solidFill>
                  <a:srgbClr val="082C6C"/>
                </a:solidFill>
                <a:latin typeface="Times New Roman"/>
                <a:cs typeface="Times New Roman"/>
              </a:rPr>
              <a:t>bữa</a:t>
            </a:r>
            <a:r>
              <a:rPr sz="2100" spc="35" dirty="0">
                <a:solidFill>
                  <a:srgbClr val="082C6C"/>
                </a:solidFill>
                <a:latin typeface="Times New Roman"/>
                <a:cs typeface="Times New Roman"/>
              </a:rPr>
              <a:t> </a:t>
            </a:r>
            <a:r>
              <a:rPr sz="2100" dirty="0">
                <a:solidFill>
                  <a:srgbClr val="082C6C"/>
                </a:solidFill>
                <a:latin typeface="Times New Roman"/>
                <a:cs typeface="Times New Roman"/>
              </a:rPr>
              <a:t>ăn</a:t>
            </a:r>
            <a:r>
              <a:rPr sz="2100" spc="25" dirty="0">
                <a:solidFill>
                  <a:srgbClr val="082C6C"/>
                </a:solidFill>
                <a:latin typeface="Times New Roman"/>
                <a:cs typeface="Times New Roman"/>
              </a:rPr>
              <a:t> </a:t>
            </a:r>
            <a:r>
              <a:rPr sz="2100" dirty="0">
                <a:solidFill>
                  <a:srgbClr val="082C6C"/>
                </a:solidFill>
                <a:latin typeface="Times New Roman"/>
                <a:cs typeface="Times New Roman"/>
              </a:rPr>
              <a:t>với</a:t>
            </a:r>
            <a:r>
              <a:rPr sz="2100" spc="25" dirty="0">
                <a:solidFill>
                  <a:srgbClr val="082C6C"/>
                </a:solidFill>
                <a:latin typeface="Times New Roman"/>
                <a:cs typeface="Times New Roman"/>
              </a:rPr>
              <a:t> </a:t>
            </a:r>
            <a:r>
              <a:rPr sz="2100" dirty="0">
                <a:solidFill>
                  <a:srgbClr val="082C6C"/>
                </a:solidFill>
                <a:latin typeface="Times New Roman"/>
                <a:cs typeface="Times New Roman"/>
              </a:rPr>
              <a:t>họ),</a:t>
            </a:r>
            <a:r>
              <a:rPr sz="2100" spc="30" dirty="0">
                <a:solidFill>
                  <a:srgbClr val="082C6C"/>
                </a:solidFill>
                <a:latin typeface="Times New Roman"/>
                <a:cs typeface="Times New Roman"/>
              </a:rPr>
              <a:t> </a:t>
            </a:r>
            <a:r>
              <a:rPr sz="2100" dirty="0">
                <a:solidFill>
                  <a:srgbClr val="082C6C"/>
                </a:solidFill>
                <a:latin typeface="Times New Roman"/>
                <a:cs typeface="Times New Roman"/>
              </a:rPr>
              <a:t>nước</a:t>
            </a:r>
            <a:r>
              <a:rPr sz="2100" spc="25" dirty="0">
                <a:solidFill>
                  <a:srgbClr val="082C6C"/>
                </a:solidFill>
                <a:latin typeface="Times New Roman"/>
                <a:cs typeface="Times New Roman"/>
              </a:rPr>
              <a:t> </a:t>
            </a:r>
            <a:r>
              <a:rPr sz="2100" dirty="0">
                <a:solidFill>
                  <a:srgbClr val="082C6C"/>
                </a:solidFill>
                <a:latin typeface="Times New Roman"/>
                <a:cs typeface="Times New Roman"/>
              </a:rPr>
              <a:t>(chẳng</a:t>
            </a:r>
            <a:r>
              <a:rPr sz="2100" spc="35" dirty="0">
                <a:solidFill>
                  <a:srgbClr val="082C6C"/>
                </a:solidFill>
                <a:latin typeface="Times New Roman"/>
                <a:cs typeface="Times New Roman"/>
              </a:rPr>
              <a:t> </a:t>
            </a:r>
            <a:r>
              <a:rPr sz="2100" dirty="0">
                <a:solidFill>
                  <a:srgbClr val="082C6C"/>
                </a:solidFill>
                <a:latin typeface="Times New Roman"/>
                <a:cs typeface="Times New Roman"/>
              </a:rPr>
              <a:t>hạn</a:t>
            </a:r>
            <a:r>
              <a:rPr sz="2100" spc="20" dirty="0">
                <a:solidFill>
                  <a:srgbClr val="082C6C"/>
                </a:solidFill>
                <a:latin typeface="Times New Roman"/>
                <a:cs typeface="Times New Roman"/>
              </a:rPr>
              <a:t> </a:t>
            </a:r>
            <a:r>
              <a:rPr sz="2100" dirty="0">
                <a:solidFill>
                  <a:srgbClr val="082C6C"/>
                </a:solidFill>
                <a:latin typeface="Times New Roman"/>
                <a:cs typeface="Times New Roman"/>
              </a:rPr>
              <a:t>như</a:t>
            </a:r>
            <a:r>
              <a:rPr sz="2100" spc="20" dirty="0">
                <a:solidFill>
                  <a:srgbClr val="082C6C"/>
                </a:solidFill>
                <a:latin typeface="Times New Roman"/>
                <a:cs typeface="Times New Roman"/>
              </a:rPr>
              <a:t> </a:t>
            </a:r>
            <a:r>
              <a:rPr sz="2100" dirty="0">
                <a:solidFill>
                  <a:srgbClr val="082C6C"/>
                </a:solidFill>
                <a:latin typeface="Times New Roman"/>
                <a:cs typeface="Times New Roman"/>
              </a:rPr>
              <a:t>uống</a:t>
            </a:r>
            <a:r>
              <a:rPr sz="2100" spc="30" dirty="0">
                <a:solidFill>
                  <a:srgbClr val="082C6C"/>
                </a:solidFill>
                <a:latin typeface="Times New Roman"/>
                <a:cs typeface="Times New Roman"/>
              </a:rPr>
              <a:t> </a:t>
            </a:r>
            <a:r>
              <a:rPr sz="2100" dirty="0">
                <a:solidFill>
                  <a:srgbClr val="082C6C"/>
                </a:solidFill>
                <a:latin typeface="Times New Roman"/>
                <a:cs typeface="Times New Roman"/>
              </a:rPr>
              <a:t>từ</a:t>
            </a:r>
            <a:r>
              <a:rPr sz="2100" spc="20" dirty="0">
                <a:solidFill>
                  <a:srgbClr val="082C6C"/>
                </a:solidFill>
                <a:latin typeface="Times New Roman"/>
                <a:cs typeface="Times New Roman"/>
              </a:rPr>
              <a:t> </a:t>
            </a:r>
            <a:r>
              <a:rPr sz="2100" spc="-25" dirty="0">
                <a:solidFill>
                  <a:srgbClr val="082C6C"/>
                </a:solidFill>
                <a:latin typeface="Times New Roman"/>
                <a:cs typeface="Times New Roman"/>
              </a:rPr>
              <a:t>cốc </a:t>
            </a:r>
            <a:r>
              <a:rPr sz="2100" dirty="0">
                <a:solidFill>
                  <a:srgbClr val="082C6C"/>
                </a:solidFill>
                <a:latin typeface="Times New Roman"/>
                <a:cs typeface="Times New Roman"/>
              </a:rPr>
              <a:t>của</a:t>
            </a:r>
            <a:r>
              <a:rPr sz="2100" spc="305" dirty="0">
                <a:solidFill>
                  <a:srgbClr val="082C6C"/>
                </a:solidFill>
                <a:latin typeface="Times New Roman"/>
                <a:cs typeface="Times New Roman"/>
              </a:rPr>
              <a:t> </a:t>
            </a:r>
            <a:r>
              <a:rPr sz="2100" dirty="0">
                <a:solidFill>
                  <a:srgbClr val="082C6C"/>
                </a:solidFill>
                <a:latin typeface="Times New Roman"/>
                <a:cs typeface="Times New Roman"/>
              </a:rPr>
              <a:t>người</a:t>
            </a:r>
            <a:r>
              <a:rPr sz="2100" spc="300" dirty="0">
                <a:solidFill>
                  <a:srgbClr val="082C6C"/>
                </a:solidFill>
                <a:latin typeface="Times New Roman"/>
                <a:cs typeface="Times New Roman"/>
              </a:rPr>
              <a:t> </a:t>
            </a:r>
            <a:r>
              <a:rPr sz="2100" dirty="0">
                <a:solidFill>
                  <a:srgbClr val="082C6C"/>
                </a:solidFill>
                <a:latin typeface="Times New Roman"/>
                <a:cs typeface="Times New Roman"/>
              </a:rPr>
              <a:t>bị</a:t>
            </a:r>
            <a:r>
              <a:rPr sz="2100" spc="290" dirty="0">
                <a:solidFill>
                  <a:srgbClr val="082C6C"/>
                </a:solidFill>
                <a:latin typeface="Times New Roman"/>
                <a:cs typeface="Times New Roman"/>
              </a:rPr>
              <a:t> </a:t>
            </a:r>
            <a:r>
              <a:rPr sz="2100" dirty="0">
                <a:solidFill>
                  <a:srgbClr val="082C6C"/>
                </a:solidFill>
                <a:latin typeface="Times New Roman"/>
                <a:cs typeface="Times New Roman"/>
              </a:rPr>
              <a:t>nhiễm</a:t>
            </a:r>
            <a:r>
              <a:rPr sz="2100" spc="280" dirty="0">
                <a:solidFill>
                  <a:srgbClr val="082C6C"/>
                </a:solidFill>
                <a:latin typeface="Times New Roman"/>
                <a:cs typeface="Times New Roman"/>
              </a:rPr>
              <a:t> </a:t>
            </a:r>
            <a:r>
              <a:rPr sz="2100" dirty="0">
                <a:solidFill>
                  <a:srgbClr val="082C6C"/>
                </a:solidFill>
                <a:latin typeface="Times New Roman"/>
                <a:cs typeface="Times New Roman"/>
              </a:rPr>
              <a:t>bệnh</a:t>
            </a:r>
            <a:r>
              <a:rPr sz="2100" spc="300" dirty="0">
                <a:solidFill>
                  <a:srgbClr val="082C6C"/>
                </a:solidFill>
                <a:latin typeface="Times New Roman"/>
                <a:cs typeface="Times New Roman"/>
              </a:rPr>
              <a:t> </a:t>
            </a:r>
            <a:r>
              <a:rPr sz="2100" dirty="0">
                <a:solidFill>
                  <a:srgbClr val="082C6C"/>
                </a:solidFill>
                <a:latin typeface="Times New Roman"/>
                <a:cs typeface="Times New Roman"/>
              </a:rPr>
              <a:t>hoặc</a:t>
            </a:r>
            <a:r>
              <a:rPr sz="2100" spc="305" dirty="0">
                <a:solidFill>
                  <a:srgbClr val="082C6C"/>
                </a:solidFill>
                <a:latin typeface="Times New Roman"/>
                <a:cs typeface="Times New Roman"/>
              </a:rPr>
              <a:t> </a:t>
            </a:r>
            <a:r>
              <a:rPr sz="2100" dirty="0">
                <a:solidFill>
                  <a:srgbClr val="082C6C"/>
                </a:solidFill>
                <a:latin typeface="Times New Roman"/>
                <a:cs typeface="Times New Roman"/>
              </a:rPr>
              <a:t>dùng</a:t>
            </a:r>
            <a:r>
              <a:rPr sz="2100" spc="300" dirty="0">
                <a:solidFill>
                  <a:srgbClr val="082C6C"/>
                </a:solidFill>
                <a:latin typeface="Times New Roman"/>
                <a:cs typeface="Times New Roman"/>
              </a:rPr>
              <a:t> </a:t>
            </a:r>
            <a:r>
              <a:rPr sz="2100" dirty="0">
                <a:solidFill>
                  <a:srgbClr val="082C6C"/>
                </a:solidFill>
                <a:latin typeface="Times New Roman"/>
                <a:cs typeface="Times New Roman"/>
              </a:rPr>
              <a:t>chung</a:t>
            </a:r>
            <a:r>
              <a:rPr sz="2100" spc="305" dirty="0">
                <a:solidFill>
                  <a:srgbClr val="082C6C"/>
                </a:solidFill>
                <a:latin typeface="Times New Roman"/>
                <a:cs typeface="Times New Roman"/>
              </a:rPr>
              <a:t> </a:t>
            </a:r>
            <a:r>
              <a:rPr sz="2100" spc="-25" dirty="0">
                <a:solidFill>
                  <a:srgbClr val="082C6C"/>
                </a:solidFill>
                <a:latin typeface="Times New Roman"/>
                <a:cs typeface="Times New Roman"/>
              </a:rPr>
              <a:t>nhà </a:t>
            </a:r>
            <a:r>
              <a:rPr sz="2100" dirty="0">
                <a:solidFill>
                  <a:srgbClr val="082C6C"/>
                </a:solidFill>
                <a:latin typeface="Times New Roman"/>
                <a:cs typeface="Times New Roman"/>
              </a:rPr>
              <a:t>vệ</a:t>
            </a:r>
            <a:r>
              <a:rPr sz="2100" spc="15" dirty="0">
                <a:solidFill>
                  <a:srgbClr val="082C6C"/>
                </a:solidFill>
                <a:latin typeface="Times New Roman"/>
                <a:cs typeface="Times New Roman"/>
              </a:rPr>
              <a:t> </a:t>
            </a:r>
            <a:r>
              <a:rPr sz="2100" dirty="0">
                <a:solidFill>
                  <a:srgbClr val="082C6C"/>
                </a:solidFill>
                <a:latin typeface="Times New Roman"/>
                <a:cs typeface="Times New Roman"/>
              </a:rPr>
              <a:t>sinh),</a:t>
            </a:r>
            <a:r>
              <a:rPr sz="2100" spc="20" dirty="0">
                <a:solidFill>
                  <a:srgbClr val="082C6C"/>
                </a:solidFill>
                <a:latin typeface="Times New Roman"/>
                <a:cs typeface="Times New Roman"/>
              </a:rPr>
              <a:t> </a:t>
            </a:r>
            <a:r>
              <a:rPr sz="2100" dirty="0">
                <a:solidFill>
                  <a:srgbClr val="082C6C"/>
                </a:solidFill>
                <a:latin typeface="Times New Roman"/>
                <a:cs typeface="Times New Roman"/>
              </a:rPr>
              <a:t>hắt</a:t>
            </a:r>
            <a:r>
              <a:rPr sz="2100" spc="15" dirty="0">
                <a:solidFill>
                  <a:srgbClr val="082C6C"/>
                </a:solidFill>
                <a:latin typeface="Times New Roman"/>
                <a:cs typeface="Times New Roman"/>
              </a:rPr>
              <a:t> </a:t>
            </a:r>
            <a:r>
              <a:rPr sz="2100" dirty="0">
                <a:solidFill>
                  <a:srgbClr val="082C6C"/>
                </a:solidFill>
                <a:latin typeface="Times New Roman"/>
                <a:cs typeface="Times New Roman"/>
              </a:rPr>
              <a:t>hơi</a:t>
            </a:r>
            <a:r>
              <a:rPr sz="2100" spc="25" dirty="0">
                <a:solidFill>
                  <a:srgbClr val="082C6C"/>
                </a:solidFill>
                <a:latin typeface="Times New Roman"/>
                <a:cs typeface="Times New Roman"/>
              </a:rPr>
              <a:t> </a:t>
            </a:r>
            <a:r>
              <a:rPr sz="2100" dirty="0">
                <a:solidFill>
                  <a:srgbClr val="082C6C"/>
                </a:solidFill>
                <a:latin typeface="Times New Roman"/>
                <a:cs typeface="Times New Roman"/>
              </a:rPr>
              <a:t>,</a:t>
            </a:r>
            <a:r>
              <a:rPr sz="2100" spc="20" dirty="0">
                <a:solidFill>
                  <a:srgbClr val="082C6C"/>
                </a:solidFill>
                <a:latin typeface="Times New Roman"/>
                <a:cs typeface="Times New Roman"/>
              </a:rPr>
              <a:t> </a:t>
            </a:r>
            <a:r>
              <a:rPr sz="2100" dirty="0">
                <a:solidFill>
                  <a:srgbClr val="082C6C"/>
                </a:solidFill>
                <a:latin typeface="Times New Roman"/>
                <a:cs typeface="Times New Roman"/>
              </a:rPr>
              <a:t>ho,</a:t>
            </a:r>
            <a:r>
              <a:rPr sz="2100" spc="15" dirty="0">
                <a:solidFill>
                  <a:srgbClr val="082C6C"/>
                </a:solidFill>
                <a:latin typeface="Times New Roman"/>
                <a:cs typeface="Times New Roman"/>
              </a:rPr>
              <a:t> </a:t>
            </a:r>
            <a:r>
              <a:rPr sz="2100" dirty="0">
                <a:solidFill>
                  <a:srgbClr val="082C6C"/>
                </a:solidFill>
                <a:latin typeface="Times New Roman"/>
                <a:cs typeface="Times New Roman"/>
              </a:rPr>
              <a:t>cho</a:t>
            </a:r>
            <a:r>
              <a:rPr sz="2100" spc="25" dirty="0">
                <a:solidFill>
                  <a:srgbClr val="082C6C"/>
                </a:solidFill>
                <a:latin typeface="Times New Roman"/>
                <a:cs typeface="Times New Roman"/>
              </a:rPr>
              <a:t> </a:t>
            </a:r>
            <a:r>
              <a:rPr sz="2100" dirty="0">
                <a:solidFill>
                  <a:srgbClr val="082C6C"/>
                </a:solidFill>
                <a:latin typeface="Times New Roman"/>
                <a:cs typeface="Times New Roman"/>
              </a:rPr>
              <a:t>con</a:t>
            </a:r>
            <a:r>
              <a:rPr sz="2100" spc="15" dirty="0">
                <a:solidFill>
                  <a:srgbClr val="082C6C"/>
                </a:solidFill>
                <a:latin typeface="Times New Roman"/>
                <a:cs typeface="Times New Roman"/>
              </a:rPr>
              <a:t> </a:t>
            </a:r>
            <a:r>
              <a:rPr sz="2100" dirty="0">
                <a:solidFill>
                  <a:srgbClr val="082C6C"/>
                </a:solidFill>
                <a:latin typeface="Times New Roman"/>
                <a:cs typeface="Times New Roman"/>
              </a:rPr>
              <a:t>bú, nắm</a:t>
            </a:r>
            <a:r>
              <a:rPr sz="2100" spc="5" dirty="0">
                <a:solidFill>
                  <a:srgbClr val="082C6C"/>
                </a:solidFill>
                <a:latin typeface="Times New Roman"/>
                <a:cs typeface="Times New Roman"/>
              </a:rPr>
              <a:t> </a:t>
            </a:r>
            <a:r>
              <a:rPr sz="2100" dirty="0">
                <a:solidFill>
                  <a:srgbClr val="082C6C"/>
                </a:solidFill>
                <a:latin typeface="Times New Roman"/>
                <a:cs typeface="Times New Roman"/>
              </a:rPr>
              <a:t>tay,</a:t>
            </a:r>
            <a:r>
              <a:rPr sz="2100" spc="20" dirty="0">
                <a:solidFill>
                  <a:srgbClr val="082C6C"/>
                </a:solidFill>
                <a:latin typeface="Times New Roman"/>
                <a:cs typeface="Times New Roman"/>
              </a:rPr>
              <a:t> </a:t>
            </a:r>
            <a:r>
              <a:rPr sz="2100" dirty="0">
                <a:solidFill>
                  <a:srgbClr val="082C6C"/>
                </a:solidFill>
                <a:latin typeface="Times New Roman"/>
                <a:cs typeface="Times New Roman"/>
              </a:rPr>
              <a:t>ôm</a:t>
            </a:r>
            <a:r>
              <a:rPr sz="2100" spc="5" dirty="0">
                <a:solidFill>
                  <a:srgbClr val="082C6C"/>
                </a:solidFill>
                <a:latin typeface="Times New Roman"/>
                <a:cs typeface="Times New Roman"/>
              </a:rPr>
              <a:t> </a:t>
            </a:r>
            <a:r>
              <a:rPr sz="2100" spc="-25" dirty="0">
                <a:solidFill>
                  <a:srgbClr val="082C6C"/>
                </a:solidFill>
                <a:latin typeface="Times New Roman"/>
                <a:cs typeface="Times New Roman"/>
              </a:rPr>
              <a:t>và </a:t>
            </a:r>
            <a:r>
              <a:rPr sz="2100" dirty="0">
                <a:solidFill>
                  <a:srgbClr val="082C6C"/>
                </a:solidFill>
                <a:latin typeface="Times New Roman"/>
                <a:cs typeface="Times New Roman"/>
              </a:rPr>
              <a:t>hôn.</a:t>
            </a:r>
            <a:r>
              <a:rPr sz="2100" spc="325" dirty="0">
                <a:solidFill>
                  <a:srgbClr val="082C6C"/>
                </a:solidFill>
                <a:latin typeface="Times New Roman"/>
                <a:cs typeface="Times New Roman"/>
              </a:rPr>
              <a:t> </a:t>
            </a:r>
            <a:r>
              <a:rPr sz="2100" dirty="0">
                <a:solidFill>
                  <a:srgbClr val="082C6C"/>
                </a:solidFill>
                <a:latin typeface="Times New Roman"/>
                <a:cs typeface="Times New Roman"/>
              </a:rPr>
              <a:t>Tất</a:t>
            </a:r>
            <a:r>
              <a:rPr sz="2100" spc="330" dirty="0">
                <a:solidFill>
                  <a:srgbClr val="082C6C"/>
                </a:solidFill>
                <a:latin typeface="Times New Roman"/>
                <a:cs typeface="Times New Roman"/>
              </a:rPr>
              <a:t> </a:t>
            </a:r>
            <a:r>
              <a:rPr sz="2100" dirty="0">
                <a:solidFill>
                  <a:srgbClr val="082C6C"/>
                </a:solidFill>
                <a:latin typeface="Times New Roman"/>
                <a:cs typeface="Times New Roman"/>
              </a:rPr>
              <a:t>cả</a:t>
            </a:r>
            <a:r>
              <a:rPr sz="2100" spc="315" dirty="0">
                <a:solidFill>
                  <a:srgbClr val="082C6C"/>
                </a:solidFill>
                <a:latin typeface="Times New Roman"/>
                <a:cs typeface="Times New Roman"/>
              </a:rPr>
              <a:t> </a:t>
            </a:r>
            <a:r>
              <a:rPr sz="2100" dirty="0">
                <a:solidFill>
                  <a:srgbClr val="082C6C"/>
                </a:solidFill>
                <a:latin typeface="Times New Roman"/>
                <a:cs typeface="Times New Roman"/>
              </a:rPr>
              <a:t>những</a:t>
            </a:r>
            <a:r>
              <a:rPr sz="2100" spc="310" dirty="0">
                <a:solidFill>
                  <a:srgbClr val="082C6C"/>
                </a:solidFill>
                <a:latin typeface="Times New Roman"/>
                <a:cs typeface="Times New Roman"/>
              </a:rPr>
              <a:t> </a:t>
            </a:r>
            <a:r>
              <a:rPr sz="2100" dirty="0">
                <a:solidFill>
                  <a:srgbClr val="082C6C"/>
                </a:solidFill>
                <a:latin typeface="Times New Roman"/>
                <a:cs typeface="Times New Roman"/>
              </a:rPr>
              <a:t>điều</a:t>
            </a:r>
            <a:r>
              <a:rPr sz="2100" spc="320" dirty="0">
                <a:solidFill>
                  <a:srgbClr val="082C6C"/>
                </a:solidFill>
                <a:latin typeface="Times New Roman"/>
                <a:cs typeface="Times New Roman"/>
              </a:rPr>
              <a:t> </a:t>
            </a:r>
            <a:r>
              <a:rPr sz="2100" dirty="0">
                <a:solidFill>
                  <a:srgbClr val="082C6C"/>
                </a:solidFill>
                <a:latin typeface="Times New Roman"/>
                <a:cs typeface="Times New Roman"/>
              </a:rPr>
              <a:t>này</a:t>
            </a:r>
            <a:r>
              <a:rPr sz="2100" spc="315" dirty="0">
                <a:solidFill>
                  <a:srgbClr val="082C6C"/>
                </a:solidFill>
                <a:latin typeface="Times New Roman"/>
                <a:cs typeface="Times New Roman"/>
              </a:rPr>
              <a:t> </a:t>
            </a:r>
            <a:r>
              <a:rPr sz="2100" dirty="0">
                <a:solidFill>
                  <a:srgbClr val="082C6C"/>
                </a:solidFill>
                <a:latin typeface="Times New Roman"/>
                <a:cs typeface="Times New Roman"/>
              </a:rPr>
              <a:t>đều</a:t>
            </a:r>
            <a:r>
              <a:rPr sz="2100" spc="315" dirty="0">
                <a:solidFill>
                  <a:srgbClr val="082C6C"/>
                </a:solidFill>
                <a:latin typeface="Times New Roman"/>
                <a:cs typeface="Times New Roman"/>
              </a:rPr>
              <a:t> </a:t>
            </a:r>
            <a:r>
              <a:rPr sz="2100" dirty="0">
                <a:solidFill>
                  <a:srgbClr val="082C6C"/>
                </a:solidFill>
                <a:latin typeface="Times New Roman"/>
                <a:cs typeface="Times New Roman"/>
              </a:rPr>
              <a:t>AN</a:t>
            </a:r>
            <a:r>
              <a:rPr sz="2100" spc="310" dirty="0">
                <a:solidFill>
                  <a:srgbClr val="082C6C"/>
                </a:solidFill>
                <a:latin typeface="Times New Roman"/>
                <a:cs typeface="Times New Roman"/>
              </a:rPr>
              <a:t> </a:t>
            </a:r>
            <a:r>
              <a:rPr sz="2100" dirty="0">
                <a:solidFill>
                  <a:srgbClr val="082C6C"/>
                </a:solidFill>
                <a:latin typeface="Times New Roman"/>
                <a:cs typeface="Times New Roman"/>
              </a:rPr>
              <a:t>TOÀN</a:t>
            </a:r>
            <a:r>
              <a:rPr sz="2100" spc="310" dirty="0">
                <a:solidFill>
                  <a:srgbClr val="082C6C"/>
                </a:solidFill>
                <a:latin typeface="Times New Roman"/>
                <a:cs typeface="Times New Roman"/>
              </a:rPr>
              <a:t> </a:t>
            </a:r>
            <a:r>
              <a:rPr sz="2100" spc="-25" dirty="0">
                <a:solidFill>
                  <a:srgbClr val="082C6C"/>
                </a:solidFill>
                <a:latin typeface="Times New Roman"/>
                <a:cs typeface="Times New Roman"/>
              </a:rPr>
              <a:t>và </a:t>
            </a:r>
            <a:r>
              <a:rPr sz="2100" dirty="0">
                <a:solidFill>
                  <a:srgbClr val="082C6C"/>
                </a:solidFill>
                <a:latin typeface="Times New Roman"/>
                <a:cs typeface="Times New Roman"/>
              </a:rPr>
              <a:t>không</a:t>
            </a:r>
            <a:r>
              <a:rPr sz="2100" spc="-75" dirty="0">
                <a:solidFill>
                  <a:srgbClr val="082C6C"/>
                </a:solidFill>
                <a:latin typeface="Times New Roman"/>
                <a:cs typeface="Times New Roman"/>
              </a:rPr>
              <a:t> </a:t>
            </a:r>
            <a:r>
              <a:rPr sz="2100" dirty="0">
                <a:solidFill>
                  <a:srgbClr val="082C6C"/>
                </a:solidFill>
                <a:latin typeface="Times New Roman"/>
                <a:cs typeface="Times New Roman"/>
              </a:rPr>
              <a:t>lây</a:t>
            </a:r>
            <a:r>
              <a:rPr sz="2100" spc="-40" dirty="0">
                <a:solidFill>
                  <a:srgbClr val="082C6C"/>
                </a:solidFill>
                <a:latin typeface="Times New Roman"/>
                <a:cs typeface="Times New Roman"/>
              </a:rPr>
              <a:t> </a:t>
            </a:r>
            <a:r>
              <a:rPr sz="2100" dirty="0">
                <a:solidFill>
                  <a:srgbClr val="082C6C"/>
                </a:solidFill>
                <a:latin typeface="Times New Roman"/>
                <a:cs typeface="Times New Roman"/>
              </a:rPr>
              <a:t>lan</a:t>
            </a:r>
            <a:r>
              <a:rPr sz="2100" spc="-30" dirty="0">
                <a:solidFill>
                  <a:srgbClr val="082C6C"/>
                </a:solidFill>
                <a:latin typeface="Times New Roman"/>
                <a:cs typeface="Times New Roman"/>
              </a:rPr>
              <a:t> </a:t>
            </a:r>
            <a:r>
              <a:rPr sz="2100" dirty="0">
                <a:solidFill>
                  <a:srgbClr val="082C6C"/>
                </a:solidFill>
                <a:latin typeface="Times New Roman"/>
                <a:cs typeface="Times New Roman"/>
              </a:rPr>
              <a:t>bệnh</a:t>
            </a:r>
            <a:r>
              <a:rPr sz="2100" spc="-55" dirty="0">
                <a:solidFill>
                  <a:srgbClr val="082C6C"/>
                </a:solidFill>
                <a:latin typeface="Times New Roman"/>
                <a:cs typeface="Times New Roman"/>
              </a:rPr>
              <a:t> </a:t>
            </a:r>
            <a:r>
              <a:rPr sz="2100" dirty="0">
                <a:solidFill>
                  <a:srgbClr val="082C6C"/>
                </a:solidFill>
                <a:latin typeface="Times New Roman"/>
                <a:cs typeface="Times New Roman"/>
              </a:rPr>
              <a:t>viêm</a:t>
            </a:r>
            <a:r>
              <a:rPr sz="2100" spc="-20" dirty="0">
                <a:solidFill>
                  <a:srgbClr val="082C6C"/>
                </a:solidFill>
                <a:latin typeface="Times New Roman"/>
                <a:cs typeface="Times New Roman"/>
              </a:rPr>
              <a:t> </a:t>
            </a:r>
            <a:r>
              <a:rPr sz="2100" dirty="0">
                <a:solidFill>
                  <a:srgbClr val="082C6C"/>
                </a:solidFill>
                <a:latin typeface="Times New Roman"/>
                <a:cs typeface="Times New Roman"/>
              </a:rPr>
              <a:t>gan</a:t>
            </a:r>
            <a:r>
              <a:rPr sz="2100" spc="-55" dirty="0">
                <a:solidFill>
                  <a:srgbClr val="082C6C"/>
                </a:solidFill>
                <a:latin typeface="Times New Roman"/>
                <a:cs typeface="Times New Roman"/>
              </a:rPr>
              <a:t> </a:t>
            </a:r>
            <a:r>
              <a:rPr sz="2100" spc="-25" dirty="0">
                <a:solidFill>
                  <a:srgbClr val="082C6C"/>
                </a:solidFill>
                <a:latin typeface="Times New Roman"/>
                <a:cs typeface="Times New Roman"/>
              </a:rPr>
              <a:t>B."</a:t>
            </a:r>
            <a:endParaRPr sz="2100">
              <a:latin typeface="Times New Roman"/>
              <a:cs typeface="Times New Roman"/>
            </a:endParaRPr>
          </a:p>
        </p:txBody>
      </p:sp>
      <p:sp>
        <p:nvSpPr>
          <p:cNvPr id="14" name="object 14"/>
          <p:cNvSpPr txBox="1"/>
          <p:nvPr/>
        </p:nvSpPr>
        <p:spPr>
          <a:xfrm>
            <a:off x="1752726" y="6305499"/>
            <a:ext cx="7910195" cy="862965"/>
          </a:xfrm>
          <a:prstGeom prst="rect">
            <a:avLst/>
          </a:prstGeom>
        </p:spPr>
        <p:txBody>
          <a:bodyPr vert="horz" wrap="square" lIns="0" tIns="12700" rIns="0" bIns="0" rtlCol="0">
            <a:spAutoFit/>
          </a:bodyPr>
          <a:lstStyle/>
          <a:p>
            <a:pPr marR="1167130" algn="ctr">
              <a:lnSpc>
                <a:spcPct val="100000"/>
              </a:lnSpc>
              <a:spcBef>
                <a:spcPts val="100"/>
              </a:spcBef>
            </a:pPr>
            <a:r>
              <a:rPr sz="1750" b="1" dirty="0">
                <a:solidFill>
                  <a:srgbClr val="23232D"/>
                </a:solidFill>
                <a:latin typeface="Times New Roman"/>
                <a:cs typeface="Times New Roman"/>
              </a:rPr>
              <a:t>Nếu</a:t>
            </a:r>
            <a:r>
              <a:rPr sz="1750" b="1" spc="-50" dirty="0">
                <a:solidFill>
                  <a:srgbClr val="23232D"/>
                </a:solidFill>
                <a:latin typeface="Times New Roman"/>
                <a:cs typeface="Times New Roman"/>
              </a:rPr>
              <a:t> </a:t>
            </a:r>
            <a:r>
              <a:rPr sz="1750" b="1" dirty="0">
                <a:solidFill>
                  <a:srgbClr val="23232D"/>
                </a:solidFill>
                <a:latin typeface="Times New Roman"/>
                <a:cs typeface="Times New Roman"/>
              </a:rPr>
              <a:t>bạn</a:t>
            </a:r>
            <a:r>
              <a:rPr sz="1750" b="1" spc="-35" dirty="0">
                <a:solidFill>
                  <a:srgbClr val="23232D"/>
                </a:solidFill>
                <a:latin typeface="Times New Roman"/>
                <a:cs typeface="Times New Roman"/>
              </a:rPr>
              <a:t> </a:t>
            </a:r>
            <a:r>
              <a:rPr sz="1750" b="1" dirty="0">
                <a:solidFill>
                  <a:srgbClr val="23232D"/>
                </a:solidFill>
                <a:latin typeface="Times New Roman"/>
                <a:cs typeface="Times New Roman"/>
              </a:rPr>
              <a:t>được</a:t>
            </a:r>
            <a:r>
              <a:rPr sz="1750" b="1" spc="-40" dirty="0">
                <a:solidFill>
                  <a:srgbClr val="23232D"/>
                </a:solidFill>
                <a:latin typeface="Times New Roman"/>
                <a:cs typeface="Times New Roman"/>
              </a:rPr>
              <a:t> </a:t>
            </a:r>
            <a:r>
              <a:rPr sz="1750" b="1" dirty="0">
                <a:solidFill>
                  <a:srgbClr val="23232D"/>
                </a:solidFill>
                <a:latin typeface="Times New Roman"/>
                <a:cs typeface="Times New Roman"/>
              </a:rPr>
              <a:t>hỏi</a:t>
            </a:r>
            <a:r>
              <a:rPr sz="1750" b="1" spc="-45" dirty="0">
                <a:solidFill>
                  <a:srgbClr val="23232D"/>
                </a:solidFill>
                <a:latin typeface="Times New Roman"/>
                <a:cs typeface="Times New Roman"/>
              </a:rPr>
              <a:t> </a:t>
            </a:r>
            <a:r>
              <a:rPr sz="1750" b="1" dirty="0">
                <a:solidFill>
                  <a:srgbClr val="23232D"/>
                </a:solidFill>
                <a:latin typeface="Times New Roman"/>
                <a:cs typeface="Times New Roman"/>
              </a:rPr>
              <a:t>thêm</a:t>
            </a:r>
            <a:r>
              <a:rPr sz="1750" b="1" spc="-30" dirty="0">
                <a:solidFill>
                  <a:srgbClr val="23232D"/>
                </a:solidFill>
                <a:latin typeface="Times New Roman"/>
                <a:cs typeface="Times New Roman"/>
              </a:rPr>
              <a:t> </a:t>
            </a:r>
            <a:r>
              <a:rPr sz="1750" b="1" dirty="0">
                <a:solidFill>
                  <a:srgbClr val="23232D"/>
                </a:solidFill>
                <a:latin typeface="Times New Roman"/>
                <a:cs typeface="Times New Roman"/>
              </a:rPr>
              <a:t>chi</a:t>
            </a:r>
            <a:r>
              <a:rPr sz="1750" b="1" spc="-40" dirty="0">
                <a:solidFill>
                  <a:srgbClr val="23232D"/>
                </a:solidFill>
                <a:latin typeface="Times New Roman"/>
                <a:cs typeface="Times New Roman"/>
              </a:rPr>
              <a:t> </a:t>
            </a:r>
            <a:r>
              <a:rPr sz="1750" b="1" dirty="0">
                <a:solidFill>
                  <a:srgbClr val="23232D"/>
                </a:solidFill>
                <a:latin typeface="Times New Roman"/>
                <a:cs typeface="Times New Roman"/>
              </a:rPr>
              <a:t>tiết</a:t>
            </a:r>
            <a:r>
              <a:rPr sz="1750" b="1" spc="-45" dirty="0">
                <a:solidFill>
                  <a:srgbClr val="23232D"/>
                </a:solidFill>
                <a:latin typeface="Times New Roman"/>
                <a:cs typeface="Times New Roman"/>
              </a:rPr>
              <a:t> </a:t>
            </a:r>
            <a:r>
              <a:rPr sz="1750" b="1" dirty="0">
                <a:solidFill>
                  <a:srgbClr val="23232D"/>
                </a:solidFill>
                <a:latin typeface="Times New Roman"/>
                <a:cs typeface="Times New Roman"/>
              </a:rPr>
              <a:t>về</a:t>
            </a:r>
            <a:r>
              <a:rPr sz="1750" b="1" spc="-45" dirty="0">
                <a:solidFill>
                  <a:srgbClr val="23232D"/>
                </a:solidFill>
                <a:latin typeface="Times New Roman"/>
                <a:cs typeface="Times New Roman"/>
              </a:rPr>
              <a:t> </a:t>
            </a:r>
            <a:r>
              <a:rPr sz="1750" b="1" dirty="0">
                <a:solidFill>
                  <a:srgbClr val="23232D"/>
                </a:solidFill>
                <a:latin typeface="Times New Roman"/>
                <a:cs typeface="Times New Roman"/>
              </a:rPr>
              <a:t>chất</a:t>
            </a:r>
            <a:r>
              <a:rPr sz="1750" b="1" spc="-35" dirty="0">
                <a:solidFill>
                  <a:srgbClr val="23232D"/>
                </a:solidFill>
                <a:latin typeface="Times New Roman"/>
                <a:cs typeface="Times New Roman"/>
              </a:rPr>
              <a:t> </a:t>
            </a:r>
            <a:r>
              <a:rPr sz="1750" b="1" dirty="0">
                <a:solidFill>
                  <a:srgbClr val="23232D"/>
                </a:solidFill>
                <a:latin typeface="Times New Roman"/>
                <a:cs typeface="Times New Roman"/>
              </a:rPr>
              <a:t>lỏng</a:t>
            </a:r>
            <a:r>
              <a:rPr sz="1750" b="1" spc="-35" dirty="0">
                <a:solidFill>
                  <a:srgbClr val="23232D"/>
                </a:solidFill>
                <a:latin typeface="Times New Roman"/>
                <a:cs typeface="Times New Roman"/>
              </a:rPr>
              <a:t> </a:t>
            </a:r>
            <a:r>
              <a:rPr sz="1750" b="1" dirty="0">
                <a:solidFill>
                  <a:srgbClr val="23232D"/>
                </a:solidFill>
                <a:latin typeface="Times New Roman"/>
                <a:cs typeface="Times New Roman"/>
              </a:rPr>
              <a:t>nào</a:t>
            </a:r>
            <a:r>
              <a:rPr sz="1750" b="1" spc="-30" dirty="0">
                <a:solidFill>
                  <a:srgbClr val="23232D"/>
                </a:solidFill>
                <a:latin typeface="Times New Roman"/>
                <a:cs typeface="Times New Roman"/>
              </a:rPr>
              <a:t> </a:t>
            </a:r>
            <a:r>
              <a:rPr sz="1750" b="1" dirty="0">
                <a:solidFill>
                  <a:srgbClr val="23232D"/>
                </a:solidFill>
                <a:latin typeface="Times New Roman"/>
                <a:cs typeface="Times New Roman"/>
              </a:rPr>
              <a:t>chứa</a:t>
            </a:r>
            <a:r>
              <a:rPr sz="1750" b="1" spc="-40" dirty="0">
                <a:solidFill>
                  <a:srgbClr val="23232D"/>
                </a:solidFill>
                <a:latin typeface="Times New Roman"/>
                <a:cs typeface="Times New Roman"/>
              </a:rPr>
              <a:t> </a:t>
            </a:r>
            <a:r>
              <a:rPr sz="1750" b="1" spc="-20" dirty="0">
                <a:solidFill>
                  <a:srgbClr val="23232D"/>
                </a:solidFill>
                <a:latin typeface="Times New Roman"/>
                <a:cs typeface="Times New Roman"/>
              </a:rPr>
              <a:t>vi-rút:</a:t>
            </a:r>
            <a:endParaRPr sz="1750">
              <a:latin typeface="Times New Roman"/>
              <a:cs typeface="Times New Roman"/>
            </a:endParaRPr>
          </a:p>
          <a:p>
            <a:pPr algn="ctr">
              <a:lnSpc>
                <a:spcPct val="100000"/>
              </a:lnSpc>
              <a:spcBef>
                <a:spcPts val="60"/>
              </a:spcBef>
            </a:pPr>
            <a:r>
              <a:rPr sz="1750" dirty="0">
                <a:latin typeface="Times New Roman"/>
                <a:cs typeface="Times New Roman"/>
              </a:rPr>
              <a:t>Virus</a:t>
            </a:r>
            <a:r>
              <a:rPr sz="1750" spc="-30" dirty="0">
                <a:latin typeface="Times New Roman"/>
                <a:cs typeface="Times New Roman"/>
              </a:rPr>
              <a:t> </a:t>
            </a:r>
            <a:r>
              <a:rPr sz="1750" dirty="0">
                <a:latin typeface="Times New Roman"/>
                <a:cs typeface="Times New Roman"/>
              </a:rPr>
              <a:t>viêm</a:t>
            </a:r>
            <a:r>
              <a:rPr sz="1750" spc="-25" dirty="0">
                <a:latin typeface="Times New Roman"/>
                <a:cs typeface="Times New Roman"/>
              </a:rPr>
              <a:t> </a:t>
            </a:r>
            <a:r>
              <a:rPr sz="1750" dirty="0">
                <a:latin typeface="Times New Roman"/>
                <a:cs typeface="Times New Roman"/>
              </a:rPr>
              <a:t>gan</a:t>
            </a:r>
            <a:r>
              <a:rPr sz="1750" spc="-20" dirty="0">
                <a:latin typeface="Times New Roman"/>
                <a:cs typeface="Times New Roman"/>
              </a:rPr>
              <a:t> </a:t>
            </a:r>
            <a:r>
              <a:rPr sz="1750" dirty="0">
                <a:latin typeface="Times New Roman"/>
                <a:cs typeface="Times New Roman"/>
              </a:rPr>
              <a:t>B</a:t>
            </a:r>
            <a:r>
              <a:rPr sz="1750" spc="-30" dirty="0">
                <a:latin typeface="Times New Roman"/>
                <a:cs typeface="Times New Roman"/>
              </a:rPr>
              <a:t> </a:t>
            </a:r>
            <a:r>
              <a:rPr sz="1750" dirty="0">
                <a:latin typeface="Times New Roman"/>
                <a:cs typeface="Times New Roman"/>
              </a:rPr>
              <a:t>chỉ</a:t>
            </a:r>
            <a:r>
              <a:rPr sz="1750" spc="-25" dirty="0">
                <a:latin typeface="Times New Roman"/>
                <a:cs typeface="Times New Roman"/>
              </a:rPr>
              <a:t> </a:t>
            </a:r>
            <a:r>
              <a:rPr sz="1750" dirty="0">
                <a:latin typeface="Times New Roman"/>
                <a:cs typeface="Times New Roman"/>
              </a:rPr>
              <a:t>lây</a:t>
            </a:r>
            <a:r>
              <a:rPr sz="1750" spc="-20" dirty="0">
                <a:latin typeface="Times New Roman"/>
                <a:cs typeface="Times New Roman"/>
              </a:rPr>
              <a:t> </a:t>
            </a:r>
            <a:r>
              <a:rPr sz="1750" dirty="0">
                <a:latin typeface="Times New Roman"/>
                <a:cs typeface="Times New Roman"/>
              </a:rPr>
              <a:t>truyền</a:t>
            </a:r>
            <a:r>
              <a:rPr sz="1750" spc="-10" dirty="0">
                <a:latin typeface="Times New Roman"/>
                <a:cs typeface="Times New Roman"/>
              </a:rPr>
              <a:t> </a:t>
            </a:r>
            <a:r>
              <a:rPr sz="1750" dirty="0">
                <a:latin typeface="Times New Roman"/>
                <a:cs typeface="Times New Roman"/>
              </a:rPr>
              <a:t>qua</a:t>
            </a:r>
            <a:r>
              <a:rPr sz="1750" spc="-25" dirty="0">
                <a:latin typeface="Times New Roman"/>
                <a:cs typeface="Times New Roman"/>
              </a:rPr>
              <a:t> </a:t>
            </a:r>
            <a:r>
              <a:rPr sz="1750" dirty="0">
                <a:latin typeface="Times New Roman"/>
                <a:cs typeface="Times New Roman"/>
              </a:rPr>
              <a:t>đường</a:t>
            </a:r>
            <a:r>
              <a:rPr sz="1750" spc="-25" dirty="0">
                <a:latin typeface="Times New Roman"/>
                <a:cs typeface="Times New Roman"/>
              </a:rPr>
              <a:t> </a:t>
            </a:r>
            <a:r>
              <a:rPr sz="1750" dirty="0">
                <a:latin typeface="Times New Roman"/>
                <a:cs typeface="Times New Roman"/>
              </a:rPr>
              <a:t>máu</a:t>
            </a:r>
            <a:r>
              <a:rPr sz="1750" spc="-5" dirty="0">
                <a:latin typeface="Times New Roman"/>
                <a:cs typeface="Times New Roman"/>
              </a:rPr>
              <a:t> </a:t>
            </a:r>
            <a:r>
              <a:rPr sz="1750" dirty="0">
                <a:latin typeface="Times New Roman"/>
                <a:cs typeface="Times New Roman"/>
              </a:rPr>
              <a:t>và</a:t>
            </a:r>
            <a:r>
              <a:rPr sz="1750" spc="-25" dirty="0">
                <a:latin typeface="Times New Roman"/>
                <a:cs typeface="Times New Roman"/>
              </a:rPr>
              <a:t> </a:t>
            </a:r>
            <a:r>
              <a:rPr sz="1750" dirty="0">
                <a:latin typeface="Times New Roman"/>
                <a:cs typeface="Times New Roman"/>
              </a:rPr>
              <a:t>tinh</a:t>
            </a:r>
            <a:r>
              <a:rPr sz="1750" spc="-30" dirty="0">
                <a:latin typeface="Times New Roman"/>
                <a:cs typeface="Times New Roman"/>
              </a:rPr>
              <a:t> </a:t>
            </a:r>
            <a:r>
              <a:rPr sz="1750" dirty="0">
                <a:latin typeface="Times New Roman"/>
                <a:cs typeface="Times New Roman"/>
              </a:rPr>
              <a:t>dịch.</a:t>
            </a:r>
            <a:r>
              <a:rPr sz="1750" spc="-25" dirty="0">
                <a:latin typeface="Times New Roman"/>
                <a:cs typeface="Times New Roman"/>
              </a:rPr>
              <a:t> </a:t>
            </a:r>
            <a:r>
              <a:rPr sz="1750" dirty="0">
                <a:latin typeface="Times New Roman"/>
                <a:cs typeface="Times New Roman"/>
              </a:rPr>
              <a:t>Nó</a:t>
            </a:r>
            <a:r>
              <a:rPr sz="1750" spc="-20" dirty="0">
                <a:latin typeface="Times New Roman"/>
                <a:cs typeface="Times New Roman"/>
              </a:rPr>
              <a:t> </a:t>
            </a:r>
            <a:r>
              <a:rPr sz="1750" dirty="0">
                <a:latin typeface="Times New Roman"/>
                <a:cs typeface="Times New Roman"/>
              </a:rPr>
              <a:t>không</a:t>
            </a:r>
            <a:r>
              <a:rPr sz="1750" spc="-25" dirty="0">
                <a:latin typeface="Times New Roman"/>
                <a:cs typeface="Times New Roman"/>
              </a:rPr>
              <a:t> </a:t>
            </a:r>
            <a:r>
              <a:rPr sz="1750" dirty="0">
                <a:latin typeface="Times New Roman"/>
                <a:cs typeface="Times New Roman"/>
              </a:rPr>
              <a:t>lây</a:t>
            </a:r>
            <a:r>
              <a:rPr sz="1750" spc="-20" dirty="0">
                <a:latin typeface="Times New Roman"/>
                <a:cs typeface="Times New Roman"/>
              </a:rPr>
              <a:t> </a:t>
            </a:r>
            <a:r>
              <a:rPr sz="1750" dirty="0">
                <a:latin typeface="Times New Roman"/>
                <a:cs typeface="Times New Roman"/>
              </a:rPr>
              <a:t>lan</a:t>
            </a:r>
            <a:r>
              <a:rPr sz="1750" spc="-30" dirty="0">
                <a:latin typeface="Times New Roman"/>
                <a:cs typeface="Times New Roman"/>
              </a:rPr>
              <a:t> </a:t>
            </a:r>
            <a:r>
              <a:rPr sz="1750" dirty="0">
                <a:latin typeface="Times New Roman"/>
                <a:cs typeface="Times New Roman"/>
              </a:rPr>
              <a:t>qua</a:t>
            </a:r>
            <a:r>
              <a:rPr sz="1750" spc="-25" dirty="0">
                <a:latin typeface="Times New Roman"/>
                <a:cs typeface="Times New Roman"/>
              </a:rPr>
              <a:t> </a:t>
            </a:r>
            <a:r>
              <a:rPr sz="1750" spc="-20" dirty="0">
                <a:latin typeface="Times New Roman"/>
                <a:cs typeface="Times New Roman"/>
              </a:rPr>
              <a:t>nước</a:t>
            </a:r>
            <a:endParaRPr sz="1750">
              <a:latin typeface="Times New Roman"/>
              <a:cs typeface="Times New Roman"/>
            </a:endParaRPr>
          </a:p>
          <a:p>
            <a:pPr marL="121285" algn="ctr">
              <a:lnSpc>
                <a:spcPct val="100000"/>
              </a:lnSpc>
              <a:spcBef>
                <a:spcPts val="229"/>
              </a:spcBef>
            </a:pPr>
            <a:r>
              <a:rPr sz="1750" dirty="0">
                <a:latin typeface="Times New Roman"/>
                <a:cs typeface="Times New Roman"/>
              </a:rPr>
              <a:t>bọt,</a:t>
            </a:r>
            <a:r>
              <a:rPr sz="1750" spc="-25" dirty="0">
                <a:latin typeface="Times New Roman"/>
                <a:cs typeface="Times New Roman"/>
              </a:rPr>
              <a:t> </a:t>
            </a:r>
            <a:r>
              <a:rPr sz="1750" dirty="0">
                <a:latin typeface="Times New Roman"/>
                <a:cs typeface="Times New Roman"/>
              </a:rPr>
              <a:t>mồ</a:t>
            </a:r>
            <a:r>
              <a:rPr sz="1750" spc="-5" dirty="0">
                <a:latin typeface="Times New Roman"/>
                <a:cs typeface="Times New Roman"/>
              </a:rPr>
              <a:t> </a:t>
            </a:r>
            <a:r>
              <a:rPr sz="1750" dirty="0">
                <a:latin typeface="Times New Roman"/>
                <a:cs typeface="Times New Roman"/>
              </a:rPr>
              <a:t>hôi,</a:t>
            </a:r>
            <a:r>
              <a:rPr sz="1750" spc="-25" dirty="0">
                <a:latin typeface="Times New Roman"/>
                <a:cs typeface="Times New Roman"/>
              </a:rPr>
              <a:t> </a:t>
            </a:r>
            <a:r>
              <a:rPr sz="1750" dirty="0">
                <a:latin typeface="Times New Roman"/>
                <a:cs typeface="Times New Roman"/>
              </a:rPr>
              <a:t>sữa</a:t>
            </a:r>
            <a:r>
              <a:rPr sz="1750" spc="-30" dirty="0">
                <a:latin typeface="Times New Roman"/>
                <a:cs typeface="Times New Roman"/>
              </a:rPr>
              <a:t> </a:t>
            </a:r>
            <a:r>
              <a:rPr sz="1750" dirty="0">
                <a:latin typeface="Times New Roman"/>
                <a:cs typeface="Times New Roman"/>
              </a:rPr>
              <a:t>mẹ,</a:t>
            </a:r>
            <a:r>
              <a:rPr sz="1750" spc="-10" dirty="0">
                <a:latin typeface="Times New Roman"/>
                <a:cs typeface="Times New Roman"/>
              </a:rPr>
              <a:t> </a:t>
            </a:r>
            <a:r>
              <a:rPr sz="1750" dirty="0">
                <a:latin typeface="Times New Roman"/>
                <a:cs typeface="Times New Roman"/>
              </a:rPr>
              <a:t>nước</a:t>
            </a:r>
            <a:r>
              <a:rPr sz="1750" spc="-15" dirty="0">
                <a:latin typeface="Times New Roman"/>
                <a:cs typeface="Times New Roman"/>
              </a:rPr>
              <a:t> </a:t>
            </a:r>
            <a:r>
              <a:rPr sz="1750" dirty="0">
                <a:latin typeface="Times New Roman"/>
                <a:cs typeface="Times New Roman"/>
              </a:rPr>
              <a:t>tiểu</a:t>
            </a:r>
            <a:r>
              <a:rPr sz="1750" spc="-30" dirty="0">
                <a:latin typeface="Times New Roman"/>
                <a:cs typeface="Times New Roman"/>
              </a:rPr>
              <a:t> </a:t>
            </a:r>
            <a:r>
              <a:rPr sz="1750" dirty="0">
                <a:latin typeface="Times New Roman"/>
                <a:cs typeface="Times New Roman"/>
              </a:rPr>
              <a:t>hoặc</a:t>
            </a:r>
            <a:r>
              <a:rPr sz="1750" spc="-35" dirty="0">
                <a:latin typeface="Times New Roman"/>
                <a:cs typeface="Times New Roman"/>
              </a:rPr>
              <a:t> </a:t>
            </a:r>
            <a:r>
              <a:rPr sz="1750" dirty="0">
                <a:latin typeface="Times New Roman"/>
                <a:cs typeface="Times New Roman"/>
              </a:rPr>
              <a:t>nước</a:t>
            </a:r>
            <a:r>
              <a:rPr sz="1750" spc="-25" dirty="0">
                <a:latin typeface="Times New Roman"/>
                <a:cs typeface="Times New Roman"/>
              </a:rPr>
              <a:t> </a:t>
            </a:r>
            <a:r>
              <a:rPr sz="1750" spc="-20" dirty="0">
                <a:latin typeface="Times New Roman"/>
                <a:cs typeface="Times New Roman"/>
              </a:rPr>
              <a:t>mắt.</a:t>
            </a:r>
            <a:endParaRPr sz="1750">
              <a:latin typeface="Times New Roman"/>
              <a:cs typeface="Times New Roman"/>
            </a:endParaRPr>
          </a:p>
        </p:txBody>
      </p:sp>
      <p:pic>
        <p:nvPicPr>
          <p:cNvPr id="15" name="object 15"/>
          <p:cNvPicPr/>
          <p:nvPr/>
        </p:nvPicPr>
        <p:blipFill>
          <a:blip r:embed="rId4" cstate="print"/>
          <a:stretch>
            <a:fillRect/>
          </a:stretch>
        </p:blipFill>
        <p:spPr>
          <a:xfrm>
            <a:off x="284988" y="1769364"/>
            <a:ext cx="3573779" cy="25527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150619" y="2250948"/>
            <a:ext cx="8418830" cy="4198620"/>
            <a:chOff x="1150619" y="2250948"/>
            <a:chExt cx="8418830" cy="4198620"/>
          </a:xfrm>
        </p:grpSpPr>
        <p:pic>
          <p:nvPicPr>
            <p:cNvPr id="3" name="object 3"/>
            <p:cNvPicPr/>
            <p:nvPr/>
          </p:nvPicPr>
          <p:blipFill>
            <a:blip r:embed="rId2" cstate="print"/>
            <a:stretch>
              <a:fillRect/>
            </a:stretch>
          </p:blipFill>
          <p:spPr>
            <a:xfrm>
              <a:off x="1150619" y="2250948"/>
              <a:ext cx="7075932" cy="3877055"/>
            </a:xfrm>
            <a:prstGeom prst="rect">
              <a:avLst/>
            </a:prstGeom>
          </p:spPr>
        </p:pic>
        <p:sp>
          <p:nvSpPr>
            <p:cNvPr id="4" name="object 4"/>
            <p:cNvSpPr/>
            <p:nvPr/>
          </p:nvSpPr>
          <p:spPr>
            <a:xfrm>
              <a:off x="7168896" y="4049268"/>
              <a:ext cx="2400300" cy="2400300"/>
            </a:xfrm>
            <a:custGeom>
              <a:avLst/>
              <a:gdLst/>
              <a:ahLst/>
              <a:cxnLst/>
              <a:rect l="l" t="t" r="r" b="b"/>
              <a:pathLst>
                <a:path w="2400300" h="2400300">
                  <a:moveTo>
                    <a:pt x="1214754" y="0"/>
                  </a:moveTo>
                  <a:lnTo>
                    <a:pt x="1185545" y="0"/>
                  </a:lnTo>
                  <a:lnTo>
                    <a:pt x="1141729" y="1270"/>
                  </a:lnTo>
                  <a:lnTo>
                    <a:pt x="1097279" y="4445"/>
                  </a:lnTo>
                  <a:lnTo>
                    <a:pt x="1053464" y="8890"/>
                  </a:lnTo>
                  <a:lnTo>
                    <a:pt x="1009650" y="15240"/>
                  </a:lnTo>
                  <a:lnTo>
                    <a:pt x="966470" y="22860"/>
                  </a:lnTo>
                  <a:lnTo>
                    <a:pt x="923289" y="32385"/>
                  </a:lnTo>
                  <a:lnTo>
                    <a:pt x="880109" y="43180"/>
                  </a:lnTo>
                  <a:lnTo>
                    <a:pt x="838200" y="55880"/>
                  </a:lnTo>
                  <a:lnTo>
                    <a:pt x="796289" y="69850"/>
                  </a:lnTo>
                  <a:lnTo>
                    <a:pt x="755014" y="85725"/>
                  </a:lnTo>
                  <a:lnTo>
                    <a:pt x="713739" y="102870"/>
                  </a:lnTo>
                  <a:lnTo>
                    <a:pt x="673734" y="121285"/>
                  </a:lnTo>
                  <a:lnTo>
                    <a:pt x="634364" y="141605"/>
                  </a:lnTo>
                  <a:lnTo>
                    <a:pt x="596264" y="163195"/>
                  </a:lnTo>
                  <a:lnTo>
                    <a:pt x="558164" y="186055"/>
                  </a:lnTo>
                  <a:lnTo>
                    <a:pt x="521334" y="210185"/>
                  </a:lnTo>
                  <a:lnTo>
                    <a:pt x="485139" y="236220"/>
                  </a:lnTo>
                  <a:lnTo>
                    <a:pt x="450214" y="262890"/>
                  </a:lnTo>
                  <a:lnTo>
                    <a:pt x="416559" y="291465"/>
                  </a:lnTo>
                  <a:lnTo>
                    <a:pt x="383539" y="320675"/>
                  </a:lnTo>
                  <a:lnTo>
                    <a:pt x="351789" y="351790"/>
                  </a:lnTo>
                  <a:lnTo>
                    <a:pt x="321309" y="383540"/>
                  </a:lnTo>
                  <a:lnTo>
                    <a:pt x="291464" y="415925"/>
                  </a:lnTo>
                  <a:lnTo>
                    <a:pt x="263525" y="450215"/>
                  </a:lnTo>
                  <a:lnTo>
                    <a:pt x="236220" y="485140"/>
                  </a:lnTo>
                  <a:lnTo>
                    <a:pt x="210820" y="521335"/>
                  </a:lnTo>
                  <a:lnTo>
                    <a:pt x="186689" y="558165"/>
                  </a:lnTo>
                  <a:lnTo>
                    <a:pt x="163195" y="595630"/>
                  </a:lnTo>
                  <a:lnTo>
                    <a:pt x="141604" y="634365"/>
                  </a:lnTo>
                  <a:lnTo>
                    <a:pt x="121920" y="673735"/>
                  </a:lnTo>
                  <a:lnTo>
                    <a:pt x="102870" y="713740"/>
                  </a:lnTo>
                  <a:lnTo>
                    <a:pt x="85725" y="754380"/>
                  </a:lnTo>
                  <a:lnTo>
                    <a:pt x="70484" y="795655"/>
                  </a:lnTo>
                  <a:lnTo>
                    <a:pt x="56514" y="837565"/>
                  </a:lnTo>
                  <a:lnTo>
                    <a:pt x="43814" y="880110"/>
                  </a:lnTo>
                  <a:lnTo>
                    <a:pt x="32384" y="922655"/>
                  </a:lnTo>
                  <a:lnTo>
                    <a:pt x="23495" y="965835"/>
                  </a:lnTo>
                  <a:lnTo>
                    <a:pt x="15239" y="1009650"/>
                  </a:lnTo>
                  <a:lnTo>
                    <a:pt x="9525" y="1053465"/>
                  </a:lnTo>
                  <a:lnTo>
                    <a:pt x="4445" y="1097280"/>
                  </a:lnTo>
                  <a:lnTo>
                    <a:pt x="1904" y="1141095"/>
                  </a:lnTo>
                  <a:lnTo>
                    <a:pt x="0" y="1185545"/>
                  </a:lnTo>
                  <a:lnTo>
                    <a:pt x="0" y="1200150"/>
                  </a:lnTo>
                  <a:lnTo>
                    <a:pt x="2539" y="1273810"/>
                  </a:lnTo>
                  <a:lnTo>
                    <a:pt x="5714" y="1317625"/>
                  </a:lnTo>
                  <a:lnTo>
                    <a:pt x="11429" y="1361440"/>
                  </a:lnTo>
                  <a:lnTo>
                    <a:pt x="17779" y="1405255"/>
                  </a:lnTo>
                  <a:lnTo>
                    <a:pt x="26034" y="1448435"/>
                  </a:lnTo>
                  <a:lnTo>
                    <a:pt x="36195" y="1491615"/>
                  </a:lnTo>
                  <a:lnTo>
                    <a:pt x="47625" y="1534160"/>
                  </a:lnTo>
                  <a:lnTo>
                    <a:pt x="60959" y="1576705"/>
                  </a:lnTo>
                  <a:lnTo>
                    <a:pt x="75564" y="1617980"/>
                  </a:lnTo>
                  <a:lnTo>
                    <a:pt x="91439" y="1659255"/>
                  </a:lnTo>
                  <a:lnTo>
                    <a:pt x="109220" y="1699895"/>
                  </a:lnTo>
                  <a:lnTo>
                    <a:pt x="128270" y="1739900"/>
                  </a:lnTo>
                  <a:lnTo>
                    <a:pt x="149225" y="1778635"/>
                  </a:lnTo>
                  <a:lnTo>
                    <a:pt x="170814" y="1817370"/>
                  </a:lnTo>
                  <a:lnTo>
                    <a:pt x="194309" y="1854835"/>
                  </a:lnTo>
                  <a:lnTo>
                    <a:pt x="219075" y="1891030"/>
                  </a:lnTo>
                  <a:lnTo>
                    <a:pt x="245109" y="1926590"/>
                  </a:lnTo>
                  <a:lnTo>
                    <a:pt x="272414" y="1961515"/>
                  </a:lnTo>
                  <a:lnTo>
                    <a:pt x="300989" y="1995170"/>
                  </a:lnTo>
                  <a:lnTo>
                    <a:pt x="330834" y="2027555"/>
                  </a:lnTo>
                  <a:lnTo>
                    <a:pt x="361950" y="2059305"/>
                  </a:lnTo>
                  <a:lnTo>
                    <a:pt x="394334" y="2089150"/>
                  </a:lnTo>
                  <a:lnTo>
                    <a:pt x="427354" y="2118360"/>
                  </a:lnTo>
                  <a:lnTo>
                    <a:pt x="462279" y="2146300"/>
                  </a:lnTo>
                  <a:lnTo>
                    <a:pt x="497204" y="2172970"/>
                  </a:lnTo>
                  <a:lnTo>
                    <a:pt x="533400" y="2197735"/>
                  </a:lnTo>
                  <a:lnTo>
                    <a:pt x="570864" y="2221865"/>
                  </a:lnTo>
                  <a:lnTo>
                    <a:pt x="608964" y="2244090"/>
                  </a:lnTo>
                  <a:lnTo>
                    <a:pt x="647700" y="2265680"/>
                  </a:lnTo>
                  <a:lnTo>
                    <a:pt x="687070" y="2284730"/>
                  </a:lnTo>
                  <a:lnTo>
                    <a:pt x="727709" y="2303145"/>
                  </a:lnTo>
                  <a:lnTo>
                    <a:pt x="768350" y="2319655"/>
                  </a:lnTo>
                  <a:lnTo>
                    <a:pt x="809625" y="2334895"/>
                  </a:lnTo>
                  <a:lnTo>
                    <a:pt x="852170" y="2348865"/>
                  </a:lnTo>
                  <a:lnTo>
                    <a:pt x="894714" y="2360295"/>
                  </a:lnTo>
                  <a:lnTo>
                    <a:pt x="937259" y="2371090"/>
                  </a:lnTo>
                  <a:lnTo>
                    <a:pt x="980439" y="2379980"/>
                  </a:lnTo>
                  <a:lnTo>
                    <a:pt x="1024254" y="2386965"/>
                  </a:lnTo>
                  <a:lnTo>
                    <a:pt x="1068070" y="2392680"/>
                  </a:lnTo>
                  <a:lnTo>
                    <a:pt x="1111884" y="2397125"/>
                  </a:lnTo>
                  <a:lnTo>
                    <a:pt x="1156334" y="2399665"/>
                  </a:lnTo>
                  <a:lnTo>
                    <a:pt x="1200150" y="2400300"/>
                  </a:lnTo>
                  <a:lnTo>
                    <a:pt x="1214754" y="2400300"/>
                  </a:lnTo>
                  <a:lnTo>
                    <a:pt x="1259204" y="2399030"/>
                  </a:lnTo>
                  <a:lnTo>
                    <a:pt x="1303020" y="2395855"/>
                  </a:lnTo>
                  <a:lnTo>
                    <a:pt x="1347470" y="2391410"/>
                  </a:lnTo>
                  <a:lnTo>
                    <a:pt x="1391284" y="2385060"/>
                  </a:lnTo>
                  <a:lnTo>
                    <a:pt x="1434464" y="2377440"/>
                  </a:lnTo>
                  <a:lnTo>
                    <a:pt x="1477645" y="2367915"/>
                  </a:lnTo>
                  <a:lnTo>
                    <a:pt x="1520189" y="2356485"/>
                  </a:lnTo>
                  <a:lnTo>
                    <a:pt x="1562734" y="2344420"/>
                  </a:lnTo>
                  <a:lnTo>
                    <a:pt x="1604645" y="2329815"/>
                  </a:lnTo>
                  <a:lnTo>
                    <a:pt x="1645920" y="2314575"/>
                  </a:lnTo>
                  <a:lnTo>
                    <a:pt x="1686559" y="2297430"/>
                  </a:lnTo>
                  <a:lnTo>
                    <a:pt x="1726564" y="2278380"/>
                  </a:lnTo>
                  <a:lnTo>
                    <a:pt x="1765934" y="2258695"/>
                  </a:lnTo>
                  <a:lnTo>
                    <a:pt x="1804670" y="2237105"/>
                  </a:lnTo>
                  <a:lnTo>
                    <a:pt x="1842134" y="2214245"/>
                  </a:lnTo>
                  <a:lnTo>
                    <a:pt x="1879600" y="2189480"/>
                  </a:lnTo>
                  <a:lnTo>
                    <a:pt x="1915159" y="2164080"/>
                  </a:lnTo>
                  <a:lnTo>
                    <a:pt x="1950084" y="2136775"/>
                  </a:lnTo>
                  <a:lnTo>
                    <a:pt x="1984375" y="2108835"/>
                  </a:lnTo>
                  <a:lnTo>
                    <a:pt x="2017395" y="2079625"/>
                  </a:lnTo>
                  <a:lnTo>
                    <a:pt x="2049145" y="2048510"/>
                  </a:lnTo>
                  <a:lnTo>
                    <a:pt x="2079625" y="2016760"/>
                  </a:lnTo>
                  <a:lnTo>
                    <a:pt x="2108834" y="1983740"/>
                  </a:lnTo>
                  <a:lnTo>
                    <a:pt x="2137409" y="1950085"/>
                  </a:lnTo>
                  <a:lnTo>
                    <a:pt x="2164079" y="1915160"/>
                  </a:lnTo>
                  <a:lnTo>
                    <a:pt x="2190114" y="1878965"/>
                  </a:lnTo>
                  <a:lnTo>
                    <a:pt x="2214245" y="1842135"/>
                  </a:lnTo>
                  <a:lnTo>
                    <a:pt x="2237104" y="1804670"/>
                  </a:lnTo>
                  <a:lnTo>
                    <a:pt x="2258695" y="1765935"/>
                  </a:lnTo>
                  <a:lnTo>
                    <a:pt x="2279014" y="1726565"/>
                  </a:lnTo>
                  <a:lnTo>
                    <a:pt x="2297429" y="1686560"/>
                  </a:lnTo>
                  <a:lnTo>
                    <a:pt x="2314575" y="1645920"/>
                  </a:lnTo>
                  <a:lnTo>
                    <a:pt x="2330450" y="1604645"/>
                  </a:lnTo>
                  <a:lnTo>
                    <a:pt x="2344420" y="1562735"/>
                  </a:lnTo>
                  <a:lnTo>
                    <a:pt x="2357120" y="1520190"/>
                  </a:lnTo>
                  <a:lnTo>
                    <a:pt x="2367914" y="1477645"/>
                  </a:lnTo>
                  <a:lnTo>
                    <a:pt x="2377439" y="1434465"/>
                  </a:lnTo>
                  <a:lnTo>
                    <a:pt x="2385059" y="1390650"/>
                  </a:lnTo>
                  <a:lnTo>
                    <a:pt x="2391409" y="1346835"/>
                  </a:lnTo>
                  <a:lnTo>
                    <a:pt x="2395854" y="1303020"/>
                  </a:lnTo>
                  <a:lnTo>
                    <a:pt x="2399029" y="1259205"/>
                  </a:lnTo>
                  <a:lnTo>
                    <a:pt x="2400300" y="1214755"/>
                  </a:lnTo>
                  <a:lnTo>
                    <a:pt x="2400300" y="1185545"/>
                  </a:lnTo>
                  <a:lnTo>
                    <a:pt x="2399029" y="1141095"/>
                  </a:lnTo>
                  <a:lnTo>
                    <a:pt x="2395854" y="1097280"/>
                  </a:lnTo>
                  <a:lnTo>
                    <a:pt x="2391409" y="1053465"/>
                  </a:lnTo>
                  <a:lnTo>
                    <a:pt x="2385059" y="1009650"/>
                  </a:lnTo>
                  <a:lnTo>
                    <a:pt x="2377439" y="965835"/>
                  </a:lnTo>
                  <a:lnTo>
                    <a:pt x="2367914" y="922655"/>
                  </a:lnTo>
                  <a:lnTo>
                    <a:pt x="2357120" y="880110"/>
                  </a:lnTo>
                  <a:lnTo>
                    <a:pt x="2344420" y="837565"/>
                  </a:lnTo>
                  <a:lnTo>
                    <a:pt x="2330450" y="795655"/>
                  </a:lnTo>
                  <a:lnTo>
                    <a:pt x="2314575" y="754380"/>
                  </a:lnTo>
                  <a:lnTo>
                    <a:pt x="2297429" y="713740"/>
                  </a:lnTo>
                  <a:lnTo>
                    <a:pt x="2279014" y="673735"/>
                  </a:lnTo>
                  <a:lnTo>
                    <a:pt x="2258695" y="634365"/>
                  </a:lnTo>
                  <a:lnTo>
                    <a:pt x="2237104" y="595630"/>
                  </a:lnTo>
                  <a:lnTo>
                    <a:pt x="2214245" y="558165"/>
                  </a:lnTo>
                  <a:lnTo>
                    <a:pt x="2190114" y="521335"/>
                  </a:lnTo>
                  <a:lnTo>
                    <a:pt x="2164079" y="485140"/>
                  </a:lnTo>
                  <a:lnTo>
                    <a:pt x="2137409" y="450215"/>
                  </a:lnTo>
                  <a:lnTo>
                    <a:pt x="2108834" y="415925"/>
                  </a:lnTo>
                  <a:lnTo>
                    <a:pt x="2079625" y="383540"/>
                  </a:lnTo>
                  <a:lnTo>
                    <a:pt x="2049145" y="351790"/>
                  </a:lnTo>
                  <a:lnTo>
                    <a:pt x="2017395" y="320675"/>
                  </a:lnTo>
                  <a:lnTo>
                    <a:pt x="1984375" y="291465"/>
                  </a:lnTo>
                  <a:lnTo>
                    <a:pt x="1950084" y="262890"/>
                  </a:lnTo>
                  <a:lnTo>
                    <a:pt x="1915159" y="236220"/>
                  </a:lnTo>
                  <a:lnTo>
                    <a:pt x="1879600" y="210185"/>
                  </a:lnTo>
                  <a:lnTo>
                    <a:pt x="1842134" y="186055"/>
                  </a:lnTo>
                  <a:lnTo>
                    <a:pt x="1804670" y="163195"/>
                  </a:lnTo>
                  <a:lnTo>
                    <a:pt x="1765934" y="141605"/>
                  </a:lnTo>
                  <a:lnTo>
                    <a:pt x="1726564" y="121285"/>
                  </a:lnTo>
                  <a:lnTo>
                    <a:pt x="1686559" y="102870"/>
                  </a:lnTo>
                  <a:lnTo>
                    <a:pt x="1645920" y="85725"/>
                  </a:lnTo>
                  <a:lnTo>
                    <a:pt x="1604645" y="69850"/>
                  </a:lnTo>
                  <a:lnTo>
                    <a:pt x="1562734" y="55880"/>
                  </a:lnTo>
                  <a:lnTo>
                    <a:pt x="1520189" y="43180"/>
                  </a:lnTo>
                  <a:lnTo>
                    <a:pt x="1477645" y="32385"/>
                  </a:lnTo>
                  <a:lnTo>
                    <a:pt x="1434464" y="22860"/>
                  </a:lnTo>
                  <a:lnTo>
                    <a:pt x="1391284" y="15240"/>
                  </a:lnTo>
                  <a:lnTo>
                    <a:pt x="1347470" y="8890"/>
                  </a:lnTo>
                  <a:lnTo>
                    <a:pt x="1303020" y="4445"/>
                  </a:lnTo>
                  <a:lnTo>
                    <a:pt x="1259204" y="1270"/>
                  </a:lnTo>
                  <a:lnTo>
                    <a:pt x="1214754" y="0"/>
                  </a:lnTo>
                  <a:close/>
                </a:path>
              </a:pathLst>
            </a:custGeom>
            <a:solidFill>
              <a:srgbClr val="FFFFFF"/>
            </a:solidFill>
          </p:spPr>
          <p:txBody>
            <a:bodyPr wrap="square" lIns="0" tIns="0" rIns="0" bIns="0" rtlCol="0"/>
            <a:lstStyle/>
            <a:p>
              <a:endParaRPr/>
            </a:p>
          </p:txBody>
        </p:sp>
        <p:pic>
          <p:nvPicPr>
            <p:cNvPr id="5" name="object 5"/>
            <p:cNvPicPr/>
            <p:nvPr/>
          </p:nvPicPr>
          <p:blipFill>
            <a:blip r:embed="rId3" cstate="print"/>
            <a:stretch>
              <a:fillRect/>
            </a:stretch>
          </p:blipFill>
          <p:spPr>
            <a:xfrm>
              <a:off x="7543799" y="4405883"/>
              <a:ext cx="1656588" cy="1685543"/>
            </a:xfrm>
            <a:prstGeom prst="rect">
              <a:avLst/>
            </a:prstGeom>
          </p:spPr>
        </p:pic>
      </p:grpSp>
      <p:sp>
        <p:nvSpPr>
          <p:cNvPr id="6" name="object 6"/>
          <p:cNvSpPr txBox="1"/>
          <p:nvPr/>
        </p:nvSpPr>
        <p:spPr>
          <a:xfrm>
            <a:off x="486867" y="1179067"/>
            <a:ext cx="9838055" cy="808990"/>
          </a:xfrm>
          <a:prstGeom prst="rect">
            <a:avLst/>
          </a:prstGeom>
        </p:spPr>
        <p:txBody>
          <a:bodyPr vert="horz" wrap="square" lIns="0" tIns="60960" rIns="0" bIns="0" rtlCol="0">
            <a:spAutoFit/>
          </a:bodyPr>
          <a:lstStyle/>
          <a:p>
            <a:pPr marL="12700">
              <a:lnSpc>
                <a:spcPct val="100000"/>
              </a:lnSpc>
              <a:spcBef>
                <a:spcPts val="480"/>
              </a:spcBef>
            </a:pPr>
            <a:r>
              <a:rPr sz="2250" dirty="0">
                <a:latin typeface="Times New Roman"/>
                <a:cs typeface="Times New Roman"/>
              </a:rPr>
              <a:t>Tin</a:t>
            </a:r>
            <a:r>
              <a:rPr sz="2250" spc="-55" dirty="0">
                <a:latin typeface="Times New Roman"/>
                <a:cs typeface="Times New Roman"/>
              </a:rPr>
              <a:t> </a:t>
            </a:r>
            <a:r>
              <a:rPr sz="2250" dirty="0">
                <a:latin typeface="Times New Roman"/>
                <a:cs typeface="Times New Roman"/>
              </a:rPr>
              <a:t>tốt:</a:t>
            </a:r>
            <a:r>
              <a:rPr sz="2250" spc="-35" dirty="0">
                <a:latin typeface="Times New Roman"/>
                <a:cs typeface="Times New Roman"/>
              </a:rPr>
              <a:t> </a:t>
            </a:r>
            <a:r>
              <a:rPr sz="2250" dirty="0">
                <a:latin typeface="Times New Roman"/>
                <a:cs typeface="Times New Roman"/>
              </a:rPr>
              <a:t>Các</a:t>
            </a:r>
            <a:r>
              <a:rPr sz="2250" spc="-20" dirty="0">
                <a:latin typeface="Times New Roman"/>
                <a:cs typeface="Times New Roman"/>
              </a:rPr>
              <a:t> </a:t>
            </a:r>
            <a:r>
              <a:rPr sz="2250" dirty="0">
                <a:latin typeface="Times New Roman"/>
                <a:cs typeface="Times New Roman"/>
              </a:rPr>
              <a:t>vấn</a:t>
            </a:r>
            <a:r>
              <a:rPr sz="2250" spc="-35" dirty="0">
                <a:latin typeface="Times New Roman"/>
                <a:cs typeface="Times New Roman"/>
              </a:rPr>
              <a:t> </a:t>
            </a:r>
            <a:r>
              <a:rPr sz="2250" dirty="0">
                <a:latin typeface="Times New Roman"/>
                <a:cs typeface="Times New Roman"/>
              </a:rPr>
              <a:t>đề</a:t>
            </a:r>
            <a:r>
              <a:rPr sz="2250" spc="-45" dirty="0">
                <a:latin typeface="Times New Roman"/>
                <a:cs typeface="Times New Roman"/>
              </a:rPr>
              <a:t> </a:t>
            </a:r>
            <a:r>
              <a:rPr sz="2250" dirty="0">
                <a:latin typeface="Times New Roman"/>
                <a:cs typeface="Times New Roman"/>
              </a:rPr>
              <a:t>về</a:t>
            </a:r>
            <a:r>
              <a:rPr sz="2250" spc="-30" dirty="0">
                <a:latin typeface="Times New Roman"/>
                <a:cs typeface="Times New Roman"/>
              </a:rPr>
              <a:t> </a:t>
            </a:r>
            <a:r>
              <a:rPr sz="2250" dirty="0">
                <a:latin typeface="Times New Roman"/>
                <a:cs typeface="Times New Roman"/>
              </a:rPr>
              <a:t>gan,</a:t>
            </a:r>
            <a:r>
              <a:rPr sz="2250" spc="-35" dirty="0">
                <a:latin typeface="Times New Roman"/>
                <a:cs typeface="Times New Roman"/>
              </a:rPr>
              <a:t> </a:t>
            </a:r>
            <a:r>
              <a:rPr sz="2250" dirty="0">
                <a:latin typeface="Times New Roman"/>
                <a:cs typeface="Times New Roman"/>
              </a:rPr>
              <a:t>bao</a:t>
            </a:r>
            <a:r>
              <a:rPr sz="2250" spc="-40" dirty="0">
                <a:latin typeface="Times New Roman"/>
                <a:cs typeface="Times New Roman"/>
              </a:rPr>
              <a:t> </a:t>
            </a:r>
            <a:r>
              <a:rPr sz="2250" dirty="0">
                <a:latin typeface="Times New Roman"/>
                <a:cs typeface="Times New Roman"/>
              </a:rPr>
              <a:t>gồm</a:t>
            </a:r>
            <a:r>
              <a:rPr sz="2250" spc="-40" dirty="0">
                <a:latin typeface="Times New Roman"/>
                <a:cs typeface="Times New Roman"/>
              </a:rPr>
              <a:t> </a:t>
            </a:r>
            <a:r>
              <a:rPr sz="2250" dirty="0">
                <a:latin typeface="Times New Roman"/>
                <a:cs typeface="Times New Roman"/>
              </a:rPr>
              <a:t>cả</a:t>
            </a:r>
            <a:r>
              <a:rPr sz="2250" spc="-25" dirty="0">
                <a:latin typeface="Times New Roman"/>
                <a:cs typeface="Times New Roman"/>
              </a:rPr>
              <a:t> </a:t>
            </a:r>
            <a:r>
              <a:rPr sz="2250" dirty="0">
                <a:latin typeface="Times New Roman"/>
                <a:cs typeface="Times New Roman"/>
              </a:rPr>
              <a:t>ung</a:t>
            </a:r>
            <a:r>
              <a:rPr sz="2250" spc="-35" dirty="0">
                <a:latin typeface="Times New Roman"/>
                <a:cs typeface="Times New Roman"/>
              </a:rPr>
              <a:t> </a:t>
            </a:r>
            <a:r>
              <a:rPr sz="2250" dirty="0">
                <a:latin typeface="Times New Roman"/>
                <a:cs typeface="Times New Roman"/>
              </a:rPr>
              <a:t>thư</a:t>
            </a:r>
            <a:r>
              <a:rPr sz="2250" spc="-40" dirty="0">
                <a:latin typeface="Times New Roman"/>
                <a:cs typeface="Times New Roman"/>
              </a:rPr>
              <a:t> </a:t>
            </a:r>
            <a:r>
              <a:rPr sz="2250" dirty="0">
                <a:latin typeface="Times New Roman"/>
                <a:cs typeface="Times New Roman"/>
              </a:rPr>
              <a:t>gan,</a:t>
            </a:r>
            <a:r>
              <a:rPr sz="2250" spc="-30" dirty="0">
                <a:latin typeface="Times New Roman"/>
                <a:cs typeface="Times New Roman"/>
              </a:rPr>
              <a:t> </a:t>
            </a:r>
            <a:r>
              <a:rPr sz="2250" dirty="0">
                <a:latin typeface="Times New Roman"/>
                <a:cs typeface="Times New Roman"/>
              </a:rPr>
              <a:t>có</a:t>
            </a:r>
            <a:r>
              <a:rPr sz="2250" spc="-15" dirty="0">
                <a:latin typeface="Times New Roman"/>
                <a:cs typeface="Times New Roman"/>
              </a:rPr>
              <a:t> </a:t>
            </a:r>
            <a:r>
              <a:rPr sz="2250" dirty="0">
                <a:latin typeface="Times New Roman"/>
                <a:cs typeface="Times New Roman"/>
              </a:rPr>
              <a:t>thể</a:t>
            </a:r>
            <a:r>
              <a:rPr sz="2250" spc="-45" dirty="0">
                <a:latin typeface="Times New Roman"/>
                <a:cs typeface="Times New Roman"/>
              </a:rPr>
              <a:t> </a:t>
            </a:r>
            <a:r>
              <a:rPr sz="2250" dirty="0">
                <a:latin typeface="Times New Roman"/>
                <a:cs typeface="Times New Roman"/>
              </a:rPr>
              <a:t>được</a:t>
            </a:r>
            <a:r>
              <a:rPr sz="2250" spc="-40" dirty="0">
                <a:latin typeface="Times New Roman"/>
                <a:cs typeface="Times New Roman"/>
              </a:rPr>
              <a:t> </a:t>
            </a:r>
            <a:r>
              <a:rPr sz="2250" dirty="0">
                <a:latin typeface="Times New Roman"/>
                <a:cs typeface="Times New Roman"/>
              </a:rPr>
              <a:t>ngăn</a:t>
            </a:r>
            <a:r>
              <a:rPr sz="2250" spc="-30" dirty="0">
                <a:latin typeface="Times New Roman"/>
                <a:cs typeface="Times New Roman"/>
              </a:rPr>
              <a:t> </a:t>
            </a:r>
            <a:r>
              <a:rPr sz="2250" dirty="0">
                <a:latin typeface="Times New Roman"/>
                <a:cs typeface="Times New Roman"/>
              </a:rPr>
              <a:t>ngừa</a:t>
            </a:r>
            <a:r>
              <a:rPr sz="2250" spc="-40" dirty="0">
                <a:latin typeface="Times New Roman"/>
                <a:cs typeface="Times New Roman"/>
              </a:rPr>
              <a:t> </a:t>
            </a:r>
            <a:r>
              <a:rPr sz="2250" dirty="0">
                <a:latin typeface="Times New Roman"/>
                <a:cs typeface="Times New Roman"/>
              </a:rPr>
              <a:t>bằng</a:t>
            </a:r>
            <a:r>
              <a:rPr sz="2250" spc="-40" dirty="0">
                <a:latin typeface="Times New Roman"/>
                <a:cs typeface="Times New Roman"/>
              </a:rPr>
              <a:t> </a:t>
            </a:r>
            <a:r>
              <a:rPr sz="2250" spc="-20" dirty="0">
                <a:latin typeface="Times New Roman"/>
                <a:cs typeface="Times New Roman"/>
              </a:rPr>
              <a:t>cách</a:t>
            </a:r>
            <a:endParaRPr sz="2250">
              <a:latin typeface="Times New Roman"/>
              <a:cs typeface="Times New Roman"/>
            </a:endParaRPr>
          </a:p>
          <a:p>
            <a:pPr marL="2559050">
              <a:lnSpc>
                <a:spcPct val="100000"/>
              </a:lnSpc>
              <a:spcBef>
                <a:spcPts val="384"/>
              </a:spcBef>
            </a:pPr>
            <a:r>
              <a:rPr sz="2250" dirty="0">
                <a:latin typeface="Times New Roman"/>
                <a:cs typeface="Times New Roman"/>
              </a:rPr>
              <a:t>đi</a:t>
            </a:r>
            <a:r>
              <a:rPr sz="2250" spc="-40" dirty="0">
                <a:latin typeface="Times New Roman"/>
                <a:cs typeface="Times New Roman"/>
              </a:rPr>
              <a:t> </a:t>
            </a:r>
            <a:r>
              <a:rPr sz="2250" dirty="0">
                <a:latin typeface="Times New Roman"/>
                <a:cs typeface="Times New Roman"/>
              </a:rPr>
              <a:t>xét</a:t>
            </a:r>
            <a:r>
              <a:rPr sz="2250" spc="-50" dirty="0">
                <a:latin typeface="Times New Roman"/>
                <a:cs typeface="Times New Roman"/>
              </a:rPr>
              <a:t> </a:t>
            </a:r>
            <a:r>
              <a:rPr sz="2250" dirty="0">
                <a:latin typeface="Times New Roman"/>
                <a:cs typeface="Times New Roman"/>
              </a:rPr>
              <a:t>nghiệm</a:t>
            </a:r>
            <a:r>
              <a:rPr sz="2250" spc="-40" dirty="0">
                <a:latin typeface="Times New Roman"/>
                <a:cs typeface="Times New Roman"/>
              </a:rPr>
              <a:t> </a:t>
            </a:r>
            <a:r>
              <a:rPr sz="2250" dirty="0">
                <a:latin typeface="Times New Roman"/>
                <a:cs typeface="Times New Roman"/>
              </a:rPr>
              <a:t>và</a:t>
            </a:r>
            <a:r>
              <a:rPr sz="2250" spc="-55" dirty="0">
                <a:latin typeface="Times New Roman"/>
                <a:cs typeface="Times New Roman"/>
              </a:rPr>
              <a:t> </a:t>
            </a:r>
            <a:r>
              <a:rPr sz="2250" dirty="0">
                <a:latin typeface="Times New Roman"/>
                <a:cs typeface="Times New Roman"/>
              </a:rPr>
              <a:t>gặp</a:t>
            </a:r>
            <a:r>
              <a:rPr sz="2250" spc="-35" dirty="0">
                <a:latin typeface="Times New Roman"/>
                <a:cs typeface="Times New Roman"/>
              </a:rPr>
              <a:t> </a:t>
            </a:r>
            <a:r>
              <a:rPr sz="2250" dirty="0">
                <a:latin typeface="Times New Roman"/>
                <a:cs typeface="Times New Roman"/>
              </a:rPr>
              <a:t>bác</a:t>
            </a:r>
            <a:r>
              <a:rPr sz="2250" spc="-25" dirty="0">
                <a:latin typeface="Times New Roman"/>
                <a:cs typeface="Times New Roman"/>
              </a:rPr>
              <a:t> sĩ.</a:t>
            </a:r>
            <a:endParaRPr sz="2250">
              <a:latin typeface="Times New Roman"/>
              <a:cs typeface="Times New Roman"/>
            </a:endParaRPr>
          </a:p>
        </p:txBody>
      </p:sp>
      <p:sp>
        <p:nvSpPr>
          <p:cNvPr id="7" name="object 7"/>
          <p:cNvSpPr txBox="1"/>
          <p:nvPr/>
        </p:nvSpPr>
        <p:spPr>
          <a:xfrm>
            <a:off x="1143406" y="6332931"/>
            <a:ext cx="7569200" cy="812165"/>
          </a:xfrm>
          <a:prstGeom prst="rect">
            <a:avLst/>
          </a:prstGeom>
        </p:spPr>
        <p:txBody>
          <a:bodyPr vert="horz" wrap="square" lIns="0" tIns="12065" rIns="0" bIns="0" rtlCol="0">
            <a:spAutoFit/>
          </a:bodyPr>
          <a:lstStyle/>
          <a:p>
            <a:pPr marL="1926589" marR="5080" indent="-1914525">
              <a:lnSpc>
                <a:spcPct val="114700"/>
              </a:lnSpc>
              <a:spcBef>
                <a:spcPts val="95"/>
              </a:spcBef>
            </a:pPr>
            <a:r>
              <a:rPr sz="2250" dirty="0">
                <a:latin typeface="Times New Roman"/>
                <a:cs typeface="Times New Roman"/>
              </a:rPr>
              <a:t>Xét</a:t>
            </a:r>
            <a:r>
              <a:rPr sz="2250" spc="-45" dirty="0">
                <a:latin typeface="Times New Roman"/>
                <a:cs typeface="Times New Roman"/>
              </a:rPr>
              <a:t> </a:t>
            </a:r>
            <a:r>
              <a:rPr sz="2250" dirty="0">
                <a:latin typeface="Times New Roman"/>
                <a:cs typeface="Times New Roman"/>
              </a:rPr>
              <a:t>nghiệm</a:t>
            </a:r>
            <a:r>
              <a:rPr sz="2250" spc="-30" dirty="0">
                <a:latin typeface="Times New Roman"/>
                <a:cs typeface="Times New Roman"/>
              </a:rPr>
              <a:t> </a:t>
            </a:r>
            <a:r>
              <a:rPr sz="2250" dirty="0">
                <a:latin typeface="Times New Roman"/>
                <a:cs typeface="Times New Roman"/>
              </a:rPr>
              <a:t>viêm</a:t>
            </a:r>
            <a:r>
              <a:rPr sz="2250" spc="-25" dirty="0">
                <a:latin typeface="Times New Roman"/>
                <a:cs typeface="Times New Roman"/>
              </a:rPr>
              <a:t> </a:t>
            </a:r>
            <a:r>
              <a:rPr sz="2250" dirty="0">
                <a:latin typeface="Times New Roman"/>
                <a:cs typeface="Times New Roman"/>
              </a:rPr>
              <a:t>gan</a:t>
            </a:r>
            <a:r>
              <a:rPr sz="2250" spc="-35" dirty="0">
                <a:latin typeface="Times New Roman"/>
                <a:cs typeface="Times New Roman"/>
              </a:rPr>
              <a:t> </a:t>
            </a:r>
            <a:r>
              <a:rPr sz="2250" dirty="0">
                <a:latin typeface="Times New Roman"/>
                <a:cs typeface="Times New Roman"/>
              </a:rPr>
              <a:t>B</a:t>
            </a:r>
            <a:r>
              <a:rPr sz="2250" spc="-30" dirty="0">
                <a:latin typeface="Times New Roman"/>
                <a:cs typeface="Times New Roman"/>
              </a:rPr>
              <a:t> </a:t>
            </a:r>
            <a:r>
              <a:rPr sz="2250" dirty="0">
                <a:latin typeface="Times New Roman"/>
                <a:cs typeface="Times New Roman"/>
              </a:rPr>
              <a:t>rất</a:t>
            </a:r>
            <a:r>
              <a:rPr sz="2250" spc="-35" dirty="0">
                <a:latin typeface="Times New Roman"/>
                <a:cs typeface="Times New Roman"/>
              </a:rPr>
              <a:t> </a:t>
            </a:r>
            <a:r>
              <a:rPr sz="2250" dirty="0">
                <a:latin typeface="Times New Roman"/>
                <a:cs typeface="Times New Roman"/>
              </a:rPr>
              <a:t>đơn</a:t>
            </a:r>
            <a:r>
              <a:rPr sz="2250" spc="-30" dirty="0">
                <a:latin typeface="Times New Roman"/>
                <a:cs typeface="Times New Roman"/>
              </a:rPr>
              <a:t> </a:t>
            </a:r>
            <a:r>
              <a:rPr sz="2250" dirty="0">
                <a:latin typeface="Times New Roman"/>
                <a:cs typeface="Times New Roman"/>
              </a:rPr>
              <a:t>giản</a:t>
            </a:r>
            <a:r>
              <a:rPr sz="2250" spc="-30" dirty="0">
                <a:latin typeface="Times New Roman"/>
                <a:cs typeface="Times New Roman"/>
              </a:rPr>
              <a:t> </a:t>
            </a:r>
            <a:r>
              <a:rPr sz="2250" dirty="0">
                <a:latin typeface="Times New Roman"/>
                <a:cs typeface="Times New Roman"/>
              </a:rPr>
              <a:t>và</a:t>
            </a:r>
            <a:r>
              <a:rPr sz="2250" spc="-30" dirty="0">
                <a:latin typeface="Times New Roman"/>
                <a:cs typeface="Times New Roman"/>
              </a:rPr>
              <a:t> </a:t>
            </a:r>
            <a:r>
              <a:rPr sz="2250" dirty="0">
                <a:latin typeface="Times New Roman"/>
                <a:cs typeface="Times New Roman"/>
              </a:rPr>
              <a:t>dễ</a:t>
            </a:r>
            <a:r>
              <a:rPr sz="2250" spc="-35" dirty="0">
                <a:latin typeface="Times New Roman"/>
                <a:cs typeface="Times New Roman"/>
              </a:rPr>
              <a:t> </a:t>
            </a:r>
            <a:r>
              <a:rPr sz="2250" dirty="0">
                <a:latin typeface="Times New Roman"/>
                <a:cs typeface="Times New Roman"/>
              </a:rPr>
              <a:t>dàng</a:t>
            </a:r>
            <a:r>
              <a:rPr sz="2250" spc="-30" dirty="0">
                <a:latin typeface="Times New Roman"/>
                <a:cs typeface="Times New Roman"/>
              </a:rPr>
              <a:t> </a:t>
            </a:r>
            <a:r>
              <a:rPr sz="2250" dirty="0">
                <a:latin typeface="Times New Roman"/>
                <a:cs typeface="Times New Roman"/>
              </a:rPr>
              <a:t>và</a:t>
            </a:r>
            <a:r>
              <a:rPr sz="2250" spc="-35" dirty="0">
                <a:latin typeface="Times New Roman"/>
                <a:cs typeface="Times New Roman"/>
              </a:rPr>
              <a:t> </a:t>
            </a:r>
            <a:r>
              <a:rPr sz="2250" dirty="0">
                <a:latin typeface="Times New Roman"/>
                <a:cs typeface="Times New Roman"/>
              </a:rPr>
              <a:t>có</a:t>
            </a:r>
            <a:r>
              <a:rPr sz="2250" spc="-25" dirty="0">
                <a:latin typeface="Times New Roman"/>
                <a:cs typeface="Times New Roman"/>
              </a:rPr>
              <a:t> </a:t>
            </a:r>
            <a:r>
              <a:rPr sz="2250" dirty="0">
                <a:latin typeface="Times New Roman"/>
                <a:cs typeface="Times New Roman"/>
              </a:rPr>
              <a:t>thể</a:t>
            </a:r>
            <a:r>
              <a:rPr sz="2250" spc="-25" dirty="0">
                <a:latin typeface="Times New Roman"/>
                <a:cs typeface="Times New Roman"/>
              </a:rPr>
              <a:t> </a:t>
            </a:r>
            <a:r>
              <a:rPr sz="2250" dirty="0">
                <a:latin typeface="Times New Roman"/>
                <a:cs typeface="Times New Roman"/>
              </a:rPr>
              <a:t>giúp</a:t>
            </a:r>
            <a:r>
              <a:rPr sz="2250" spc="-40" dirty="0">
                <a:latin typeface="Times New Roman"/>
                <a:cs typeface="Times New Roman"/>
              </a:rPr>
              <a:t> </a:t>
            </a:r>
            <a:r>
              <a:rPr sz="2250" spc="-25" dirty="0">
                <a:latin typeface="Times New Roman"/>
                <a:cs typeface="Times New Roman"/>
              </a:rPr>
              <a:t>ích </a:t>
            </a:r>
            <a:r>
              <a:rPr sz="2250" dirty="0">
                <a:latin typeface="Times New Roman"/>
                <a:cs typeface="Times New Roman"/>
              </a:rPr>
              <a:t>bạn</a:t>
            </a:r>
            <a:r>
              <a:rPr sz="2250" spc="-40" dirty="0">
                <a:latin typeface="Times New Roman"/>
                <a:cs typeface="Times New Roman"/>
              </a:rPr>
              <a:t> </a:t>
            </a:r>
            <a:r>
              <a:rPr sz="2250" dirty="0">
                <a:latin typeface="Times New Roman"/>
                <a:cs typeface="Times New Roman"/>
              </a:rPr>
              <a:t>và</a:t>
            </a:r>
            <a:r>
              <a:rPr sz="2250" spc="-30" dirty="0">
                <a:latin typeface="Times New Roman"/>
                <a:cs typeface="Times New Roman"/>
              </a:rPr>
              <a:t> </a:t>
            </a:r>
            <a:r>
              <a:rPr sz="2250" dirty="0">
                <a:latin typeface="Times New Roman"/>
                <a:cs typeface="Times New Roman"/>
              </a:rPr>
              <a:t>gia</a:t>
            </a:r>
            <a:r>
              <a:rPr sz="2250" spc="-35" dirty="0">
                <a:latin typeface="Times New Roman"/>
                <a:cs typeface="Times New Roman"/>
              </a:rPr>
              <a:t> </a:t>
            </a:r>
            <a:r>
              <a:rPr sz="2250" dirty="0">
                <a:latin typeface="Times New Roman"/>
                <a:cs typeface="Times New Roman"/>
              </a:rPr>
              <a:t>đình</a:t>
            </a:r>
            <a:r>
              <a:rPr sz="2250" spc="-30" dirty="0">
                <a:latin typeface="Times New Roman"/>
                <a:cs typeface="Times New Roman"/>
              </a:rPr>
              <a:t> </a:t>
            </a:r>
            <a:r>
              <a:rPr sz="2250" dirty="0">
                <a:latin typeface="Times New Roman"/>
                <a:cs typeface="Times New Roman"/>
              </a:rPr>
              <a:t>luôn</a:t>
            </a:r>
            <a:r>
              <a:rPr sz="2250" spc="-30" dirty="0">
                <a:latin typeface="Times New Roman"/>
                <a:cs typeface="Times New Roman"/>
              </a:rPr>
              <a:t> </a:t>
            </a:r>
            <a:r>
              <a:rPr sz="2250" dirty="0">
                <a:latin typeface="Times New Roman"/>
                <a:cs typeface="Times New Roman"/>
              </a:rPr>
              <a:t>khỏe</a:t>
            </a:r>
            <a:r>
              <a:rPr sz="2250" spc="-30" dirty="0">
                <a:latin typeface="Times New Roman"/>
                <a:cs typeface="Times New Roman"/>
              </a:rPr>
              <a:t> </a:t>
            </a:r>
            <a:r>
              <a:rPr sz="2250" spc="-10" dirty="0">
                <a:latin typeface="Times New Roman"/>
                <a:cs typeface="Times New Roman"/>
              </a:rPr>
              <a:t>mạnh.</a:t>
            </a:r>
            <a:endParaRPr sz="2250">
              <a:latin typeface="Times New Roman"/>
              <a:cs typeface="Times New Roman"/>
            </a:endParaRPr>
          </a:p>
        </p:txBody>
      </p:sp>
      <p:pic>
        <p:nvPicPr>
          <p:cNvPr id="8" name="object 8"/>
          <p:cNvPicPr/>
          <p:nvPr/>
        </p:nvPicPr>
        <p:blipFill>
          <a:blip r:embed="rId4" cstate="print"/>
          <a:stretch>
            <a:fillRect/>
          </a:stretch>
        </p:blipFill>
        <p:spPr>
          <a:xfrm>
            <a:off x="0" y="0"/>
            <a:ext cx="10474451" cy="110794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8935" y="1203705"/>
            <a:ext cx="2372995" cy="292735"/>
          </a:xfrm>
          <a:prstGeom prst="rect">
            <a:avLst/>
          </a:prstGeom>
        </p:spPr>
        <p:txBody>
          <a:bodyPr vert="horz" wrap="square" lIns="0" tIns="12700" rIns="0" bIns="0" rtlCol="0">
            <a:spAutoFit/>
          </a:bodyPr>
          <a:lstStyle/>
          <a:p>
            <a:pPr marL="12700">
              <a:lnSpc>
                <a:spcPct val="100000"/>
              </a:lnSpc>
              <a:spcBef>
                <a:spcPts val="100"/>
              </a:spcBef>
            </a:pPr>
            <a:r>
              <a:rPr sz="1750" dirty="0">
                <a:latin typeface="Times New Roman"/>
                <a:cs typeface="Times New Roman"/>
              </a:rPr>
              <a:t>Kịch</a:t>
            </a:r>
            <a:r>
              <a:rPr sz="1750" spc="-20" dirty="0">
                <a:latin typeface="Times New Roman"/>
                <a:cs typeface="Times New Roman"/>
              </a:rPr>
              <a:t> </a:t>
            </a:r>
            <a:r>
              <a:rPr sz="1750" dirty="0">
                <a:latin typeface="Times New Roman"/>
                <a:cs typeface="Times New Roman"/>
              </a:rPr>
              <a:t>bản</a:t>
            </a:r>
            <a:r>
              <a:rPr sz="1750" spc="-20" dirty="0">
                <a:latin typeface="Times New Roman"/>
                <a:cs typeface="Times New Roman"/>
              </a:rPr>
              <a:t> </a:t>
            </a:r>
            <a:r>
              <a:rPr sz="1750" dirty="0">
                <a:latin typeface="Times New Roman"/>
                <a:cs typeface="Times New Roman"/>
              </a:rPr>
              <a:t>cùa</a:t>
            </a:r>
            <a:r>
              <a:rPr sz="1750" spc="-25" dirty="0">
                <a:latin typeface="Times New Roman"/>
                <a:cs typeface="Times New Roman"/>
              </a:rPr>
              <a:t> </a:t>
            </a:r>
            <a:r>
              <a:rPr sz="1750" dirty="0">
                <a:latin typeface="Times New Roman"/>
                <a:cs typeface="Times New Roman"/>
              </a:rPr>
              <a:t>nhà</a:t>
            </a:r>
            <a:r>
              <a:rPr sz="1750" spc="-20" dirty="0">
                <a:latin typeface="Times New Roman"/>
                <a:cs typeface="Times New Roman"/>
              </a:rPr>
              <a:t> </a:t>
            </a:r>
            <a:r>
              <a:rPr sz="1750" dirty="0">
                <a:latin typeface="Times New Roman"/>
                <a:cs typeface="Times New Roman"/>
              </a:rPr>
              <a:t>giáo</a:t>
            </a:r>
            <a:r>
              <a:rPr sz="1750" spc="-10" dirty="0">
                <a:latin typeface="Times New Roman"/>
                <a:cs typeface="Times New Roman"/>
              </a:rPr>
              <a:t> </a:t>
            </a:r>
            <a:r>
              <a:rPr sz="1750" spc="-25" dirty="0">
                <a:latin typeface="Times New Roman"/>
                <a:cs typeface="Times New Roman"/>
              </a:rPr>
              <a:t>dục</a:t>
            </a:r>
            <a:endParaRPr sz="1750">
              <a:latin typeface="Times New Roman"/>
              <a:cs typeface="Times New Roman"/>
            </a:endParaRPr>
          </a:p>
        </p:txBody>
      </p:sp>
      <p:sp>
        <p:nvSpPr>
          <p:cNvPr id="3" name="object 3"/>
          <p:cNvSpPr txBox="1"/>
          <p:nvPr/>
        </p:nvSpPr>
        <p:spPr>
          <a:xfrm>
            <a:off x="268935" y="4159377"/>
            <a:ext cx="2891155" cy="292735"/>
          </a:xfrm>
          <a:prstGeom prst="rect">
            <a:avLst/>
          </a:prstGeom>
        </p:spPr>
        <p:txBody>
          <a:bodyPr vert="horz" wrap="square" lIns="0" tIns="12700" rIns="0" bIns="0" rtlCol="0">
            <a:spAutoFit/>
          </a:bodyPr>
          <a:lstStyle/>
          <a:p>
            <a:pPr marL="12700">
              <a:lnSpc>
                <a:spcPct val="100000"/>
              </a:lnSpc>
              <a:spcBef>
                <a:spcPts val="100"/>
              </a:spcBef>
            </a:pPr>
            <a:r>
              <a:rPr sz="1750" dirty="0">
                <a:latin typeface="Times New Roman"/>
                <a:cs typeface="Times New Roman"/>
              </a:rPr>
              <a:t>Thành</a:t>
            </a:r>
            <a:r>
              <a:rPr sz="1750" spc="-20" dirty="0">
                <a:latin typeface="Times New Roman"/>
                <a:cs typeface="Times New Roman"/>
              </a:rPr>
              <a:t> </a:t>
            </a:r>
            <a:r>
              <a:rPr sz="1750" dirty="0">
                <a:latin typeface="Times New Roman"/>
                <a:cs typeface="Times New Roman"/>
              </a:rPr>
              <a:t>viên</a:t>
            </a:r>
            <a:r>
              <a:rPr sz="1750" spc="-30" dirty="0">
                <a:latin typeface="Times New Roman"/>
                <a:cs typeface="Times New Roman"/>
              </a:rPr>
              <a:t> </a:t>
            </a:r>
            <a:r>
              <a:rPr sz="1750" dirty="0">
                <a:latin typeface="Times New Roman"/>
                <a:cs typeface="Times New Roman"/>
              </a:rPr>
              <a:t>cộng</a:t>
            </a:r>
            <a:r>
              <a:rPr sz="1750" spc="-30" dirty="0">
                <a:latin typeface="Times New Roman"/>
                <a:cs typeface="Times New Roman"/>
              </a:rPr>
              <a:t> </a:t>
            </a:r>
            <a:r>
              <a:rPr sz="1750" dirty="0">
                <a:latin typeface="Times New Roman"/>
                <a:cs typeface="Times New Roman"/>
              </a:rPr>
              <a:t>đồng</a:t>
            </a:r>
            <a:r>
              <a:rPr sz="1750" spc="-20" dirty="0">
                <a:latin typeface="Times New Roman"/>
                <a:cs typeface="Times New Roman"/>
              </a:rPr>
              <a:t> </a:t>
            </a:r>
            <a:r>
              <a:rPr sz="1750" dirty="0">
                <a:latin typeface="Times New Roman"/>
                <a:cs typeface="Times New Roman"/>
              </a:rPr>
              <a:t>nhìn</a:t>
            </a:r>
            <a:r>
              <a:rPr sz="1750" spc="-10" dirty="0">
                <a:latin typeface="Times New Roman"/>
                <a:cs typeface="Times New Roman"/>
              </a:rPr>
              <a:t> </a:t>
            </a:r>
            <a:r>
              <a:rPr sz="1750" spc="-20" dirty="0">
                <a:latin typeface="Times New Roman"/>
                <a:cs typeface="Times New Roman"/>
              </a:rPr>
              <a:t>thấy</a:t>
            </a:r>
            <a:endParaRPr sz="1750">
              <a:latin typeface="Times New Roman"/>
              <a:cs typeface="Times New Roman"/>
            </a:endParaRPr>
          </a:p>
        </p:txBody>
      </p:sp>
      <p:sp>
        <p:nvSpPr>
          <p:cNvPr id="4" name="object 4"/>
          <p:cNvSpPr txBox="1">
            <a:spLocks noGrp="1"/>
          </p:cNvSpPr>
          <p:nvPr>
            <p:ph type="title"/>
          </p:nvPr>
        </p:nvSpPr>
        <p:spPr>
          <a:xfrm>
            <a:off x="4280408" y="893234"/>
            <a:ext cx="5742940" cy="1280160"/>
          </a:xfrm>
          <a:prstGeom prst="rect">
            <a:avLst/>
          </a:prstGeom>
        </p:spPr>
        <p:txBody>
          <a:bodyPr vert="horz" wrap="square" lIns="0" tIns="11430" rIns="0" bIns="0" rtlCol="0">
            <a:spAutoFit/>
          </a:bodyPr>
          <a:lstStyle/>
          <a:p>
            <a:pPr marL="12700" marR="5080" algn="just">
              <a:lnSpc>
                <a:spcPct val="112100"/>
              </a:lnSpc>
              <a:spcBef>
                <a:spcPts val="90"/>
              </a:spcBef>
            </a:pPr>
            <a:r>
              <a:rPr sz="2450" dirty="0">
                <a:solidFill>
                  <a:srgbClr val="082C6C"/>
                </a:solidFill>
              </a:rPr>
              <a:t>"Hôm</a:t>
            </a:r>
            <a:r>
              <a:rPr sz="2450" spc="150" dirty="0">
                <a:solidFill>
                  <a:srgbClr val="082C6C"/>
                </a:solidFill>
              </a:rPr>
              <a:t> </a:t>
            </a:r>
            <a:r>
              <a:rPr sz="2450" dirty="0">
                <a:solidFill>
                  <a:srgbClr val="082C6C"/>
                </a:solidFill>
              </a:rPr>
              <a:t>nay</a:t>
            </a:r>
            <a:r>
              <a:rPr sz="2450" spc="165" dirty="0">
                <a:solidFill>
                  <a:srgbClr val="082C6C"/>
                </a:solidFill>
              </a:rPr>
              <a:t> </a:t>
            </a:r>
            <a:r>
              <a:rPr sz="2450" dirty="0">
                <a:solidFill>
                  <a:srgbClr val="082C6C"/>
                </a:solidFill>
              </a:rPr>
              <a:t>chúng</a:t>
            </a:r>
            <a:r>
              <a:rPr sz="2450" spc="165" dirty="0">
                <a:solidFill>
                  <a:srgbClr val="082C6C"/>
                </a:solidFill>
              </a:rPr>
              <a:t> </a:t>
            </a:r>
            <a:r>
              <a:rPr sz="2450" dirty="0">
                <a:solidFill>
                  <a:srgbClr val="082C6C"/>
                </a:solidFill>
              </a:rPr>
              <a:t>ta</a:t>
            </a:r>
            <a:r>
              <a:rPr sz="2450" spc="170" dirty="0">
                <a:solidFill>
                  <a:srgbClr val="082C6C"/>
                </a:solidFill>
              </a:rPr>
              <a:t> </a:t>
            </a:r>
            <a:r>
              <a:rPr sz="2450" dirty="0">
                <a:solidFill>
                  <a:srgbClr val="082C6C"/>
                </a:solidFill>
              </a:rPr>
              <a:t>sẽ</a:t>
            </a:r>
            <a:r>
              <a:rPr sz="2450" spc="150" dirty="0">
                <a:solidFill>
                  <a:srgbClr val="082C6C"/>
                </a:solidFill>
              </a:rPr>
              <a:t> </a:t>
            </a:r>
            <a:r>
              <a:rPr sz="2450" dirty="0">
                <a:solidFill>
                  <a:srgbClr val="082C6C"/>
                </a:solidFill>
              </a:rPr>
              <a:t>nói</a:t>
            </a:r>
            <a:r>
              <a:rPr sz="2450" spc="170" dirty="0">
                <a:solidFill>
                  <a:srgbClr val="082C6C"/>
                </a:solidFill>
              </a:rPr>
              <a:t> </a:t>
            </a:r>
            <a:r>
              <a:rPr sz="2450" dirty="0">
                <a:solidFill>
                  <a:srgbClr val="082C6C"/>
                </a:solidFill>
              </a:rPr>
              <a:t>về</a:t>
            </a:r>
            <a:r>
              <a:rPr sz="2450" spc="165" dirty="0">
                <a:solidFill>
                  <a:srgbClr val="082C6C"/>
                </a:solidFill>
              </a:rPr>
              <a:t> </a:t>
            </a:r>
            <a:r>
              <a:rPr sz="2450" dirty="0">
                <a:solidFill>
                  <a:srgbClr val="082C6C"/>
                </a:solidFill>
              </a:rPr>
              <a:t>bệnh</a:t>
            </a:r>
            <a:r>
              <a:rPr sz="2450" spc="155" dirty="0">
                <a:solidFill>
                  <a:srgbClr val="082C6C"/>
                </a:solidFill>
              </a:rPr>
              <a:t> </a:t>
            </a:r>
            <a:r>
              <a:rPr sz="2450" dirty="0">
                <a:solidFill>
                  <a:srgbClr val="082C6C"/>
                </a:solidFill>
              </a:rPr>
              <a:t>viêm</a:t>
            </a:r>
            <a:r>
              <a:rPr sz="2450" spc="150" dirty="0">
                <a:solidFill>
                  <a:srgbClr val="082C6C"/>
                </a:solidFill>
              </a:rPr>
              <a:t> </a:t>
            </a:r>
            <a:r>
              <a:rPr sz="2450" spc="-25" dirty="0">
                <a:solidFill>
                  <a:srgbClr val="082C6C"/>
                </a:solidFill>
              </a:rPr>
              <a:t>gan </a:t>
            </a:r>
            <a:r>
              <a:rPr sz="2450" dirty="0">
                <a:solidFill>
                  <a:srgbClr val="082C6C"/>
                </a:solidFill>
              </a:rPr>
              <a:t>B:</a:t>
            </a:r>
            <a:r>
              <a:rPr sz="2450" spc="440" dirty="0">
                <a:solidFill>
                  <a:srgbClr val="082C6C"/>
                </a:solidFill>
              </a:rPr>
              <a:t> </a:t>
            </a:r>
            <a:r>
              <a:rPr sz="2450" dirty="0">
                <a:solidFill>
                  <a:srgbClr val="082C6C"/>
                </a:solidFill>
              </a:rPr>
              <a:t>những</a:t>
            </a:r>
            <a:r>
              <a:rPr sz="2450" spc="450" dirty="0">
                <a:solidFill>
                  <a:srgbClr val="082C6C"/>
                </a:solidFill>
              </a:rPr>
              <a:t> </a:t>
            </a:r>
            <a:r>
              <a:rPr sz="2450" dirty="0">
                <a:solidFill>
                  <a:srgbClr val="082C6C"/>
                </a:solidFill>
              </a:rPr>
              <a:t>điều</a:t>
            </a:r>
            <a:r>
              <a:rPr sz="2450" spc="455" dirty="0">
                <a:solidFill>
                  <a:srgbClr val="082C6C"/>
                </a:solidFill>
              </a:rPr>
              <a:t> </a:t>
            </a:r>
            <a:r>
              <a:rPr sz="2450" dirty="0">
                <a:solidFill>
                  <a:srgbClr val="082C6C"/>
                </a:solidFill>
              </a:rPr>
              <a:t>bạn</a:t>
            </a:r>
            <a:r>
              <a:rPr sz="2450" spc="455" dirty="0">
                <a:solidFill>
                  <a:srgbClr val="082C6C"/>
                </a:solidFill>
              </a:rPr>
              <a:t> </a:t>
            </a:r>
            <a:r>
              <a:rPr sz="2450" dirty="0">
                <a:solidFill>
                  <a:srgbClr val="082C6C"/>
                </a:solidFill>
              </a:rPr>
              <a:t>cần</a:t>
            </a:r>
            <a:r>
              <a:rPr sz="2450" spc="440" dirty="0">
                <a:solidFill>
                  <a:srgbClr val="082C6C"/>
                </a:solidFill>
              </a:rPr>
              <a:t> </a:t>
            </a:r>
            <a:r>
              <a:rPr sz="2450" dirty="0">
                <a:solidFill>
                  <a:srgbClr val="082C6C"/>
                </a:solidFill>
              </a:rPr>
              <a:t>biết</a:t>
            </a:r>
            <a:r>
              <a:rPr sz="2450" spc="450" dirty="0">
                <a:solidFill>
                  <a:srgbClr val="082C6C"/>
                </a:solidFill>
              </a:rPr>
              <a:t> </a:t>
            </a:r>
            <a:r>
              <a:rPr sz="2450" dirty="0">
                <a:solidFill>
                  <a:srgbClr val="082C6C"/>
                </a:solidFill>
              </a:rPr>
              <a:t>để</a:t>
            </a:r>
            <a:r>
              <a:rPr sz="2450" spc="450" dirty="0">
                <a:solidFill>
                  <a:srgbClr val="082C6C"/>
                </a:solidFill>
              </a:rPr>
              <a:t> </a:t>
            </a:r>
            <a:r>
              <a:rPr sz="2450" dirty="0">
                <a:solidFill>
                  <a:srgbClr val="082C6C"/>
                </a:solidFill>
              </a:rPr>
              <a:t>giữ</a:t>
            </a:r>
            <a:r>
              <a:rPr sz="2450" spc="450" dirty="0">
                <a:solidFill>
                  <a:srgbClr val="082C6C"/>
                </a:solidFill>
              </a:rPr>
              <a:t> </a:t>
            </a:r>
            <a:r>
              <a:rPr sz="2450" dirty="0">
                <a:solidFill>
                  <a:srgbClr val="082C6C"/>
                </a:solidFill>
              </a:rPr>
              <a:t>gìn</a:t>
            </a:r>
            <a:r>
              <a:rPr sz="2450" spc="455" dirty="0">
                <a:solidFill>
                  <a:srgbClr val="082C6C"/>
                </a:solidFill>
              </a:rPr>
              <a:t> </a:t>
            </a:r>
            <a:r>
              <a:rPr sz="2450" spc="-25" dirty="0">
                <a:solidFill>
                  <a:srgbClr val="082C6C"/>
                </a:solidFill>
              </a:rPr>
              <a:t>sức </a:t>
            </a:r>
            <a:r>
              <a:rPr sz="2450" dirty="0">
                <a:solidFill>
                  <a:srgbClr val="082C6C"/>
                </a:solidFill>
              </a:rPr>
              <a:t>khỏe</a:t>
            </a:r>
            <a:r>
              <a:rPr sz="2450" spc="-65" dirty="0">
                <a:solidFill>
                  <a:srgbClr val="082C6C"/>
                </a:solidFill>
              </a:rPr>
              <a:t> </a:t>
            </a:r>
            <a:r>
              <a:rPr sz="2450" dirty="0">
                <a:solidFill>
                  <a:srgbClr val="082C6C"/>
                </a:solidFill>
              </a:rPr>
              <a:t>cho</a:t>
            </a:r>
            <a:r>
              <a:rPr sz="2450" spc="-75" dirty="0">
                <a:solidFill>
                  <a:srgbClr val="082C6C"/>
                </a:solidFill>
              </a:rPr>
              <a:t> </a:t>
            </a:r>
            <a:r>
              <a:rPr sz="2450" dirty="0">
                <a:solidFill>
                  <a:srgbClr val="082C6C"/>
                </a:solidFill>
              </a:rPr>
              <a:t>bản</a:t>
            </a:r>
            <a:r>
              <a:rPr sz="2450" spc="-65" dirty="0">
                <a:solidFill>
                  <a:srgbClr val="082C6C"/>
                </a:solidFill>
              </a:rPr>
              <a:t> </a:t>
            </a:r>
            <a:r>
              <a:rPr sz="2450" dirty="0">
                <a:solidFill>
                  <a:srgbClr val="082C6C"/>
                </a:solidFill>
              </a:rPr>
              <a:t>thân,</a:t>
            </a:r>
            <a:r>
              <a:rPr sz="2450" spc="-85" dirty="0">
                <a:solidFill>
                  <a:srgbClr val="082C6C"/>
                </a:solidFill>
              </a:rPr>
              <a:t> </a:t>
            </a:r>
            <a:r>
              <a:rPr sz="2450" dirty="0">
                <a:solidFill>
                  <a:srgbClr val="082C6C"/>
                </a:solidFill>
              </a:rPr>
              <a:t>người</a:t>
            </a:r>
            <a:r>
              <a:rPr sz="2450" spc="-70" dirty="0">
                <a:solidFill>
                  <a:srgbClr val="082C6C"/>
                </a:solidFill>
              </a:rPr>
              <a:t> </a:t>
            </a:r>
            <a:r>
              <a:rPr sz="2450" dirty="0">
                <a:solidFill>
                  <a:srgbClr val="082C6C"/>
                </a:solidFill>
              </a:rPr>
              <a:t>thân</a:t>
            </a:r>
            <a:r>
              <a:rPr sz="2450" spc="-75" dirty="0">
                <a:solidFill>
                  <a:srgbClr val="082C6C"/>
                </a:solidFill>
              </a:rPr>
              <a:t> </a:t>
            </a:r>
            <a:r>
              <a:rPr sz="2450" dirty="0">
                <a:solidFill>
                  <a:srgbClr val="082C6C"/>
                </a:solidFill>
              </a:rPr>
              <a:t>và</a:t>
            </a:r>
            <a:r>
              <a:rPr sz="2450" spc="-75" dirty="0">
                <a:solidFill>
                  <a:srgbClr val="082C6C"/>
                </a:solidFill>
              </a:rPr>
              <a:t> </a:t>
            </a:r>
            <a:r>
              <a:rPr sz="2450" dirty="0">
                <a:solidFill>
                  <a:srgbClr val="082C6C"/>
                </a:solidFill>
              </a:rPr>
              <a:t>cộng</a:t>
            </a:r>
            <a:r>
              <a:rPr sz="2450" spc="-50" dirty="0">
                <a:solidFill>
                  <a:srgbClr val="082C6C"/>
                </a:solidFill>
              </a:rPr>
              <a:t> </a:t>
            </a:r>
            <a:r>
              <a:rPr sz="2450" spc="-10" dirty="0">
                <a:solidFill>
                  <a:srgbClr val="082C6C"/>
                </a:solidFill>
              </a:rPr>
              <a:t>đồng.</a:t>
            </a:r>
            <a:endParaRPr sz="2450"/>
          </a:p>
        </p:txBody>
      </p:sp>
      <p:sp>
        <p:nvSpPr>
          <p:cNvPr id="5" name="object 5"/>
          <p:cNvSpPr txBox="1"/>
          <p:nvPr/>
        </p:nvSpPr>
        <p:spPr>
          <a:xfrm>
            <a:off x="4280408" y="2573477"/>
            <a:ext cx="5744210" cy="1280160"/>
          </a:xfrm>
          <a:prstGeom prst="rect">
            <a:avLst/>
          </a:prstGeom>
        </p:spPr>
        <p:txBody>
          <a:bodyPr vert="horz" wrap="square" lIns="0" tIns="12065" rIns="0" bIns="0" rtlCol="0">
            <a:spAutoFit/>
          </a:bodyPr>
          <a:lstStyle/>
          <a:p>
            <a:pPr marL="12700" marR="5080" algn="just">
              <a:lnSpc>
                <a:spcPct val="112000"/>
              </a:lnSpc>
              <a:spcBef>
                <a:spcPts val="95"/>
              </a:spcBef>
            </a:pPr>
            <a:r>
              <a:rPr sz="2450" dirty="0">
                <a:solidFill>
                  <a:srgbClr val="082C6C"/>
                </a:solidFill>
                <a:latin typeface="Times New Roman"/>
                <a:cs typeface="Times New Roman"/>
              </a:rPr>
              <a:t>Mặc</a:t>
            </a:r>
            <a:r>
              <a:rPr sz="2450" spc="330" dirty="0">
                <a:solidFill>
                  <a:srgbClr val="082C6C"/>
                </a:solidFill>
                <a:latin typeface="Times New Roman"/>
                <a:cs typeface="Times New Roman"/>
              </a:rPr>
              <a:t> </a:t>
            </a:r>
            <a:r>
              <a:rPr sz="2450" dirty="0">
                <a:solidFill>
                  <a:srgbClr val="082C6C"/>
                </a:solidFill>
                <a:latin typeface="Times New Roman"/>
                <a:cs typeface="Times New Roman"/>
              </a:rPr>
              <a:t>dù</a:t>
            </a:r>
            <a:r>
              <a:rPr sz="2450" spc="335" dirty="0">
                <a:solidFill>
                  <a:srgbClr val="082C6C"/>
                </a:solidFill>
                <a:latin typeface="Times New Roman"/>
                <a:cs typeface="Times New Roman"/>
              </a:rPr>
              <a:t> </a:t>
            </a:r>
            <a:r>
              <a:rPr sz="2450" dirty="0">
                <a:solidFill>
                  <a:srgbClr val="082C6C"/>
                </a:solidFill>
                <a:latin typeface="Times New Roman"/>
                <a:cs typeface="Times New Roman"/>
              </a:rPr>
              <a:t>có</a:t>
            </a:r>
            <a:r>
              <a:rPr sz="2450" spc="365" dirty="0">
                <a:solidFill>
                  <a:srgbClr val="082C6C"/>
                </a:solidFill>
                <a:latin typeface="Times New Roman"/>
                <a:cs typeface="Times New Roman"/>
              </a:rPr>
              <a:t> </a:t>
            </a:r>
            <a:r>
              <a:rPr sz="2450" dirty="0">
                <a:solidFill>
                  <a:srgbClr val="082C6C"/>
                </a:solidFill>
                <a:latin typeface="Times New Roman"/>
                <a:cs typeface="Times New Roman"/>
              </a:rPr>
              <a:t>nhiều</a:t>
            </a:r>
            <a:r>
              <a:rPr sz="2450" spc="345" dirty="0">
                <a:solidFill>
                  <a:srgbClr val="082C6C"/>
                </a:solidFill>
                <a:latin typeface="Times New Roman"/>
                <a:cs typeface="Times New Roman"/>
              </a:rPr>
              <a:t> </a:t>
            </a:r>
            <a:r>
              <a:rPr sz="2450" dirty="0">
                <a:solidFill>
                  <a:srgbClr val="082C6C"/>
                </a:solidFill>
                <a:latin typeface="Times New Roman"/>
                <a:cs typeface="Times New Roman"/>
              </a:rPr>
              <a:t>dạng</a:t>
            </a:r>
            <a:r>
              <a:rPr sz="2450" spc="355" dirty="0">
                <a:solidFill>
                  <a:srgbClr val="082C6C"/>
                </a:solidFill>
                <a:latin typeface="Times New Roman"/>
                <a:cs typeface="Times New Roman"/>
              </a:rPr>
              <a:t> </a:t>
            </a:r>
            <a:r>
              <a:rPr sz="2450" dirty="0">
                <a:solidFill>
                  <a:srgbClr val="082C6C"/>
                </a:solidFill>
                <a:latin typeface="Times New Roman"/>
                <a:cs typeface="Times New Roman"/>
              </a:rPr>
              <a:t>viêm</a:t>
            </a:r>
            <a:r>
              <a:rPr sz="2450" spc="330" dirty="0">
                <a:solidFill>
                  <a:srgbClr val="082C6C"/>
                </a:solidFill>
                <a:latin typeface="Times New Roman"/>
                <a:cs typeface="Times New Roman"/>
              </a:rPr>
              <a:t> </a:t>
            </a:r>
            <a:r>
              <a:rPr sz="2450" dirty="0">
                <a:solidFill>
                  <a:srgbClr val="082C6C"/>
                </a:solidFill>
                <a:latin typeface="Times New Roman"/>
                <a:cs typeface="Times New Roman"/>
              </a:rPr>
              <a:t>gan</a:t>
            </a:r>
            <a:r>
              <a:rPr sz="2450" spc="360" dirty="0">
                <a:solidFill>
                  <a:srgbClr val="082C6C"/>
                </a:solidFill>
                <a:latin typeface="Times New Roman"/>
                <a:cs typeface="Times New Roman"/>
              </a:rPr>
              <a:t> </a:t>
            </a:r>
            <a:r>
              <a:rPr sz="2450" dirty="0">
                <a:solidFill>
                  <a:srgbClr val="082C6C"/>
                </a:solidFill>
                <a:latin typeface="Times New Roman"/>
                <a:cs typeface="Times New Roman"/>
              </a:rPr>
              <a:t>khác</a:t>
            </a:r>
            <a:r>
              <a:rPr sz="2450" spc="360" dirty="0">
                <a:solidFill>
                  <a:srgbClr val="082C6C"/>
                </a:solidFill>
                <a:latin typeface="Times New Roman"/>
                <a:cs typeface="Times New Roman"/>
              </a:rPr>
              <a:t> </a:t>
            </a:r>
            <a:r>
              <a:rPr sz="2450" spc="-20" dirty="0">
                <a:solidFill>
                  <a:srgbClr val="082C6C"/>
                </a:solidFill>
                <a:latin typeface="Times New Roman"/>
                <a:cs typeface="Times New Roman"/>
              </a:rPr>
              <a:t>nhau </a:t>
            </a:r>
            <a:r>
              <a:rPr sz="2450" dirty="0">
                <a:solidFill>
                  <a:srgbClr val="082C6C"/>
                </a:solidFill>
                <a:latin typeface="Times New Roman"/>
                <a:cs typeface="Times New Roman"/>
              </a:rPr>
              <a:t>nhưng</a:t>
            </a:r>
            <a:r>
              <a:rPr sz="2450" spc="540" dirty="0">
                <a:solidFill>
                  <a:srgbClr val="082C6C"/>
                </a:solidFill>
                <a:latin typeface="Times New Roman"/>
                <a:cs typeface="Times New Roman"/>
              </a:rPr>
              <a:t> </a:t>
            </a:r>
            <a:r>
              <a:rPr sz="2450" dirty="0">
                <a:solidFill>
                  <a:srgbClr val="082C6C"/>
                </a:solidFill>
                <a:latin typeface="Times New Roman"/>
                <a:cs typeface="Times New Roman"/>
              </a:rPr>
              <a:t>hôm</a:t>
            </a:r>
            <a:r>
              <a:rPr sz="2450" spc="520" dirty="0">
                <a:solidFill>
                  <a:srgbClr val="082C6C"/>
                </a:solidFill>
                <a:latin typeface="Times New Roman"/>
                <a:cs typeface="Times New Roman"/>
              </a:rPr>
              <a:t> </a:t>
            </a:r>
            <a:r>
              <a:rPr sz="2450" dirty="0">
                <a:solidFill>
                  <a:srgbClr val="082C6C"/>
                </a:solidFill>
                <a:latin typeface="Times New Roman"/>
                <a:cs typeface="Times New Roman"/>
              </a:rPr>
              <a:t>nay</a:t>
            </a:r>
            <a:r>
              <a:rPr sz="2450" spc="545" dirty="0">
                <a:solidFill>
                  <a:srgbClr val="082C6C"/>
                </a:solidFill>
                <a:latin typeface="Times New Roman"/>
                <a:cs typeface="Times New Roman"/>
              </a:rPr>
              <a:t> </a:t>
            </a:r>
            <a:r>
              <a:rPr sz="2450" dirty="0">
                <a:solidFill>
                  <a:srgbClr val="082C6C"/>
                </a:solidFill>
                <a:latin typeface="Times New Roman"/>
                <a:cs typeface="Times New Roman"/>
              </a:rPr>
              <a:t>chúng</a:t>
            </a:r>
            <a:r>
              <a:rPr sz="2450" spc="535" dirty="0">
                <a:solidFill>
                  <a:srgbClr val="082C6C"/>
                </a:solidFill>
                <a:latin typeface="Times New Roman"/>
                <a:cs typeface="Times New Roman"/>
              </a:rPr>
              <a:t> </a:t>
            </a:r>
            <a:r>
              <a:rPr sz="2450" dirty="0">
                <a:solidFill>
                  <a:srgbClr val="082C6C"/>
                </a:solidFill>
                <a:latin typeface="Times New Roman"/>
                <a:cs typeface="Times New Roman"/>
              </a:rPr>
              <a:t>ta</a:t>
            </a:r>
            <a:r>
              <a:rPr sz="2450" spc="540" dirty="0">
                <a:solidFill>
                  <a:srgbClr val="082C6C"/>
                </a:solidFill>
                <a:latin typeface="Times New Roman"/>
                <a:cs typeface="Times New Roman"/>
              </a:rPr>
              <a:t> </a:t>
            </a:r>
            <a:r>
              <a:rPr sz="2450" dirty="0">
                <a:solidFill>
                  <a:srgbClr val="082C6C"/>
                </a:solidFill>
                <a:latin typeface="Times New Roman"/>
                <a:cs typeface="Times New Roman"/>
              </a:rPr>
              <a:t>sẽ</a:t>
            </a:r>
            <a:r>
              <a:rPr sz="2450" spc="540" dirty="0">
                <a:solidFill>
                  <a:srgbClr val="082C6C"/>
                </a:solidFill>
                <a:latin typeface="Times New Roman"/>
                <a:cs typeface="Times New Roman"/>
              </a:rPr>
              <a:t> </a:t>
            </a:r>
            <a:r>
              <a:rPr sz="2450" dirty="0">
                <a:solidFill>
                  <a:srgbClr val="082C6C"/>
                </a:solidFill>
                <a:latin typeface="Times New Roman"/>
                <a:cs typeface="Times New Roman"/>
              </a:rPr>
              <a:t>tập</a:t>
            </a:r>
            <a:r>
              <a:rPr sz="2450" spc="545" dirty="0">
                <a:solidFill>
                  <a:srgbClr val="082C6C"/>
                </a:solidFill>
                <a:latin typeface="Times New Roman"/>
                <a:cs typeface="Times New Roman"/>
              </a:rPr>
              <a:t> </a:t>
            </a:r>
            <a:r>
              <a:rPr sz="2450" dirty="0">
                <a:solidFill>
                  <a:srgbClr val="082C6C"/>
                </a:solidFill>
                <a:latin typeface="Times New Roman"/>
                <a:cs typeface="Times New Roman"/>
              </a:rPr>
              <a:t>trung</a:t>
            </a:r>
            <a:r>
              <a:rPr sz="2450" spc="520" dirty="0">
                <a:solidFill>
                  <a:srgbClr val="082C6C"/>
                </a:solidFill>
                <a:latin typeface="Times New Roman"/>
                <a:cs typeface="Times New Roman"/>
              </a:rPr>
              <a:t> </a:t>
            </a:r>
            <a:r>
              <a:rPr sz="2450" spc="-25" dirty="0">
                <a:solidFill>
                  <a:srgbClr val="082C6C"/>
                </a:solidFill>
                <a:latin typeface="Times New Roman"/>
                <a:cs typeface="Times New Roman"/>
              </a:rPr>
              <a:t>vào </a:t>
            </a:r>
            <a:r>
              <a:rPr sz="2450" dirty="0">
                <a:solidFill>
                  <a:srgbClr val="082C6C"/>
                </a:solidFill>
                <a:latin typeface="Times New Roman"/>
                <a:cs typeface="Times New Roman"/>
              </a:rPr>
              <a:t>viêm</a:t>
            </a:r>
            <a:r>
              <a:rPr sz="2450" spc="-30" dirty="0">
                <a:solidFill>
                  <a:srgbClr val="082C6C"/>
                </a:solidFill>
                <a:latin typeface="Times New Roman"/>
                <a:cs typeface="Times New Roman"/>
              </a:rPr>
              <a:t> </a:t>
            </a:r>
            <a:r>
              <a:rPr sz="2450" dirty="0">
                <a:solidFill>
                  <a:srgbClr val="082C6C"/>
                </a:solidFill>
                <a:latin typeface="Times New Roman"/>
                <a:cs typeface="Times New Roman"/>
              </a:rPr>
              <a:t>gan</a:t>
            </a:r>
            <a:r>
              <a:rPr sz="2450" spc="-35" dirty="0">
                <a:solidFill>
                  <a:srgbClr val="082C6C"/>
                </a:solidFill>
                <a:latin typeface="Times New Roman"/>
                <a:cs typeface="Times New Roman"/>
              </a:rPr>
              <a:t> </a:t>
            </a:r>
            <a:r>
              <a:rPr sz="2450" spc="-25" dirty="0">
                <a:solidFill>
                  <a:srgbClr val="082C6C"/>
                </a:solidFill>
                <a:latin typeface="Times New Roman"/>
                <a:cs typeface="Times New Roman"/>
              </a:rPr>
              <a:t>B.</a:t>
            </a:r>
            <a:endParaRPr sz="2450">
              <a:latin typeface="Times New Roman"/>
              <a:cs typeface="Times New Roman"/>
            </a:endParaRPr>
          </a:p>
        </p:txBody>
      </p:sp>
      <p:sp>
        <p:nvSpPr>
          <p:cNvPr id="6" name="object 6"/>
          <p:cNvSpPr txBox="1"/>
          <p:nvPr/>
        </p:nvSpPr>
        <p:spPr>
          <a:xfrm>
            <a:off x="4280661" y="4323333"/>
            <a:ext cx="6159500" cy="2851785"/>
          </a:xfrm>
          <a:prstGeom prst="rect">
            <a:avLst/>
          </a:prstGeom>
        </p:spPr>
        <p:txBody>
          <a:bodyPr vert="horz" wrap="square" lIns="0" tIns="12065" rIns="0" bIns="0" rtlCol="0">
            <a:spAutoFit/>
          </a:bodyPr>
          <a:lstStyle/>
          <a:p>
            <a:pPr marL="12700">
              <a:lnSpc>
                <a:spcPct val="100000"/>
              </a:lnSpc>
              <a:spcBef>
                <a:spcPts val="95"/>
              </a:spcBef>
            </a:pPr>
            <a:r>
              <a:rPr sz="2450" dirty="0">
                <a:solidFill>
                  <a:srgbClr val="082C6C"/>
                </a:solidFill>
                <a:latin typeface="Times New Roman"/>
                <a:cs typeface="Times New Roman"/>
              </a:rPr>
              <a:t>Phần</a:t>
            </a:r>
            <a:r>
              <a:rPr sz="2450" spc="254" dirty="0">
                <a:solidFill>
                  <a:srgbClr val="082C6C"/>
                </a:solidFill>
                <a:latin typeface="Times New Roman"/>
                <a:cs typeface="Times New Roman"/>
              </a:rPr>
              <a:t> </a:t>
            </a:r>
            <a:r>
              <a:rPr sz="2450" dirty="0">
                <a:solidFill>
                  <a:srgbClr val="082C6C"/>
                </a:solidFill>
                <a:latin typeface="Times New Roman"/>
                <a:cs typeface="Times New Roman"/>
              </a:rPr>
              <a:t>trình</a:t>
            </a:r>
            <a:r>
              <a:rPr sz="2450" spc="245" dirty="0">
                <a:solidFill>
                  <a:srgbClr val="082C6C"/>
                </a:solidFill>
                <a:latin typeface="Times New Roman"/>
                <a:cs typeface="Times New Roman"/>
              </a:rPr>
              <a:t> </a:t>
            </a:r>
            <a:r>
              <a:rPr sz="2450" dirty="0">
                <a:solidFill>
                  <a:srgbClr val="082C6C"/>
                </a:solidFill>
                <a:latin typeface="Times New Roman"/>
                <a:cs typeface="Times New Roman"/>
              </a:rPr>
              <a:t>bày</a:t>
            </a:r>
            <a:r>
              <a:rPr sz="2450" spc="265" dirty="0">
                <a:solidFill>
                  <a:srgbClr val="082C6C"/>
                </a:solidFill>
                <a:latin typeface="Times New Roman"/>
                <a:cs typeface="Times New Roman"/>
              </a:rPr>
              <a:t> </a:t>
            </a:r>
            <a:r>
              <a:rPr sz="2450" dirty="0">
                <a:solidFill>
                  <a:srgbClr val="082C6C"/>
                </a:solidFill>
                <a:latin typeface="Times New Roman"/>
                <a:cs typeface="Times New Roman"/>
              </a:rPr>
              <a:t>này</a:t>
            </a:r>
            <a:r>
              <a:rPr sz="2450" spc="260" dirty="0">
                <a:solidFill>
                  <a:srgbClr val="082C6C"/>
                </a:solidFill>
                <a:latin typeface="Times New Roman"/>
                <a:cs typeface="Times New Roman"/>
              </a:rPr>
              <a:t> </a:t>
            </a:r>
            <a:r>
              <a:rPr sz="2450" dirty="0">
                <a:solidFill>
                  <a:srgbClr val="082C6C"/>
                </a:solidFill>
                <a:latin typeface="Times New Roman"/>
                <a:cs typeface="Times New Roman"/>
              </a:rPr>
              <a:t>chỉ</a:t>
            </a:r>
            <a:r>
              <a:rPr sz="2450" spc="250" dirty="0">
                <a:solidFill>
                  <a:srgbClr val="082C6C"/>
                </a:solidFill>
                <a:latin typeface="Times New Roman"/>
                <a:cs typeface="Times New Roman"/>
              </a:rPr>
              <a:t> </a:t>
            </a:r>
            <a:r>
              <a:rPr sz="2450" dirty="0">
                <a:solidFill>
                  <a:srgbClr val="082C6C"/>
                </a:solidFill>
                <a:latin typeface="Times New Roman"/>
                <a:cs typeface="Times New Roman"/>
              </a:rPr>
              <a:t>mất</a:t>
            </a:r>
            <a:r>
              <a:rPr sz="2450" spc="275" dirty="0">
                <a:solidFill>
                  <a:srgbClr val="082C6C"/>
                </a:solidFill>
                <a:latin typeface="Times New Roman"/>
                <a:cs typeface="Times New Roman"/>
              </a:rPr>
              <a:t> </a:t>
            </a:r>
            <a:r>
              <a:rPr sz="2450" dirty="0">
                <a:solidFill>
                  <a:srgbClr val="082C6C"/>
                </a:solidFill>
                <a:latin typeface="Times New Roman"/>
                <a:cs typeface="Times New Roman"/>
              </a:rPr>
              <a:t>khoảng</a:t>
            </a:r>
            <a:r>
              <a:rPr sz="2450" spc="275" dirty="0">
                <a:solidFill>
                  <a:srgbClr val="082C6C"/>
                </a:solidFill>
                <a:latin typeface="Times New Roman"/>
                <a:cs typeface="Times New Roman"/>
              </a:rPr>
              <a:t> </a:t>
            </a:r>
            <a:r>
              <a:rPr sz="2450" spc="-30" dirty="0">
                <a:solidFill>
                  <a:srgbClr val="082C6C"/>
                </a:solidFill>
                <a:latin typeface="Times New Roman"/>
                <a:cs typeface="Times New Roman"/>
              </a:rPr>
              <a:t>10-</a:t>
            </a:r>
            <a:r>
              <a:rPr sz="2450" dirty="0">
                <a:solidFill>
                  <a:srgbClr val="082C6C"/>
                </a:solidFill>
                <a:latin typeface="Times New Roman"/>
                <a:cs typeface="Times New Roman"/>
              </a:rPr>
              <a:t>15</a:t>
            </a:r>
            <a:r>
              <a:rPr sz="2450" spc="260" dirty="0">
                <a:solidFill>
                  <a:srgbClr val="082C6C"/>
                </a:solidFill>
                <a:latin typeface="Times New Roman"/>
                <a:cs typeface="Times New Roman"/>
              </a:rPr>
              <a:t> </a:t>
            </a:r>
            <a:r>
              <a:rPr sz="2450" spc="-10" dirty="0">
                <a:solidFill>
                  <a:srgbClr val="082C6C"/>
                </a:solidFill>
                <a:latin typeface="Times New Roman"/>
                <a:cs typeface="Times New Roman"/>
              </a:rPr>
              <a:t>phút.</a:t>
            </a:r>
            <a:endParaRPr sz="2450">
              <a:latin typeface="Times New Roman"/>
              <a:cs typeface="Times New Roman"/>
            </a:endParaRPr>
          </a:p>
          <a:p>
            <a:pPr marL="12700" marR="651510">
              <a:lnSpc>
                <a:spcPct val="111800"/>
              </a:lnSpc>
              <a:spcBef>
                <a:spcPts val="2705"/>
              </a:spcBef>
            </a:pPr>
            <a:r>
              <a:rPr sz="2450" dirty="0">
                <a:solidFill>
                  <a:srgbClr val="082C6C"/>
                </a:solidFill>
                <a:latin typeface="Times New Roman"/>
                <a:cs typeface="Times New Roman"/>
              </a:rPr>
              <a:t>Nếu</a:t>
            </a:r>
            <a:r>
              <a:rPr sz="2450" spc="-50" dirty="0">
                <a:solidFill>
                  <a:srgbClr val="082C6C"/>
                </a:solidFill>
                <a:latin typeface="Times New Roman"/>
                <a:cs typeface="Times New Roman"/>
              </a:rPr>
              <a:t> </a:t>
            </a:r>
            <a:r>
              <a:rPr sz="2450" dirty="0">
                <a:solidFill>
                  <a:srgbClr val="082C6C"/>
                </a:solidFill>
                <a:latin typeface="Times New Roman"/>
                <a:cs typeface="Times New Roman"/>
              </a:rPr>
              <a:t>tại</a:t>
            </a:r>
            <a:r>
              <a:rPr sz="2450" spc="-65" dirty="0">
                <a:solidFill>
                  <a:srgbClr val="082C6C"/>
                </a:solidFill>
                <a:latin typeface="Times New Roman"/>
                <a:cs typeface="Times New Roman"/>
              </a:rPr>
              <a:t> </a:t>
            </a:r>
            <a:r>
              <a:rPr sz="2450" dirty="0">
                <a:solidFill>
                  <a:srgbClr val="082C6C"/>
                </a:solidFill>
                <a:latin typeface="Times New Roman"/>
                <a:cs typeface="Times New Roman"/>
              </a:rPr>
              <a:t>bất</a:t>
            </a:r>
            <a:r>
              <a:rPr sz="2450" spc="-50" dirty="0">
                <a:solidFill>
                  <a:srgbClr val="082C6C"/>
                </a:solidFill>
                <a:latin typeface="Times New Roman"/>
                <a:cs typeface="Times New Roman"/>
              </a:rPr>
              <a:t> </a:t>
            </a:r>
            <a:r>
              <a:rPr sz="2450" dirty="0">
                <a:solidFill>
                  <a:srgbClr val="082C6C"/>
                </a:solidFill>
                <a:latin typeface="Times New Roman"/>
                <a:cs typeface="Times New Roman"/>
              </a:rPr>
              <a:t>kì</a:t>
            </a:r>
            <a:r>
              <a:rPr sz="2450" spc="-55" dirty="0">
                <a:solidFill>
                  <a:srgbClr val="082C6C"/>
                </a:solidFill>
                <a:latin typeface="Times New Roman"/>
                <a:cs typeface="Times New Roman"/>
              </a:rPr>
              <a:t> </a:t>
            </a:r>
            <a:r>
              <a:rPr sz="2450" dirty="0">
                <a:solidFill>
                  <a:srgbClr val="082C6C"/>
                </a:solidFill>
                <a:latin typeface="Times New Roman"/>
                <a:cs typeface="Times New Roman"/>
              </a:rPr>
              <a:t>chỗ</a:t>
            </a:r>
            <a:r>
              <a:rPr sz="2450" spc="-55" dirty="0">
                <a:solidFill>
                  <a:srgbClr val="082C6C"/>
                </a:solidFill>
                <a:latin typeface="Times New Roman"/>
                <a:cs typeface="Times New Roman"/>
              </a:rPr>
              <a:t> </a:t>
            </a:r>
            <a:r>
              <a:rPr sz="2450" dirty="0">
                <a:solidFill>
                  <a:srgbClr val="082C6C"/>
                </a:solidFill>
                <a:latin typeface="Times New Roman"/>
                <a:cs typeface="Times New Roman"/>
              </a:rPr>
              <a:t>nào.</a:t>
            </a:r>
            <a:r>
              <a:rPr sz="2450" spc="-30" dirty="0">
                <a:solidFill>
                  <a:srgbClr val="082C6C"/>
                </a:solidFill>
                <a:latin typeface="Times New Roman"/>
                <a:cs typeface="Times New Roman"/>
              </a:rPr>
              <a:t> </a:t>
            </a:r>
            <a:r>
              <a:rPr sz="2450" dirty="0">
                <a:solidFill>
                  <a:srgbClr val="082C6C"/>
                </a:solidFill>
                <a:latin typeface="Times New Roman"/>
                <a:cs typeface="Times New Roman"/>
              </a:rPr>
              <a:t>Khi</a:t>
            </a:r>
            <a:r>
              <a:rPr sz="2450" spc="-65" dirty="0">
                <a:solidFill>
                  <a:srgbClr val="082C6C"/>
                </a:solidFill>
                <a:latin typeface="Times New Roman"/>
                <a:cs typeface="Times New Roman"/>
              </a:rPr>
              <a:t> </a:t>
            </a:r>
            <a:r>
              <a:rPr sz="2450" dirty="0">
                <a:solidFill>
                  <a:srgbClr val="082C6C"/>
                </a:solidFill>
                <a:latin typeface="Times New Roman"/>
                <a:cs typeface="Times New Roman"/>
              </a:rPr>
              <a:t>có</a:t>
            </a:r>
            <a:r>
              <a:rPr sz="2450" spc="-45" dirty="0">
                <a:solidFill>
                  <a:srgbClr val="082C6C"/>
                </a:solidFill>
                <a:latin typeface="Times New Roman"/>
                <a:cs typeface="Times New Roman"/>
              </a:rPr>
              <a:t> </a:t>
            </a:r>
            <a:r>
              <a:rPr sz="2450" dirty="0">
                <a:solidFill>
                  <a:srgbClr val="082C6C"/>
                </a:solidFill>
                <a:latin typeface="Times New Roman"/>
                <a:cs typeface="Times New Roman"/>
              </a:rPr>
              <a:t>thắc</a:t>
            </a:r>
            <a:r>
              <a:rPr sz="2450" spc="-60" dirty="0">
                <a:solidFill>
                  <a:srgbClr val="082C6C"/>
                </a:solidFill>
                <a:latin typeface="Times New Roman"/>
                <a:cs typeface="Times New Roman"/>
              </a:rPr>
              <a:t> </a:t>
            </a:r>
            <a:r>
              <a:rPr sz="2450" dirty="0">
                <a:solidFill>
                  <a:srgbClr val="082C6C"/>
                </a:solidFill>
                <a:latin typeface="Times New Roman"/>
                <a:cs typeface="Times New Roman"/>
              </a:rPr>
              <a:t>mắc,</a:t>
            </a:r>
            <a:r>
              <a:rPr sz="2450" spc="-40" dirty="0">
                <a:solidFill>
                  <a:srgbClr val="082C6C"/>
                </a:solidFill>
                <a:latin typeface="Times New Roman"/>
                <a:cs typeface="Times New Roman"/>
              </a:rPr>
              <a:t> </a:t>
            </a:r>
            <a:r>
              <a:rPr sz="2450" spc="-25" dirty="0">
                <a:solidFill>
                  <a:srgbClr val="082C6C"/>
                </a:solidFill>
                <a:latin typeface="Times New Roman"/>
                <a:cs typeface="Times New Roman"/>
              </a:rPr>
              <a:t>hãy </a:t>
            </a:r>
            <a:r>
              <a:rPr sz="2450" dirty="0">
                <a:solidFill>
                  <a:srgbClr val="082C6C"/>
                </a:solidFill>
                <a:latin typeface="Times New Roman"/>
                <a:cs typeface="Times New Roman"/>
              </a:rPr>
              <a:t>hỏi</a:t>
            </a:r>
            <a:r>
              <a:rPr sz="2450" spc="-35" dirty="0">
                <a:solidFill>
                  <a:srgbClr val="082C6C"/>
                </a:solidFill>
                <a:latin typeface="Times New Roman"/>
                <a:cs typeface="Times New Roman"/>
              </a:rPr>
              <a:t> </a:t>
            </a:r>
            <a:r>
              <a:rPr sz="2450" spc="-20" dirty="0">
                <a:solidFill>
                  <a:srgbClr val="082C6C"/>
                </a:solidFill>
                <a:latin typeface="Times New Roman"/>
                <a:cs typeface="Times New Roman"/>
              </a:rPr>
              <a:t>tôi!</a:t>
            </a:r>
            <a:endParaRPr sz="2450">
              <a:latin typeface="Times New Roman"/>
              <a:cs typeface="Times New Roman"/>
            </a:endParaRPr>
          </a:p>
          <a:p>
            <a:pPr>
              <a:lnSpc>
                <a:spcPct val="100000"/>
              </a:lnSpc>
              <a:spcBef>
                <a:spcPts val="615"/>
              </a:spcBef>
            </a:pPr>
            <a:endParaRPr sz="2450">
              <a:latin typeface="Times New Roman"/>
              <a:cs typeface="Times New Roman"/>
            </a:endParaRPr>
          </a:p>
          <a:p>
            <a:pPr marL="12700" marR="471170">
              <a:lnSpc>
                <a:spcPct val="112300"/>
              </a:lnSpc>
            </a:pPr>
            <a:r>
              <a:rPr sz="2450" dirty="0">
                <a:solidFill>
                  <a:srgbClr val="082C6C"/>
                </a:solidFill>
                <a:latin typeface="Times New Roman"/>
                <a:cs typeface="Times New Roman"/>
              </a:rPr>
              <a:t>Cảm</a:t>
            </a:r>
            <a:r>
              <a:rPr sz="2450" spc="275" dirty="0">
                <a:solidFill>
                  <a:srgbClr val="082C6C"/>
                </a:solidFill>
                <a:latin typeface="Times New Roman"/>
                <a:cs typeface="Times New Roman"/>
              </a:rPr>
              <a:t> </a:t>
            </a:r>
            <a:r>
              <a:rPr sz="2450" dirty="0">
                <a:solidFill>
                  <a:srgbClr val="082C6C"/>
                </a:solidFill>
                <a:latin typeface="Times New Roman"/>
                <a:cs typeface="Times New Roman"/>
              </a:rPr>
              <a:t>ơn</a:t>
            </a:r>
            <a:r>
              <a:rPr sz="2450" spc="285" dirty="0">
                <a:solidFill>
                  <a:srgbClr val="082C6C"/>
                </a:solidFill>
                <a:latin typeface="Times New Roman"/>
                <a:cs typeface="Times New Roman"/>
              </a:rPr>
              <a:t> </a:t>
            </a:r>
            <a:r>
              <a:rPr sz="2450" dirty="0">
                <a:solidFill>
                  <a:srgbClr val="082C6C"/>
                </a:solidFill>
                <a:latin typeface="Times New Roman"/>
                <a:cs typeface="Times New Roman"/>
              </a:rPr>
              <a:t>các</a:t>
            </a:r>
            <a:r>
              <a:rPr sz="2450" spc="275" dirty="0">
                <a:solidFill>
                  <a:srgbClr val="082C6C"/>
                </a:solidFill>
                <a:latin typeface="Times New Roman"/>
                <a:cs typeface="Times New Roman"/>
              </a:rPr>
              <a:t> </a:t>
            </a:r>
            <a:r>
              <a:rPr sz="2450" dirty="0">
                <a:solidFill>
                  <a:srgbClr val="082C6C"/>
                </a:solidFill>
                <a:latin typeface="Times New Roman"/>
                <a:cs typeface="Times New Roman"/>
              </a:rPr>
              <a:t>bạn</a:t>
            </a:r>
            <a:r>
              <a:rPr sz="2450" spc="280" dirty="0">
                <a:solidFill>
                  <a:srgbClr val="082C6C"/>
                </a:solidFill>
                <a:latin typeface="Times New Roman"/>
                <a:cs typeface="Times New Roman"/>
              </a:rPr>
              <a:t> </a:t>
            </a:r>
            <a:r>
              <a:rPr sz="2450" dirty="0">
                <a:solidFill>
                  <a:srgbClr val="082C6C"/>
                </a:solidFill>
                <a:latin typeface="Times New Roman"/>
                <a:cs typeface="Times New Roman"/>
              </a:rPr>
              <a:t>đã</a:t>
            </a:r>
            <a:r>
              <a:rPr sz="2450" spc="290" dirty="0">
                <a:solidFill>
                  <a:srgbClr val="082C6C"/>
                </a:solidFill>
                <a:latin typeface="Times New Roman"/>
                <a:cs typeface="Times New Roman"/>
              </a:rPr>
              <a:t> </a:t>
            </a:r>
            <a:r>
              <a:rPr sz="2450" dirty="0">
                <a:solidFill>
                  <a:srgbClr val="082C6C"/>
                </a:solidFill>
                <a:latin typeface="Times New Roman"/>
                <a:cs typeface="Times New Roman"/>
              </a:rPr>
              <a:t>dành</a:t>
            </a:r>
            <a:r>
              <a:rPr sz="2450" spc="280" dirty="0">
                <a:solidFill>
                  <a:srgbClr val="082C6C"/>
                </a:solidFill>
                <a:latin typeface="Times New Roman"/>
                <a:cs typeface="Times New Roman"/>
              </a:rPr>
              <a:t> </a:t>
            </a:r>
            <a:r>
              <a:rPr sz="2450" dirty="0">
                <a:solidFill>
                  <a:srgbClr val="082C6C"/>
                </a:solidFill>
                <a:latin typeface="Times New Roman"/>
                <a:cs typeface="Times New Roman"/>
              </a:rPr>
              <a:t>thời</a:t>
            </a:r>
            <a:r>
              <a:rPr sz="2450" spc="260" dirty="0">
                <a:solidFill>
                  <a:srgbClr val="082C6C"/>
                </a:solidFill>
                <a:latin typeface="Times New Roman"/>
                <a:cs typeface="Times New Roman"/>
              </a:rPr>
              <a:t> </a:t>
            </a:r>
            <a:r>
              <a:rPr sz="2450" dirty="0">
                <a:solidFill>
                  <a:srgbClr val="082C6C"/>
                </a:solidFill>
                <a:latin typeface="Times New Roman"/>
                <a:cs typeface="Times New Roman"/>
              </a:rPr>
              <a:t>gian</a:t>
            </a:r>
            <a:r>
              <a:rPr sz="2450" spc="280" dirty="0">
                <a:solidFill>
                  <a:srgbClr val="082C6C"/>
                </a:solidFill>
                <a:latin typeface="Times New Roman"/>
                <a:cs typeface="Times New Roman"/>
              </a:rPr>
              <a:t> </a:t>
            </a:r>
            <a:r>
              <a:rPr sz="2450" dirty="0">
                <a:solidFill>
                  <a:srgbClr val="082C6C"/>
                </a:solidFill>
                <a:latin typeface="Times New Roman"/>
                <a:cs typeface="Times New Roman"/>
              </a:rPr>
              <a:t>tìm</a:t>
            </a:r>
            <a:r>
              <a:rPr sz="2450" spc="260" dirty="0">
                <a:solidFill>
                  <a:srgbClr val="082C6C"/>
                </a:solidFill>
                <a:latin typeface="Times New Roman"/>
                <a:cs typeface="Times New Roman"/>
              </a:rPr>
              <a:t> </a:t>
            </a:r>
            <a:r>
              <a:rPr sz="2450" spc="-20" dirty="0">
                <a:solidFill>
                  <a:srgbClr val="082C6C"/>
                </a:solidFill>
                <a:latin typeface="Times New Roman"/>
                <a:cs typeface="Times New Roman"/>
              </a:rPr>
              <a:t>hiểu </a:t>
            </a:r>
            <a:r>
              <a:rPr sz="2450" dirty="0">
                <a:solidFill>
                  <a:srgbClr val="082C6C"/>
                </a:solidFill>
                <a:latin typeface="Times New Roman"/>
                <a:cs typeface="Times New Roman"/>
              </a:rPr>
              <a:t>về</a:t>
            </a:r>
            <a:r>
              <a:rPr sz="2450" spc="-60" dirty="0">
                <a:solidFill>
                  <a:srgbClr val="082C6C"/>
                </a:solidFill>
                <a:latin typeface="Times New Roman"/>
                <a:cs typeface="Times New Roman"/>
              </a:rPr>
              <a:t> </a:t>
            </a:r>
            <a:r>
              <a:rPr sz="2450" dirty="0">
                <a:solidFill>
                  <a:srgbClr val="082C6C"/>
                </a:solidFill>
                <a:latin typeface="Times New Roman"/>
                <a:cs typeface="Times New Roman"/>
              </a:rPr>
              <a:t>bệnh</a:t>
            </a:r>
            <a:r>
              <a:rPr sz="2450" spc="-40" dirty="0">
                <a:solidFill>
                  <a:srgbClr val="082C6C"/>
                </a:solidFill>
                <a:latin typeface="Times New Roman"/>
                <a:cs typeface="Times New Roman"/>
              </a:rPr>
              <a:t> </a:t>
            </a:r>
            <a:r>
              <a:rPr sz="2450" dirty="0">
                <a:solidFill>
                  <a:srgbClr val="082C6C"/>
                </a:solidFill>
                <a:latin typeface="Times New Roman"/>
                <a:cs typeface="Times New Roman"/>
              </a:rPr>
              <a:t>viêm</a:t>
            </a:r>
            <a:r>
              <a:rPr sz="2450" spc="-60" dirty="0">
                <a:solidFill>
                  <a:srgbClr val="082C6C"/>
                </a:solidFill>
                <a:latin typeface="Times New Roman"/>
                <a:cs typeface="Times New Roman"/>
              </a:rPr>
              <a:t> </a:t>
            </a:r>
            <a:r>
              <a:rPr sz="2450" dirty="0">
                <a:solidFill>
                  <a:srgbClr val="082C6C"/>
                </a:solidFill>
                <a:latin typeface="Times New Roman"/>
                <a:cs typeface="Times New Roman"/>
              </a:rPr>
              <a:t>gan</a:t>
            </a:r>
            <a:r>
              <a:rPr sz="2450" spc="-35" dirty="0">
                <a:solidFill>
                  <a:srgbClr val="082C6C"/>
                </a:solidFill>
                <a:latin typeface="Times New Roman"/>
                <a:cs typeface="Times New Roman"/>
              </a:rPr>
              <a:t> </a:t>
            </a:r>
            <a:r>
              <a:rPr sz="2450" dirty="0">
                <a:solidFill>
                  <a:srgbClr val="082C6C"/>
                </a:solidFill>
                <a:latin typeface="Times New Roman"/>
                <a:cs typeface="Times New Roman"/>
              </a:rPr>
              <a:t>B</a:t>
            </a:r>
            <a:r>
              <a:rPr sz="2450" spc="-50" dirty="0">
                <a:solidFill>
                  <a:srgbClr val="082C6C"/>
                </a:solidFill>
                <a:latin typeface="Times New Roman"/>
                <a:cs typeface="Times New Roman"/>
              </a:rPr>
              <a:t> </a:t>
            </a:r>
            <a:r>
              <a:rPr sz="2450" dirty="0">
                <a:solidFill>
                  <a:srgbClr val="082C6C"/>
                </a:solidFill>
                <a:latin typeface="Times New Roman"/>
                <a:cs typeface="Times New Roman"/>
              </a:rPr>
              <a:t>cùng</a:t>
            </a:r>
            <a:r>
              <a:rPr sz="2450" spc="-55" dirty="0">
                <a:solidFill>
                  <a:srgbClr val="082C6C"/>
                </a:solidFill>
                <a:latin typeface="Times New Roman"/>
                <a:cs typeface="Times New Roman"/>
              </a:rPr>
              <a:t> </a:t>
            </a:r>
            <a:r>
              <a:rPr sz="2450" dirty="0">
                <a:solidFill>
                  <a:srgbClr val="082C6C"/>
                </a:solidFill>
                <a:latin typeface="Times New Roman"/>
                <a:cs typeface="Times New Roman"/>
              </a:rPr>
              <a:t>tôi</a:t>
            </a:r>
            <a:r>
              <a:rPr sz="2450" spc="-50" dirty="0">
                <a:solidFill>
                  <a:srgbClr val="082C6C"/>
                </a:solidFill>
                <a:latin typeface="Times New Roman"/>
                <a:cs typeface="Times New Roman"/>
              </a:rPr>
              <a:t> </a:t>
            </a:r>
            <a:r>
              <a:rPr sz="2450" dirty="0">
                <a:solidFill>
                  <a:srgbClr val="082C6C"/>
                </a:solidFill>
                <a:latin typeface="Times New Roman"/>
                <a:cs typeface="Times New Roman"/>
              </a:rPr>
              <a:t>hôm</a:t>
            </a:r>
            <a:r>
              <a:rPr sz="2450" spc="-50" dirty="0">
                <a:solidFill>
                  <a:srgbClr val="082C6C"/>
                </a:solidFill>
                <a:latin typeface="Times New Roman"/>
                <a:cs typeface="Times New Roman"/>
              </a:rPr>
              <a:t> </a:t>
            </a:r>
            <a:r>
              <a:rPr sz="2450" spc="-10" dirty="0">
                <a:solidFill>
                  <a:srgbClr val="082C6C"/>
                </a:solidFill>
                <a:latin typeface="Times New Roman"/>
                <a:cs typeface="Times New Roman"/>
              </a:rPr>
              <a:t>nay!”</a:t>
            </a:r>
            <a:endParaRPr sz="2450">
              <a:latin typeface="Times New Roman"/>
              <a:cs typeface="Times New Roman"/>
            </a:endParaRPr>
          </a:p>
        </p:txBody>
      </p:sp>
      <p:pic>
        <p:nvPicPr>
          <p:cNvPr id="7" name="object 7"/>
          <p:cNvPicPr/>
          <p:nvPr/>
        </p:nvPicPr>
        <p:blipFill>
          <a:blip r:embed="rId2" cstate="print"/>
          <a:stretch>
            <a:fillRect/>
          </a:stretch>
        </p:blipFill>
        <p:spPr>
          <a:xfrm>
            <a:off x="332231" y="1613916"/>
            <a:ext cx="3323844" cy="238963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0476230" cy="7505700"/>
            <a:chOff x="0" y="0"/>
            <a:chExt cx="10476230" cy="7505700"/>
          </a:xfrm>
        </p:grpSpPr>
        <p:sp>
          <p:nvSpPr>
            <p:cNvPr id="3" name="object 3"/>
            <p:cNvSpPr/>
            <p:nvPr/>
          </p:nvSpPr>
          <p:spPr>
            <a:xfrm>
              <a:off x="0" y="5692139"/>
              <a:ext cx="10476230" cy="1511935"/>
            </a:xfrm>
            <a:custGeom>
              <a:avLst/>
              <a:gdLst/>
              <a:ahLst/>
              <a:cxnLst/>
              <a:rect l="l" t="t" r="r" b="b"/>
              <a:pathLst>
                <a:path w="10476230" h="1511934">
                  <a:moveTo>
                    <a:pt x="10475976" y="93980"/>
                  </a:moveTo>
                  <a:lnTo>
                    <a:pt x="1485900" y="0"/>
                  </a:lnTo>
                  <a:lnTo>
                    <a:pt x="676897" y="7747"/>
                  </a:lnTo>
                  <a:lnTo>
                    <a:pt x="272402" y="17526"/>
                  </a:lnTo>
                  <a:lnTo>
                    <a:pt x="0" y="28067"/>
                  </a:lnTo>
                  <a:lnTo>
                    <a:pt x="0" y="1475346"/>
                  </a:lnTo>
                  <a:lnTo>
                    <a:pt x="1702435" y="1511808"/>
                  </a:lnTo>
                  <a:lnTo>
                    <a:pt x="5406263" y="1511808"/>
                  </a:lnTo>
                  <a:lnTo>
                    <a:pt x="8302168" y="1503006"/>
                  </a:lnTo>
                  <a:lnTo>
                    <a:pt x="9519031" y="1511808"/>
                  </a:lnTo>
                  <a:lnTo>
                    <a:pt x="10475976" y="1511808"/>
                  </a:lnTo>
                  <a:lnTo>
                    <a:pt x="10475976" y="1496390"/>
                  </a:lnTo>
                  <a:lnTo>
                    <a:pt x="10475976" y="93980"/>
                  </a:lnTo>
                  <a:close/>
                </a:path>
              </a:pathLst>
            </a:custGeom>
            <a:solidFill>
              <a:srgbClr val="FBB893"/>
            </a:solidFill>
          </p:spPr>
          <p:txBody>
            <a:bodyPr wrap="square" lIns="0" tIns="0" rIns="0" bIns="0" rtlCol="0"/>
            <a:lstStyle/>
            <a:p>
              <a:endParaRPr/>
            </a:p>
          </p:txBody>
        </p:sp>
        <p:sp>
          <p:nvSpPr>
            <p:cNvPr id="4" name="object 4"/>
            <p:cNvSpPr/>
            <p:nvPr/>
          </p:nvSpPr>
          <p:spPr>
            <a:xfrm>
              <a:off x="632459" y="6512052"/>
              <a:ext cx="481965" cy="462280"/>
            </a:xfrm>
            <a:custGeom>
              <a:avLst/>
              <a:gdLst/>
              <a:ahLst/>
              <a:cxnLst/>
              <a:rect l="l" t="t" r="r" b="b"/>
              <a:pathLst>
                <a:path w="481965" h="462279">
                  <a:moveTo>
                    <a:pt x="202768" y="0"/>
                  </a:moveTo>
                  <a:lnTo>
                    <a:pt x="150177" y="1892"/>
                  </a:lnTo>
                  <a:lnTo>
                    <a:pt x="85547" y="10134"/>
                  </a:lnTo>
                  <a:lnTo>
                    <a:pt x="19011" y="49403"/>
                  </a:lnTo>
                  <a:lnTo>
                    <a:pt x="3162" y="117182"/>
                  </a:lnTo>
                  <a:lnTo>
                    <a:pt x="635" y="161518"/>
                  </a:lnTo>
                  <a:lnTo>
                    <a:pt x="0" y="196367"/>
                  </a:lnTo>
                  <a:lnTo>
                    <a:pt x="15836" y="259702"/>
                  </a:lnTo>
                  <a:lnTo>
                    <a:pt x="65900" y="307848"/>
                  </a:lnTo>
                  <a:lnTo>
                    <a:pt x="108991" y="324954"/>
                  </a:lnTo>
                  <a:lnTo>
                    <a:pt x="166014" y="335711"/>
                  </a:lnTo>
                  <a:lnTo>
                    <a:pt x="239522" y="340156"/>
                  </a:lnTo>
                  <a:lnTo>
                    <a:pt x="281343" y="339521"/>
                  </a:lnTo>
                  <a:lnTo>
                    <a:pt x="317461" y="337616"/>
                  </a:lnTo>
                  <a:lnTo>
                    <a:pt x="349148" y="334454"/>
                  </a:lnTo>
                  <a:lnTo>
                    <a:pt x="376389" y="330022"/>
                  </a:lnTo>
                  <a:lnTo>
                    <a:pt x="392239" y="461772"/>
                  </a:lnTo>
                  <a:lnTo>
                    <a:pt x="465112" y="274904"/>
                  </a:lnTo>
                  <a:lnTo>
                    <a:pt x="478421" y="223596"/>
                  </a:lnTo>
                  <a:lnTo>
                    <a:pt x="481584" y="181165"/>
                  </a:lnTo>
                  <a:lnTo>
                    <a:pt x="480949" y="162153"/>
                  </a:lnTo>
                  <a:lnTo>
                    <a:pt x="480949" y="121615"/>
                  </a:lnTo>
                  <a:lnTo>
                    <a:pt x="430263" y="40538"/>
                  </a:lnTo>
                  <a:lnTo>
                    <a:pt x="394766" y="24066"/>
                  </a:lnTo>
                  <a:lnTo>
                    <a:pt x="352945" y="12661"/>
                  </a:lnTo>
                  <a:lnTo>
                    <a:pt x="306057" y="5067"/>
                  </a:lnTo>
                  <a:lnTo>
                    <a:pt x="255371" y="1270"/>
                  </a:lnTo>
                  <a:lnTo>
                    <a:pt x="202768" y="0"/>
                  </a:lnTo>
                  <a:close/>
                </a:path>
              </a:pathLst>
            </a:custGeom>
            <a:solidFill>
              <a:srgbClr val="FBF8DE"/>
            </a:solidFill>
          </p:spPr>
          <p:txBody>
            <a:bodyPr wrap="square" lIns="0" tIns="0" rIns="0" bIns="0" rtlCol="0"/>
            <a:lstStyle/>
            <a:p>
              <a:endParaRPr/>
            </a:p>
          </p:txBody>
        </p:sp>
        <p:pic>
          <p:nvPicPr>
            <p:cNvPr id="5" name="object 5"/>
            <p:cNvPicPr/>
            <p:nvPr/>
          </p:nvPicPr>
          <p:blipFill>
            <a:blip r:embed="rId2" cstate="print"/>
            <a:stretch>
              <a:fillRect/>
            </a:stretch>
          </p:blipFill>
          <p:spPr>
            <a:xfrm>
              <a:off x="766572" y="6551676"/>
              <a:ext cx="213359" cy="252984"/>
            </a:xfrm>
            <a:prstGeom prst="rect">
              <a:avLst/>
            </a:prstGeom>
          </p:spPr>
        </p:pic>
        <p:sp>
          <p:nvSpPr>
            <p:cNvPr id="6" name="object 6"/>
            <p:cNvSpPr/>
            <p:nvPr/>
          </p:nvSpPr>
          <p:spPr>
            <a:xfrm>
              <a:off x="411480" y="6117335"/>
              <a:ext cx="533400" cy="535305"/>
            </a:xfrm>
            <a:custGeom>
              <a:avLst/>
              <a:gdLst/>
              <a:ahLst/>
              <a:cxnLst/>
              <a:rect l="l" t="t" r="r" b="b"/>
              <a:pathLst>
                <a:path w="533400" h="535304">
                  <a:moveTo>
                    <a:pt x="313690" y="0"/>
                  </a:moveTo>
                  <a:lnTo>
                    <a:pt x="261620" y="634"/>
                  </a:lnTo>
                  <a:lnTo>
                    <a:pt x="210820" y="3809"/>
                  </a:lnTo>
                  <a:lnTo>
                    <a:pt x="162560" y="10159"/>
                  </a:lnTo>
                  <a:lnTo>
                    <a:pt x="118110" y="19684"/>
                  </a:lnTo>
                  <a:lnTo>
                    <a:pt x="78740" y="33654"/>
                  </a:lnTo>
                  <a:lnTo>
                    <a:pt x="21590" y="73659"/>
                  </a:lnTo>
                  <a:lnTo>
                    <a:pt x="0" y="134518"/>
                  </a:lnTo>
                  <a:lnTo>
                    <a:pt x="0" y="200520"/>
                  </a:lnTo>
                  <a:lnTo>
                    <a:pt x="1270" y="225259"/>
                  </a:lnTo>
                  <a:lnTo>
                    <a:pt x="6350" y="267779"/>
                  </a:lnTo>
                  <a:lnTo>
                    <a:pt x="18415" y="304584"/>
                  </a:lnTo>
                  <a:lnTo>
                    <a:pt x="116840" y="534923"/>
                  </a:lnTo>
                  <a:lnTo>
                    <a:pt x="131445" y="368033"/>
                  </a:lnTo>
                  <a:lnTo>
                    <a:pt x="159385" y="371843"/>
                  </a:lnTo>
                  <a:lnTo>
                    <a:pt x="191135" y="374383"/>
                  </a:lnTo>
                  <a:lnTo>
                    <a:pt x="227329" y="375653"/>
                  </a:lnTo>
                  <a:lnTo>
                    <a:pt x="267970" y="376288"/>
                  </a:lnTo>
                  <a:lnTo>
                    <a:pt x="340995" y="372478"/>
                  </a:lnTo>
                  <a:lnTo>
                    <a:pt x="399415" y="362966"/>
                  </a:lnTo>
                  <a:lnTo>
                    <a:pt x="445135" y="347738"/>
                  </a:lnTo>
                  <a:lnTo>
                    <a:pt x="504825" y="303949"/>
                  </a:lnTo>
                  <a:lnTo>
                    <a:pt x="529590" y="245567"/>
                  </a:lnTo>
                  <a:lnTo>
                    <a:pt x="533400" y="213207"/>
                  </a:lnTo>
                  <a:lnTo>
                    <a:pt x="532130" y="178307"/>
                  </a:lnTo>
                  <a:lnTo>
                    <a:pt x="529590" y="135788"/>
                  </a:lnTo>
                  <a:lnTo>
                    <a:pt x="518160" y="67944"/>
                  </a:lnTo>
                  <a:lnTo>
                    <a:pt x="473710" y="22859"/>
                  </a:lnTo>
                  <a:lnTo>
                    <a:pt x="429895" y="9525"/>
                  </a:lnTo>
                  <a:lnTo>
                    <a:pt x="366395" y="1904"/>
                  </a:lnTo>
                  <a:lnTo>
                    <a:pt x="313690" y="0"/>
                  </a:lnTo>
                  <a:close/>
                </a:path>
              </a:pathLst>
            </a:custGeom>
            <a:solidFill>
              <a:srgbClr val="D92C46"/>
            </a:solidFill>
          </p:spPr>
          <p:txBody>
            <a:bodyPr wrap="square" lIns="0" tIns="0" rIns="0" bIns="0" rtlCol="0"/>
            <a:lstStyle/>
            <a:p>
              <a:endParaRPr/>
            </a:p>
          </p:txBody>
        </p:sp>
        <p:sp>
          <p:nvSpPr>
            <p:cNvPr id="7" name="object 7"/>
            <p:cNvSpPr/>
            <p:nvPr/>
          </p:nvSpPr>
          <p:spPr>
            <a:xfrm>
              <a:off x="541020" y="6156959"/>
              <a:ext cx="221615" cy="297180"/>
            </a:xfrm>
            <a:custGeom>
              <a:avLst/>
              <a:gdLst/>
              <a:ahLst/>
              <a:cxnLst/>
              <a:rect l="l" t="t" r="r" b="b"/>
              <a:pathLst>
                <a:path w="221615" h="297179">
                  <a:moveTo>
                    <a:pt x="221272" y="61595"/>
                  </a:moveTo>
                  <a:lnTo>
                    <a:pt x="217474" y="50800"/>
                  </a:lnTo>
                  <a:lnTo>
                    <a:pt x="207365" y="34290"/>
                  </a:lnTo>
                  <a:lnTo>
                    <a:pt x="171323" y="6350"/>
                  </a:lnTo>
                  <a:lnTo>
                    <a:pt x="126441" y="0"/>
                  </a:lnTo>
                  <a:lnTo>
                    <a:pt x="81559" y="10795"/>
                  </a:lnTo>
                  <a:lnTo>
                    <a:pt x="45516" y="38100"/>
                  </a:lnTo>
                  <a:lnTo>
                    <a:pt x="15176" y="89535"/>
                  </a:lnTo>
                  <a:lnTo>
                    <a:pt x="635" y="147320"/>
                  </a:lnTo>
                  <a:lnTo>
                    <a:pt x="0" y="154940"/>
                  </a:lnTo>
                  <a:lnTo>
                    <a:pt x="0" y="170815"/>
                  </a:lnTo>
                  <a:lnTo>
                    <a:pt x="12014" y="216535"/>
                  </a:lnTo>
                  <a:lnTo>
                    <a:pt x="36029" y="248920"/>
                  </a:lnTo>
                  <a:lnTo>
                    <a:pt x="68910" y="271145"/>
                  </a:lnTo>
                  <a:lnTo>
                    <a:pt x="106845" y="283210"/>
                  </a:lnTo>
                  <a:lnTo>
                    <a:pt x="115697" y="284480"/>
                  </a:lnTo>
                  <a:lnTo>
                    <a:pt x="134023" y="284480"/>
                  </a:lnTo>
                  <a:lnTo>
                    <a:pt x="142875" y="283210"/>
                  </a:lnTo>
                  <a:lnTo>
                    <a:pt x="149834" y="281305"/>
                  </a:lnTo>
                  <a:lnTo>
                    <a:pt x="156159" y="278765"/>
                  </a:lnTo>
                  <a:lnTo>
                    <a:pt x="162471" y="275590"/>
                  </a:lnTo>
                  <a:lnTo>
                    <a:pt x="166268" y="280670"/>
                  </a:lnTo>
                  <a:lnTo>
                    <a:pt x="170700" y="286385"/>
                  </a:lnTo>
                  <a:lnTo>
                    <a:pt x="175120" y="291465"/>
                  </a:lnTo>
                  <a:lnTo>
                    <a:pt x="178917" y="297180"/>
                  </a:lnTo>
                  <a:lnTo>
                    <a:pt x="188391" y="287020"/>
                  </a:lnTo>
                  <a:lnTo>
                    <a:pt x="196621" y="277495"/>
                  </a:lnTo>
                  <a:lnTo>
                    <a:pt x="199148" y="275590"/>
                  </a:lnTo>
                  <a:lnTo>
                    <a:pt x="206095" y="268605"/>
                  </a:lnTo>
                  <a:lnTo>
                    <a:pt x="216852" y="260350"/>
                  </a:lnTo>
                  <a:lnTo>
                    <a:pt x="209257" y="248920"/>
                  </a:lnTo>
                  <a:lnTo>
                    <a:pt x="201676" y="236220"/>
                  </a:lnTo>
                  <a:lnTo>
                    <a:pt x="207365" y="226695"/>
                  </a:lnTo>
                  <a:lnTo>
                    <a:pt x="209892" y="220980"/>
                  </a:lnTo>
                  <a:lnTo>
                    <a:pt x="112534" y="220980"/>
                  </a:lnTo>
                  <a:lnTo>
                    <a:pt x="104940" y="220345"/>
                  </a:lnTo>
                  <a:lnTo>
                    <a:pt x="72072" y="192405"/>
                  </a:lnTo>
                  <a:lnTo>
                    <a:pt x="63220" y="140335"/>
                  </a:lnTo>
                  <a:lnTo>
                    <a:pt x="64490" y="127000"/>
                  </a:lnTo>
                  <a:lnTo>
                    <a:pt x="76492" y="88265"/>
                  </a:lnTo>
                  <a:lnTo>
                    <a:pt x="111899" y="61595"/>
                  </a:lnTo>
                  <a:lnTo>
                    <a:pt x="221272" y="61595"/>
                  </a:lnTo>
                  <a:close/>
                </a:path>
              </a:pathLst>
            </a:custGeom>
            <a:solidFill>
              <a:srgbClr val="FFCC00"/>
            </a:solidFill>
          </p:spPr>
          <p:txBody>
            <a:bodyPr wrap="square" lIns="0" tIns="0" rIns="0" bIns="0" rtlCol="0"/>
            <a:lstStyle/>
            <a:p>
              <a:endParaRPr/>
            </a:p>
          </p:txBody>
        </p:sp>
        <p:pic>
          <p:nvPicPr>
            <p:cNvPr id="8" name="object 8"/>
            <p:cNvPicPr/>
            <p:nvPr/>
          </p:nvPicPr>
          <p:blipFill>
            <a:blip r:embed="rId3" cstate="print"/>
            <a:stretch>
              <a:fillRect/>
            </a:stretch>
          </p:blipFill>
          <p:spPr>
            <a:xfrm>
              <a:off x="652919" y="6218554"/>
              <a:ext cx="118224" cy="159384"/>
            </a:xfrm>
            <a:prstGeom prst="rect">
              <a:avLst/>
            </a:prstGeom>
          </p:spPr>
        </p:pic>
      </p:grpSp>
      <p:sp>
        <p:nvSpPr>
          <p:cNvPr id="9" name="object 9"/>
          <p:cNvSpPr txBox="1"/>
          <p:nvPr/>
        </p:nvSpPr>
        <p:spPr>
          <a:xfrm>
            <a:off x="268935" y="1388110"/>
            <a:ext cx="2372995" cy="292735"/>
          </a:xfrm>
          <a:prstGeom prst="rect">
            <a:avLst/>
          </a:prstGeom>
        </p:spPr>
        <p:txBody>
          <a:bodyPr vert="horz" wrap="square" lIns="0" tIns="12700" rIns="0" bIns="0" rtlCol="0">
            <a:spAutoFit/>
          </a:bodyPr>
          <a:lstStyle/>
          <a:p>
            <a:pPr marL="12700">
              <a:lnSpc>
                <a:spcPct val="100000"/>
              </a:lnSpc>
              <a:spcBef>
                <a:spcPts val="100"/>
              </a:spcBef>
            </a:pPr>
            <a:r>
              <a:rPr sz="1750" dirty="0">
                <a:latin typeface="Times New Roman"/>
                <a:cs typeface="Times New Roman"/>
              </a:rPr>
              <a:t>Kịch</a:t>
            </a:r>
            <a:r>
              <a:rPr sz="1750" spc="-20" dirty="0">
                <a:latin typeface="Times New Roman"/>
                <a:cs typeface="Times New Roman"/>
              </a:rPr>
              <a:t> </a:t>
            </a:r>
            <a:r>
              <a:rPr sz="1750" dirty="0">
                <a:latin typeface="Times New Roman"/>
                <a:cs typeface="Times New Roman"/>
              </a:rPr>
              <a:t>bản</a:t>
            </a:r>
            <a:r>
              <a:rPr sz="1750" spc="-20" dirty="0">
                <a:latin typeface="Times New Roman"/>
                <a:cs typeface="Times New Roman"/>
              </a:rPr>
              <a:t> </a:t>
            </a:r>
            <a:r>
              <a:rPr sz="1750" dirty="0">
                <a:latin typeface="Times New Roman"/>
                <a:cs typeface="Times New Roman"/>
              </a:rPr>
              <a:t>cùa</a:t>
            </a:r>
            <a:r>
              <a:rPr sz="1750" spc="-25" dirty="0">
                <a:latin typeface="Times New Roman"/>
                <a:cs typeface="Times New Roman"/>
              </a:rPr>
              <a:t> </a:t>
            </a:r>
            <a:r>
              <a:rPr sz="1750" dirty="0">
                <a:latin typeface="Times New Roman"/>
                <a:cs typeface="Times New Roman"/>
              </a:rPr>
              <a:t>nhà</a:t>
            </a:r>
            <a:r>
              <a:rPr sz="1750" spc="-20" dirty="0">
                <a:latin typeface="Times New Roman"/>
                <a:cs typeface="Times New Roman"/>
              </a:rPr>
              <a:t> </a:t>
            </a:r>
            <a:r>
              <a:rPr sz="1750" dirty="0">
                <a:latin typeface="Times New Roman"/>
                <a:cs typeface="Times New Roman"/>
              </a:rPr>
              <a:t>giáo</a:t>
            </a:r>
            <a:r>
              <a:rPr sz="1750" spc="-10" dirty="0">
                <a:latin typeface="Times New Roman"/>
                <a:cs typeface="Times New Roman"/>
              </a:rPr>
              <a:t> </a:t>
            </a:r>
            <a:r>
              <a:rPr sz="1750" spc="-25" dirty="0">
                <a:latin typeface="Times New Roman"/>
                <a:cs typeface="Times New Roman"/>
              </a:rPr>
              <a:t>dục</a:t>
            </a:r>
            <a:endParaRPr sz="1750">
              <a:latin typeface="Times New Roman"/>
              <a:cs typeface="Times New Roman"/>
            </a:endParaRPr>
          </a:p>
        </p:txBody>
      </p:sp>
      <p:sp>
        <p:nvSpPr>
          <p:cNvPr id="10" name="object 10"/>
          <p:cNvSpPr txBox="1"/>
          <p:nvPr/>
        </p:nvSpPr>
        <p:spPr>
          <a:xfrm>
            <a:off x="268935" y="4439158"/>
            <a:ext cx="2891155" cy="292735"/>
          </a:xfrm>
          <a:prstGeom prst="rect">
            <a:avLst/>
          </a:prstGeom>
        </p:spPr>
        <p:txBody>
          <a:bodyPr vert="horz" wrap="square" lIns="0" tIns="12700" rIns="0" bIns="0" rtlCol="0">
            <a:spAutoFit/>
          </a:bodyPr>
          <a:lstStyle/>
          <a:p>
            <a:pPr marL="12700">
              <a:lnSpc>
                <a:spcPct val="100000"/>
              </a:lnSpc>
              <a:spcBef>
                <a:spcPts val="100"/>
              </a:spcBef>
            </a:pPr>
            <a:r>
              <a:rPr sz="1750" dirty="0">
                <a:latin typeface="Times New Roman"/>
                <a:cs typeface="Times New Roman"/>
              </a:rPr>
              <a:t>Thành</a:t>
            </a:r>
            <a:r>
              <a:rPr sz="1750" spc="-20" dirty="0">
                <a:latin typeface="Times New Roman"/>
                <a:cs typeface="Times New Roman"/>
              </a:rPr>
              <a:t> </a:t>
            </a:r>
            <a:r>
              <a:rPr sz="1750" dirty="0">
                <a:latin typeface="Times New Roman"/>
                <a:cs typeface="Times New Roman"/>
              </a:rPr>
              <a:t>viên</a:t>
            </a:r>
            <a:r>
              <a:rPr sz="1750" spc="-30" dirty="0">
                <a:latin typeface="Times New Roman"/>
                <a:cs typeface="Times New Roman"/>
              </a:rPr>
              <a:t> </a:t>
            </a:r>
            <a:r>
              <a:rPr sz="1750" dirty="0">
                <a:latin typeface="Times New Roman"/>
                <a:cs typeface="Times New Roman"/>
              </a:rPr>
              <a:t>cộng</a:t>
            </a:r>
            <a:r>
              <a:rPr sz="1750" spc="-30" dirty="0">
                <a:latin typeface="Times New Roman"/>
                <a:cs typeface="Times New Roman"/>
              </a:rPr>
              <a:t> </a:t>
            </a:r>
            <a:r>
              <a:rPr sz="1750" dirty="0">
                <a:latin typeface="Times New Roman"/>
                <a:cs typeface="Times New Roman"/>
              </a:rPr>
              <a:t>đồng</a:t>
            </a:r>
            <a:r>
              <a:rPr sz="1750" spc="-20" dirty="0">
                <a:latin typeface="Times New Roman"/>
                <a:cs typeface="Times New Roman"/>
              </a:rPr>
              <a:t> </a:t>
            </a:r>
            <a:r>
              <a:rPr sz="1750" dirty="0">
                <a:latin typeface="Times New Roman"/>
                <a:cs typeface="Times New Roman"/>
              </a:rPr>
              <a:t>nhìn</a:t>
            </a:r>
            <a:r>
              <a:rPr sz="1750" spc="-10" dirty="0">
                <a:latin typeface="Times New Roman"/>
                <a:cs typeface="Times New Roman"/>
              </a:rPr>
              <a:t> </a:t>
            </a:r>
            <a:r>
              <a:rPr sz="1750" spc="-20" dirty="0">
                <a:latin typeface="Times New Roman"/>
                <a:cs typeface="Times New Roman"/>
              </a:rPr>
              <a:t>thấy</a:t>
            </a:r>
            <a:endParaRPr sz="1750">
              <a:latin typeface="Times New Roman"/>
              <a:cs typeface="Times New Roman"/>
            </a:endParaRPr>
          </a:p>
        </p:txBody>
      </p:sp>
      <p:sp>
        <p:nvSpPr>
          <p:cNvPr id="11" name="object 11"/>
          <p:cNvSpPr txBox="1"/>
          <p:nvPr/>
        </p:nvSpPr>
        <p:spPr>
          <a:xfrm>
            <a:off x="4822316" y="1027556"/>
            <a:ext cx="5630545" cy="594995"/>
          </a:xfrm>
          <a:prstGeom prst="rect">
            <a:avLst/>
          </a:prstGeom>
        </p:spPr>
        <p:txBody>
          <a:bodyPr vert="horz" wrap="square" lIns="0" tIns="28575" rIns="0" bIns="0" rtlCol="0">
            <a:spAutoFit/>
          </a:bodyPr>
          <a:lstStyle/>
          <a:p>
            <a:pPr marL="12700" marR="5080">
              <a:lnSpc>
                <a:spcPts val="2210"/>
              </a:lnSpc>
              <a:spcBef>
                <a:spcPts val="225"/>
              </a:spcBef>
            </a:pPr>
            <a:r>
              <a:rPr sz="1900" dirty="0">
                <a:solidFill>
                  <a:srgbClr val="082C6C"/>
                </a:solidFill>
                <a:latin typeface="Times New Roman"/>
                <a:cs typeface="Times New Roman"/>
              </a:rPr>
              <a:t>"Tin</a:t>
            </a:r>
            <a:r>
              <a:rPr sz="1900" spc="-25" dirty="0">
                <a:solidFill>
                  <a:srgbClr val="082C6C"/>
                </a:solidFill>
                <a:latin typeface="Times New Roman"/>
                <a:cs typeface="Times New Roman"/>
              </a:rPr>
              <a:t> </a:t>
            </a:r>
            <a:r>
              <a:rPr sz="1900" dirty="0">
                <a:solidFill>
                  <a:srgbClr val="082C6C"/>
                </a:solidFill>
                <a:latin typeface="Times New Roman"/>
                <a:cs typeface="Times New Roman"/>
              </a:rPr>
              <a:t>tốt</a:t>
            </a:r>
            <a:r>
              <a:rPr sz="1900" spc="-25" dirty="0">
                <a:solidFill>
                  <a:srgbClr val="082C6C"/>
                </a:solidFill>
                <a:latin typeface="Times New Roman"/>
                <a:cs typeface="Times New Roman"/>
              </a:rPr>
              <a:t> </a:t>
            </a:r>
            <a:r>
              <a:rPr sz="1900" dirty="0">
                <a:solidFill>
                  <a:srgbClr val="082C6C"/>
                </a:solidFill>
                <a:latin typeface="Times New Roman"/>
                <a:cs typeface="Times New Roman"/>
              </a:rPr>
              <a:t>là</a:t>
            </a:r>
            <a:r>
              <a:rPr sz="1900" spc="-15" dirty="0">
                <a:solidFill>
                  <a:srgbClr val="082C6C"/>
                </a:solidFill>
                <a:latin typeface="Times New Roman"/>
                <a:cs typeface="Times New Roman"/>
              </a:rPr>
              <a:t> </a:t>
            </a:r>
            <a:r>
              <a:rPr sz="1900" dirty="0">
                <a:solidFill>
                  <a:srgbClr val="082C6C"/>
                </a:solidFill>
                <a:latin typeface="Times New Roman"/>
                <a:cs typeface="Times New Roman"/>
              </a:rPr>
              <a:t>các</a:t>
            </a:r>
            <a:r>
              <a:rPr sz="1900" spc="-25" dirty="0">
                <a:solidFill>
                  <a:srgbClr val="082C6C"/>
                </a:solidFill>
                <a:latin typeface="Times New Roman"/>
                <a:cs typeface="Times New Roman"/>
              </a:rPr>
              <a:t> </a:t>
            </a:r>
            <a:r>
              <a:rPr sz="1900" dirty="0">
                <a:solidFill>
                  <a:srgbClr val="082C6C"/>
                </a:solidFill>
                <a:latin typeface="Times New Roman"/>
                <a:cs typeface="Times New Roman"/>
              </a:rPr>
              <a:t>biến</a:t>
            </a:r>
            <a:r>
              <a:rPr sz="1900" spc="-30" dirty="0">
                <a:solidFill>
                  <a:srgbClr val="082C6C"/>
                </a:solidFill>
                <a:latin typeface="Times New Roman"/>
                <a:cs typeface="Times New Roman"/>
              </a:rPr>
              <a:t> </a:t>
            </a:r>
            <a:r>
              <a:rPr sz="1900" dirty="0">
                <a:solidFill>
                  <a:srgbClr val="082C6C"/>
                </a:solidFill>
                <a:latin typeface="Times New Roman"/>
                <a:cs typeface="Times New Roman"/>
              </a:rPr>
              <a:t>chứng</a:t>
            </a:r>
            <a:r>
              <a:rPr sz="1900" spc="-10" dirty="0">
                <a:solidFill>
                  <a:srgbClr val="082C6C"/>
                </a:solidFill>
                <a:latin typeface="Times New Roman"/>
                <a:cs typeface="Times New Roman"/>
              </a:rPr>
              <a:t> </a:t>
            </a:r>
            <a:r>
              <a:rPr sz="1900" dirty="0">
                <a:solidFill>
                  <a:srgbClr val="082C6C"/>
                </a:solidFill>
                <a:latin typeface="Times New Roman"/>
                <a:cs typeface="Times New Roman"/>
              </a:rPr>
              <a:t>về</a:t>
            </a:r>
            <a:r>
              <a:rPr sz="1900" spc="-15" dirty="0">
                <a:solidFill>
                  <a:srgbClr val="082C6C"/>
                </a:solidFill>
                <a:latin typeface="Times New Roman"/>
                <a:cs typeface="Times New Roman"/>
              </a:rPr>
              <a:t> </a:t>
            </a:r>
            <a:r>
              <a:rPr sz="1900" dirty="0">
                <a:solidFill>
                  <a:srgbClr val="082C6C"/>
                </a:solidFill>
                <a:latin typeface="Times New Roman"/>
                <a:cs typeface="Times New Roman"/>
              </a:rPr>
              <a:t>gan</a:t>
            </a:r>
            <a:r>
              <a:rPr sz="1900" spc="-20" dirty="0">
                <a:solidFill>
                  <a:srgbClr val="082C6C"/>
                </a:solidFill>
                <a:latin typeface="Times New Roman"/>
                <a:cs typeface="Times New Roman"/>
              </a:rPr>
              <a:t> </a:t>
            </a:r>
            <a:r>
              <a:rPr sz="1900" dirty="0">
                <a:solidFill>
                  <a:srgbClr val="082C6C"/>
                </a:solidFill>
                <a:latin typeface="Times New Roman"/>
                <a:cs typeface="Times New Roman"/>
              </a:rPr>
              <a:t>có</a:t>
            </a:r>
            <a:r>
              <a:rPr sz="1900" spc="-15" dirty="0">
                <a:solidFill>
                  <a:srgbClr val="082C6C"/>
                </a:solidFill>
                <a:latin typeface="Times New Roman"/>
                <a:cs typeface="Times New Roman"/>
              </a:rPr>
              <a:t> </a:t>
            </a:r>
            <a:r>
              <a:rPr sz="1900" dirty="0">
                <a:solidFill>
                  <a:srgbClr val="082C6C"/>
                </a:solidFill>
                <a:latin typeface="Times New Roman"/>
                <a:cs typeface="Times New Roman"/>
              </a:rPr>
              <a:t>thể</a:t>
            </a:r>
            <a:r>
              <a:rPr sz="1900" spc="-40" dirty="0">
                <a:solidFill>
                  <a:srgbClr val="082C6C"/>
                </a:solidFill>
                <a:latin typeface="Times New Roman"/>
                <a:cs typeface="Times New Roman"/>
              </a:rPr>
              <a:t> </a:t>
            </a:r>
            <a:r>
              <a:rPr sz="1900" dirty="0">
                <a:solidFill>
                  <a:srgbClr val="082C6C"/>
                </a:solidFill>
                <a:latin typeface="Times New Roman"/>
                <a:cs typeface="Times New Roman"/>
              </a:rPr>
              <a:t>được</a:t>
            </a:r>
            <a:r>
              <a:rPr sz="1900" spc="-25" dirty="0">
                <a:solidFill>
                  <a:srgbClr val="082C6C"/>
                </a:solidFill>
                <a:latin typeface="Times New Roman"/>
                <a:cs typeface="Times New Roman"/>
              </a:rPr>
              <a:t> </a:t>
            </a:r>
            <a:r>
              <a:rPr sz="1900" dirty="0">
                <a:solidFill>
                  <a:srgbClr val="082C6C"/>
                </a:solidFill>
                <a:latin typeface="Times New Roman"/>
                <a:cs typeface="Times New Roman"/>
              </a:rPr>
              <a:t>ngăn</a:t>
            </a:r>
            <a:r>
              <a:rPr sz="1900" spc="-30" dirty="0">
                <a:solidFill>
                  <a:srgbClr val="082C6C"/>
                </a:solidFill>
                <a:latin typeface="Times New Roman"/>
                <a:cs typeface="Times New Roman"/>
              </a:rPr>
              <a:t> </a:t>
            </a:r>
            <a:r>
              <a:rPr sz="1900" dirty="0">
                <a:solidFill>
                  <a:srgbClr val="082C6C"/>
                </a:solidFill>
                <a:latin typeface="Times New Roman"/>
                <a:cs typeface="Times New Roman"/>
              </a:rPr>
              <a:t>ngừa</a:t>
            </a:r>
            <a:r>
              <a:rPr sz="1900" spc="-15" dirty="0">
                <a:solidFill>
                  <a:srgbClr val="082C6C"/>
                </a:solidFill>
                <a:latin typeface="Times New Roman"/>
                <a:cs typeface="Times New Roman"/>
              </a:rPr>
              <a:t> </a:t>
            </a:r>
            <a:r>
              <a:rPr sz="1900" spc="-50" dirty="0">
                <a:solidFill>
                  <a:srgbClr val="082C6C"/>
                </a:solidFill>
                <a:latin typeface="Times New Roman"/>
                <a:cs typeface="Times New Roman"/>
              </a:rPr>
              <a:t>b </a:t>
            </a:r>
            <a:r>
              <a:rPr sz="1900" dirty="0">
                <a:solidFill>
                  <a:srgbClr val="082C6C"/>
                </a:solidFill>
                <a:latin typeface="Times New Roman"/>
                <a:cs typeface="Times New Roman"/>
              </a:rPr>
              <a:t>cách</a:t>
            </a:r>
            <a:r>
              <a:rPr sz="1900" spc="-35" dirty="0">
                <a:solidFill>
                  <a:srgbClr val="082C6C"/>
                </a:solidFill>
                <a:latin typeface="Times New Roman"/>
                <a:cs typeface="Times New Roman"/>
              </a:rPr>
              <a:t> </a:t>
            </a:r>
            <a:r>
              <a:rPr sz="1900" dirty="0">
                <a:solidFill>
                  <a:srgbClr val="082C6C"/>
                </a:solidFill>
                <a:latin typeface="Times New Roman"/>
                <a:cs typeface="Times New Roman"/>
              </a:rPr>
              <a:t>đi</a:t>
            </a:r>
            <a:r>
              <a:rPr sz="1900" spc="-15" dirty="0">
                <a:solidFill>
                  <a:srgbClr val="082C6C"/>
                </a:solidFill>
                <a:latin typeface="Times New Roman"/>
                <a:cs typeface="Times New Roman"/>
              </a:rPr>
              <a:t> </a:t>
            </a:r>
            <a:r>
              <a:rPr sz="1900" dirty="0">
                <a:solidFill>
                  <a:srgbClr val="082C6C"/>
                </a:solidFill>
                <a:latin typeface="Times New Roman"/>
                <a:cs typeface="Times New Roman"/>
              </a:rPr>
              <a:t>xét</a:t>
            </a:r>
            <a:r>
              <a:rPr sz="1900" spc="-25" dirty="0">
                <a:solidFill>
                  <a:srgbClr val="082C6C"/>
                </a:solidFill>
                <a:latin typeface="Times New Roman"/>
                <a:cs typeface="Times New Roman"/>
              </a:rPr>
              <a:t> </a:t>
            </a:r>
            <a:r>
              <a:rPr sz="1900" dirty="0">
                <a:solidFill>
                  <a:srgbClr val="082C6C"/>
                </a:solidFill>
                <a:latin typeface="Times New Roman"/>
                <a:cs typeface="Times New Roman"/>
              </a:rPr>
              <a:t>nghiệm</a:t>
            </a:r>
            <a:r>
              <a:rPr sz="1900" spc="-15" dirty="0">
                <a:solidFill>
                  <a:srgbClr val="082C6C"/>
                </a:solidFill>
                <a:latin typeface="Times New Roman"/>
                <a:cs typeface="Times New Roman"/>
              </a:rPr>
              <a:t> </a:t>
            </a:r>
            <a:r>
              <a:rPr sz="1900" dirty="0">
                <a:solidFill>
                  <a:srgbClr val="082C6C"/>
                </a:solidFill>
                <a:latin typeface="Times New Roman"/>
                <a:cs typeface="Times New Roman"/>
              </a:rPr>
              <a:t>và</a:t>
            </a:r>
            <a:r>
              <a:rPr sz="1900" spc="-25" dirty="0">
                <a:solidFill>
                  <a:srgbClr val="082C6C"/>
                </a:solidFill>
                <a:latin typeface="Times New Roman"/>
                <a:cs typeface="Times New Roman"/>
              </a:rPr>
              <a:t> </a:t>
            </a:r>
            <a:r>
              <a:rPr sz="1900" dirty="0">
                <a:solidFill>
                  <a:srgbClr val="082C6C"/>
                </a:solidFill>
                <a:latin typeface="Times New Roman"/>
                <a:cs typeface="Times New Roman"/>
              </a:rPr>
              <a:t>gặp</a:t>
            </a:r>
            <a:r>
              <a:rPr sz="1900" spc="-15" dirty="0">
                <a:solidFill>
                  <a:srgbClr val="082C6C"/>
                </a:solidFill>
                <a:latin typeface="Times New Roman"/>
                <a:cs typeface="Times New Roman"/>
              </a:rPr>
              <a:t> </a:t>
            </a:r>
            <a:r>
              <a:rPr sz="1900" dirty="0">
                <a:solidFill>
                  <a:srgbClr val="082C6C"/>
                </a:solidFill>
                <a:latin typeface="Times New Roman"/>
                <a:cs typeface="Times New Roman"/>
              </a:rPr>
              <a:t>bác</a:t>
            </a:r>
            <a:r>
              <a:rPr sz="1900" spc="-20" dirty="0">
                <a:solidFill>
                  <a:srgbClr val="082C6C"/>
                </a:solidFill>
                <a:latin typeface="Times New Roman"/>
                <a:cs typeface="Times New Roman"/>
              </a:rPr>
              <a:t> </a:t>
            </a:r>
            <a:r>
              <a:rPr sz="1900" dirty="0">
                <a:solidFill>
                  <a:srgbClr val="082C6C"/>
                </a:solidFill>
                <a:latin typeface="Times New Roman"/>
                <a:cs typeface="Times New Roman"/>
              </a:rPr>
              <a:t>sĩ</a:t>
            </a:r>
            <a:r>
              <a:rPr sz="1900" spc="-15" dirty="0">
                <a:solidFill>
                  <a:srgbClr val="082C6C"/>
                </a:solidFill>
                <a:latin typeface="Times New Roman"/>
                <a:cs typeface="Times New Roman"/>
              </a:rPr>
              <a:t> </a:t>
            </a:r>
            <a:r>
              <a:rPr sz="1900" dirty="0">
                <a:solidFill>
                  <a:srgbClr val="082C6C"/>
                </a:solidFill>
                <a:latin typeface="Times New Roman"/>
                <a:cs typeface="Times New Roman"/>
              </a:rPr>
              <a:t>nếu</a:t>
            </a:r>
            <a:r>
              <a:rPr sz="1900" spc="-30" dirty="0">
                <a:solidFill>
                  <a:srgbClr val="082C6C"/>
                </a:solidFill>
                <a:latin typeface="Times New Roman"/>
                <a:cs typeface="Times New Roman"/>
              </a:rPr>
              <a:t> </a:t>
            </a:r>
            <a:r>
              <a:rPr sz="1900" dirty="0">
                <a:solidFill>
                  <a:srgbClr val="082C6C"/>
                </a:solidFill>
                <a:latin typeface="Times New Roman"/>
                <a:cs typeface="Times New Roman"/>
              </a:rPr>
              <a:t>bạn</a:t>
            </a:r>
            <a:r>
              <a:rPr sz="1900" spc="-5" dirty="0">
                <a:solidFill>
                  <a:srgbClr val="082C6C"/>
                </a:solidFill>
                <a:latin typeface="Times New Roman"/>
                <a:cs typeface="Times New Roman"/>
              </a:rPr>
              <a:t> </a:t>
            </a:r>
            <a:r>
              <a:rPr sz="1900" dirty="0">
                <a:solidFill>
                  <a:srgbClr val="082C6C"/>
                </a:solidFill>
                <a:latin typeface="Times New Roman"/>
                <a:cs typeface="Times New Roman"/>
              </a:rPr>
              <a:t>bị</a:t>
            </a:r>
            <a:r>
              <a:rPr sz="1900" spc="-20" dirty="0">
                <a:solidFill>
                  <a:srgbClr val="082C6C"/>
                </a:solidFill>
                <a:latin typeface="Times New Roman"/>
                <a:cs typeface="Times New Roman"/>
              </a:rPr>
              <a:t> </a:t>
            </a:r>
            <a:r>
              <a:rPr sz="1900" dirty="0">
                <a:solidFill>
                  <a:srgbClr val="082C6C"/>
                </a:solidFill>
                <a:latin typeface="Times New Roman"/>
                <a:cs typeface="Times New Roman"/>
              </a:rPr>
              <a:t>nhiễm</a:t>
            </a:r>
            <a:r>
              <a:rPr sz="1900" spc="-15" dirty="0">
                <a:solidFill>
                  <a:srgbClr val="082C6C"/>
                </a:solidFill>
                <a:latin typeface="Times New Roman"/>
                <a:cs typeface="Times New Roman"/>
              </a:rPr>
              <a:t> </a:t>
            </a:r>
            <a:r>
              <a:rPr sz="1900" spc="-10" dirty="0">
                <a:solidFill>
                  <a:srgbClr val="082C6C"/>
                </a:solidFill>
                <a:latin typeface="Times New Roman"/>
                <a:cs typeface="Times New Roman"/>
              </a:rPr>
              <a:t>bệnh.</a:t>
            </a:r>
            <a:endParaRPr sz="1900">
              <a:latin typeface="Times New Roman"/>
              <a:cs typeface="Times New Roman"/>
            </a:endParaRPr>
          </a:p>
        </p:txBody>
      </p:sp>
      <p:sp>
        <p:nvSpPr>
          <p:cNvPr id="12" name="object 12"/>
          <p:cNvSpPr txBox="1"/>
          <p:nvPr/>
        </p:nvSpPr>
        <p:spPr>
          <a:xfrm>
            <a:off x="4822316" y="1863723"/>
            <a:ext cx="4973320" cy="680720"/>
          </a:xfrm>
          <a:prstGeom prst="rect">
            <a:avLst/>
          </a:prstGeom>
        </p:spPr>
        <p:txBody>
          <a:bodyPr vert="horz" wrap="square" lIns="0" tIns="50165" rIns="0" bIns="0" rtlCol="0">
            <a:spAutoFit/>
          </a:bodyPr>
          <a:lstStyle/>
          <a:p>
            <a:pPr marL="12700">
              <a:lnSpc>
                <a:spcPct val="100000"/>
              </a:lnSpc>
              <a:spcBef>
                <a:spcPts val="395"/>
              </a:spcBef>
            </a:pPr>
            <a:r>
              <a:rPr sz="1900" dirty="0">
                <a:solidFill>
                  <a:srgbClr val="082C6C"/>
                </a:solidFill>
                <a:latin typeface="Times New Roman"/>
                <a:cs typeface="Times New Roman"/>
              </a:rPr>
              <a:t>Xét</a:t>
            </a:r>
            <a:r>
              <a:rPr sz="1900" spc="-30" dirty="0">
                <a:solidFill>
                  <a:srgbClr val="082C6C"/>
                </a:solidFill>
                <a:latin typeface="Times New Roman"/>
                <a:cs typeface="Times New Roman"/>
              </a:rPr>
              <a:t> </a:t>
            </a:r>
            <a:r>
              <a:rPr sz="1900" dirty="0">
                <a:solidFill>
                  <a:srgbClr val="082C6C"/>
                </a:solidFill>
                <a:latin typeface="Times New Roman"/>
                <a:cs typeface="Times New Roman"/>
              </a:rPr>
              <a:t>nghiệm</a:t>
            </a:r>
            <a:r>
              <a:rPr sz="1900" spc="-20" dirty="0">
                <a:solidFill>
                  <a:srgbClr val="082C6C"/>
                </a:solidFill>
                <a:latin typeface="Times New Roman"/>
                <a:cs typeface="Times New Roman"/>
              </a:rPr>
              <a:t> </a:t>
            </a:r>
            <a:r>
              <a:rPr sz="1900" dirty="0">
                <a:solidFill>
                  <a:srgbClr val="082C6C"/>
                </a:solidFill>
                <a:latin typeface="Times New Roman"/>
                <a:cs typeface="Times New Roman"/>
              </a:rPr>
              <a:t>viêm</a:t>
            </a:r>
            <a:r>
              <a:rPr sz="1900" spc="-20" dirty="0">
                <a:solidFill>
                  <a:srgbClr val="082C6C"/>
                </a:solidFill>
                <a:latin typeface="Times New Roman"/>
                <a:cs typeface="Times New Roman"/>
              </a:rPr>
              <a:t> </a:t>
            </a:r>
            <a:r>
              <a:rPr sz="1900" dirty="0">
                <a:solidFill>
                  <a:srgbClr val="082C6C"/>
                </a:solidFill>
                <a:latin typeface="Times New Roman"/>
                <a:cs typeface="Times New Roman"/>
              </a:rPr>
              <a:t>gan</a:t>
            </a:r>
            <a:r>
              <a:rPr sz="1900" spc="-30" dirty="0">
                <a:solidFill>
                  <a:srgbClr val="082C6C"/>
                </a:solidFill>
                <a:latin typeface="Times New Roman"/>
                <a:cs typeface="Times New Roman"/>
              </a:rPr>
              <a:t> </a:t>
            </a:r>
            <a:r>
              <a:rPr sz="1900" dirty="0">
                <a:solidFill>
                  <a:srgbClr val="082C6C"/>
                </a:solidFill>
                <a:latin typeface="Times New Roman"/>
                <a:cs typeface="Times New Roman"/>
              </a:rPr>
              <a:t>B</a:t>
            </a:r>
            <a:r>
              <a:rPr sz="1900" spc="-25" dirty="0">
                <a:solidFill>
                  <a:srgbClr val="082C6C"/>
                </a:solidFill>
                <a:latin typeface="Times New Roman"/>
                <a:cs typeface="Times New Roman"/>
              </a:rPr>
              <a:t> </a:t>
            </a:r>
            <a:r>
              <a:rPr sz="1900" dirty="0">
                <a:solidFill>
                  <a:srgbClr val="082C6C"/>
                </a:solidFill>
                <a:latin typeface="Times New Roman"/>
                <a:cs typeface="Times New Roman"/>
              </a:rPr>
              <a:t>rất</a:t>
            </a:r>
            <a:r>
              <a:rPr sz="1900" spc="-25" dirty="0">
                <a:solidFill>
                  <a:srgbClr val="082C6C"/>
                </a:solidFill>
                <a:latin typeface="Times New Roman"/>
                <a:cs typeface="Times New Roman"/>
              </a:rPr>
              <a:t> </a:t>
            </a:r>
            <a:r>
              <a:rPr sz="1900" dirty="0">
                <a:solidFill>
                  <a:srgbClr val="082C6C"/>
                </a:solidFill>
                <a:latin typeface="Times New Roman"/>
                <a:cs typeface="Times New Roman"/>
              </a:rPr>
              <a:t>đơn</a:t>
            </a:r>
            <a:r>
              <a:rPr sz="1900" spc="-25" dirty="0">
                <a:solidFill>
                  <a:srgbClr val="082C6C"/>
                </a:solidFill>
                <a:latin typeface="Times New Roman"/>
                <a:cs typeface="Times New Roman"/>
              </a:rPr>
              <a:t> </a:t>
            </a:r>
            <a:r>
              <a:rPr sz="1900" dirty="0">
                <a:solidFill>
                  <a:srgbClr val="082C6C"/>
                </a:solidFill>
                <a:latin typeface="Times New Roman"/>
                <a:cs typeface="Times New Roman"/>
              </a:rPr>
              <a:t>giản</a:t>
            </a:r>
            <a:r>
              <a:rPr sz="1900" spc="-20" dirty="0">
                <a:solidFill>
                  <a:srgbClr val="082C6C"/>
                </a:solidFill>
                <a:latin typeface="Times New Roman"/>
                <a:cs typeface="Times New Roman"/>
              </a:rPr>
              <a:t> </a:t>
            </a:r>
            <a:r>
              <a:rPr sz="1900" dirty="0">
                <a:solidFill>
                  <a:srgbClr val="082C6C"/>
                </a:solidFill>
                <a:latin typeface="Times New Roman"/>
                <a:cs typeface="Times New Roman"/>
              </a:rPr>
              <a:t>và</a:t>
            </a:r>
            <a:r>
              <a:rPr sz="1900" spc="-20" dirty="0">
                <a:solidFill>
                  <a:srgbClr val="082C6C"/>
                </a:solidFill>
                <a:latin typeface="Times New Roman"/>
                <a:cs typeface="Times New Roman"/>
              </a:rPr>
              <a:t> </a:t>
            </a:r>
            <a:r>
              <a:rPr sz="1900" dirty="0">
                <a:solidFill>
                  <a:srgbClr val="082C6C"/>
                </a:solidFill>
                <a:latin typeface="Times New Roman"/>
                <a:cs typeface="Times New Roman"/>
              </a:rPr>
              <a:t>dễ</a:t>
            </a:r>
            <a:r>
              <a:rPr sz="1900" spc="-20" dirty="0">
                <a:solidFill>
                  <a:srgbClr val="082C6C"/>
                </a:solidFill>
                <a:latin typeface="Times New Roman"/>
                <a:cs typeface="Times New Roman"/>
              </a:rPr>
              <a:t> </a:t>
            </a:r>
            <a:r>
              <a:rPr sz="1900" dirty="0">
                <a:solidFill>
                  <a:srgbClr val="082C6C"/>
                </a:solidFill>
                <a:latin typeface="Times New Roman"/>
                <a:cs typeface="Times New Roman"/>
              </a:rPr>
              <a:t>dàng,</a:t>
            </a:r>
            <a:r>
              <a:rPr sz="1900" spc="-25" dirty="0">
                <a:solidFill>
                  <a:srgbClr val="082C6C"/>
                </a:solidFill>
                <a:latin typeface="Times New Roman"/>
                <a:cs typeface="Times New Roman"/>
              </a:rPr>
              <a:t> có</a:t>
            </a:r>
            <a:endParaRPr sz="1900">
              <a:latin typeface="Times New Roman"/>
              <a:cs typeface="Times New Roman"/>
            </a:endParaRPr>
          </a:p>
          <a:p>
            <a:pPr marL="12700">
              <a:lnSpc>
                <a:spcPct val="100000"/>
              </a:lnSpc>
              <a:spcBef>
                <a:spcPts val="300"/>
              </a:spcBef>
            </a:pPr>
            <a:r>
              <a:rPr sz="1900" dirty="0">
                <a:solidFill>
                  <a:srgbClr val="082C6C"/>
                </a:solidFill>
                <a:latin typeface="Times New Roman"/>
                <a:cs typeface="Times New Roman"/>
              </a:rPr>
              <a:t>thể</a:t>
            </a:r>
            <a:r>
              <a:rPr sz="1900" spc="-50" dirty="0">
                <a:solidFill>
                  <a:srgbClr val="082C6C"/>
                </a:solidFill>
                <a:latin typeface="Times New Roman"/>
                <a:cs typeface="Times New Roman"/>
              </a:rPr>
              <a:t> </a:t>
            </a:r>
            <a:r>
              <a:rPr sz="1900" dirty="0">
                <a:solidFill>
                  <a:srgbClr val="082C6C"/>
                </a:solidFill>
                <a:latin typeface="Times New Roman"/>
                <a:cs typeface="Times New Roman"/>
              </a:rPr>
              <a:t>giúp bạn</a:t>
            </a:r>
            <a:r>
              <a:rPr sz="1900" spc="-30" dirty="0">
                <a:solidFill>
                  <a:srgbClr val="082C6C"/>
                </a:solidFill>
                <a:latin typeface="Times New Roman"/>
                <a:cs typeface="Times New Roman"/>
              </a:rPr>
              <a:t> </a:t>
            </a:r>
            <a:r>
              <a:rPr sz="1900" dirty="0">
                <a:solidFill>
                  <a:srgbClr val="082C6C"/>
                </a:solidFill>
                <a:latin typeface="Times New Roman"/>
                <a:cs typeface="Times New Roman"/>
              </a:rPr>
              <a:t>và</a:t>
            </a:r>
            <a:r>
              <a:rPr sz="1900" spc="-10" dirty="0">
                <a:solidFill>
                  <a:srgbClr val="082C6C"/>
                </a:solidFill>
                <a:latin typeface="Times New Roman"/>
                <a:cs typeface="Times New Roman"/>
              </a:rPr>
              <a:t> </a:t>
            </a:r>
            <a:r>
              <a:rPr sz="1900" dirty="0">
                <a:solidFill>
                  <a:srgbClr val="082C6C"/>
                </a:solidFill>
                <a:latin typeface="Times New Roman"/>
                <a:cs typeface="Times New Roman"/>
              </a:rPr>
              <a:t>gia</a:t>
            </a:r>
            <a:r>
              <a:rPr sz="1900" spc="-30" dirty="0">
                <a:solidFill>
                  <a:srgbClr val="082C6C"/>
                </a:solidFill>
                <a:latin typeface="Times New Roman"/>
                <a:cs typeface="Times New Roman"/>
              </a:rPr>
              <a:t> </a:t>
            </a:r>
            <a:r>
              <a:rPr sz="1900" dirty="0">
                <a:solidFill>
                  <a:srgbClr val="082C6C"/>
                </a:solidFill>
                <a:latin typeface="Times New Roman"/>
                <a:cs typeface="Times New Roman"/>
              </a:rPr>
              <a:t>đình</a:t>
            </a:r>
            <a:r>
              <a:rPr sz="1900" spc="-10" dirty="0">
                <a:solidFill>
                  <a:srgbClr val="082C6C"/>
                </a:solidFill>
                <a:latin typeface="Times New Roman"/>
                <a:cs typeface="Times New Roman"/>
              </a:rPr>
              <a:t> </a:t>
            </a:r>
            <a:r>
              <a:rPr sz="1900" dirty="0">
                <a:solidFill>
                  <a:srgbClr val="082C6C"/>
                </a:solidFill>
                <a:latin typeface="Times New Roman"/>
                <a:cs typeface="Times New Roman"/>
              </a:rPr>
              <a:t>luôn</a:t>
            </a:r>
            <a:r>
              <a:rPr sz="1900" spc="-15" dirty="0">
                <a:solidFill>
                  <a:srgbClr val="082C6C"/>
                </a:solidFill>
                <a:latin typeface="Times New Roman"/>
                <a:cs typeface="Times New Roman"/>
              </a:rPr>
              <a:t> </a:t>
            </a:r>
            <a:r>
              <a:rPr sz="1900" dirty="0">
                <a:solidFill>
                  <a:srgbClr val="082C6C"/>
                </a:solidFill>
                <a:latin typeface="Times New Roman"/>
                <a:cs typeface="Times New Roman"/>
              </a:rPr>
              <a:t>khỏe</a:t>
            </a:r>
            <a:r>
              <a:rPr sz="1900" spc="-15" dirty="0">
                <a:solidFill>
                  <a:srgbClr val="082C6C"/>
                </a:solidFill>
                <a:latin typeface="Times New Roman"/>
                <a:cs typeface="Times New Roman"/>
              </a:rPr>
              <a:t> </a:t>
            </a:r>
            <a:r>
              <a:rPr sz="1900" spc="-10" dirty="0">
                <a:solidFill>
                  <a:srgbClr val="082C6C"/>
                </a:solidFill>
                <a:latin typeface="Times New Roman"/>
                <a:cs typeface="Times New Roman"/>
              </a:rPr>
              <a:t>mạnh.</a:t>
            </a:r>
            <a:endParaRPr sz="1900">
              <a:latin typeface="Times New Roman"/>
              <a:cs typeface="Times New Roman"/>
            </a:endParaRPr>
          </a:p>
        </p:txBody>
      </p:sp>
      <p:sp>
        <p:nvSpPr>
          <p:cNvPr id="13" name="object 13"/>
          <p:cNvSpPr txBox="1"/>
          <p:nvPr/>
        </p:nvSpPr>
        <p:spPr>
          <a:xfrm>
            <a:off x="4822316" y="2819171"/>
            <a:ext cx="4762500" cy="2293620"/>
          </a:xfrm>
          <a:prstGeom prst="rect">
            <a:avLst/>
          </a:prstGeom>
        </p:spPr>
        <p:txBody>
          <a:bodyPr vert="horz" wrap="square" lIns="0" tIns="11430" rIns="0" bIns="0" rtlCol="0">
            <a:spAutoFit/>
          </a:bodyPr>
          <a:lstStyle/>
          <a:p>
            <a:pPr marL="12700" marR="5080">
              <a:lnSpc>
                <a:spcPct val="112000"/>
              </a:lnSpc>
              <a:spcBef>
                <a:spcPts val="90"/>
              </a:spcBef>
            </a:pPr>
            <a:r>
              <a:rPr sz="1900" dirty="0">
                <a:solidFill>
                  <a:srgbClr val="082C6C"/>
                </a:solidFill>
                <a:latin typeface="Times New Roman"/>
                <a:cs typeface="Times New Roman"/>
              </a:rPr>
              <a:t>Bạn</a:t>
            </a:r>
            <a:r>
              <a:rPr sz="1900" spc="-15" dirty="0">
                <a:solidFill>
                  <a:srgbClr val="082C6C"/>
                </a:solidFill>
                <a:latin typeface="Times New Roman"/>
                <a:cs typeface="Times New Roman"/>
              </a:rPr>
              <a:t> </a:t>
            </a:r>
            <a:r>
              <a:rPr sz="1900" dirty="0">
                <a:solidFill>
                  <a:srgbClr val="082C6C"/>
                </a:solidFill>
                <a:latin typeface="Times New Roman"/>
                <a:cs typeface="Times New Roman"/>
              </a:rPr>
              <a:t>có</a:t>
            </a:r>
            <a:r>
              <a:rPr sz="1900" spc="-15" dirty="0">
                <a:solidFill>
                  <a:srgbClr val="082C6C"/>
                </a:solidFill>
                <a:latin typeface="Times New Roman"/>
                <a:cs typeface="Times New Roman"/>
              </a:rPr>
              <a:t> </a:t>
            </a:r>
            <a:r>
              <a:rPr sz="1900" dirty="0">
                <a:solidFill>
                  <a:srgbClr val="082C6C"/>
                </a:solidFill>
                <a:latin typeface="Times New Roman"/>
                <a:cs typeface="Times New Roman"/>
              </a:rPr>
              <a:t>thể</a:t>
            </a:r>
            <a:r>
              <a:rPr sz="1900" spc="-35" dirty="0">
                <a:solidFill>
                  <a:srgbClr val="082C6C"/>
                </a:solidFill>
                <a:latin typeface="Times New Roman"/>
                <a:cs typeface="Times New Roman"/>
              </a:rPr>
              <a:t> </a:t>
            </a:r>
            <a:r>
              <a:rPr sz="1900" dirty="0">
                <a:solidFill>
                  <a:srgbClr val="082C6C"/>
                </a:solidFill>
                <a:latin typeface="Times New Roman"/>
                <a:cs typeface="Times New Roman"/>
              </a:rPr>
              <a:t>được</a:t>
            </a:r>
            <a:r>
              <a:rPr sz="1900" spc="-25" dirty="0">
                <a:solidFill>
                  <a:srgbClr val="082C6C"/>
                </a:solidFill>
                <a:latin typeface="Times New Roman"/>
                <a:cs typeface="Times New Roman"/>
              </a:rPr>
              <a:t> </a:t>
            </a:r>
            <a:r>
              <a:rPr sz="1900" dirty="0">
                <a:solidFill>
                  <a:srgbClr val="082C6C"/>
                </a:solidFill>
                <a:latin typeface="Times New Roman"/>
                <a:cs typeface="Times New Roman"/>
              </a:rPr>
              <a:t>xét</a:t>
            </a:r>
            <a:r>
              <a:rPr sz="1900" spc="-25" dirty="0">
                <a:solidFill>
                  <a:srgbClr val="082C6C"/>
                </a:solidFill>
                <a:latin typeface="Times New Roman"/>
                <a:cs typeface="Times New Roman"/>
              </a:rPr>
              <a:t> </a:t>
            </a:r>
            <a:r>
              <a:rPr sz="1900" dirty="0">
                <a:solidFill>
                  <a:srgbClr val="082C6C"/>
                </a:solidFill>
                <a:latin typeface="Times New Roman"/>
                <a:cs typeface="Times New Roman"/>
              </a:rPr>
              <a:t>nghiệm</a:t>
            </a:r>
            <a:r>
              <a:rPr sz="1900" spc="-30" dirty="0">
                <a:solidFill>
                  <a:srgbClr val="082C6C"/>
                </a:solidFill>
                <a:latin typeface="Times New Roman"/>
                <a:cs typeface="Times New Roman"/>
              </a:rPr>
              <a:t> </a:t>
            </a:r>
            <a:r>
              <a:rPr sz="1900" dirty="0">
                <a:solidFill>
                  <a:srgbClr val="082C6C"/>
                </a:solidFill>
                <a:latin typeface="Times New Roman"/>
                <a:cs typeface="Times New Roman"/>
              </a:rPr>
              <a:t>tại</a:t>
            </a:r>
            <a:r>
              <a:rPr sz="1900" spc="-25" dirty="0">
                <a:solidFill>
                  <a:srgbClr val="082C6C"/>
                </a:solidFill>
                <a:latin typeface="Times New Roman"/>
                <a:cs typeface="Times New Roman"/>
              </a:rPr>
              <a:t> </a:t>
            </a:r>
            <a:r>
              <a:rPr sz="1900" dirty="0">
                <a:solidFill>
                  <a:srgbClr val="082C6C"/>
                </a:solidFill>
                <a:latin typeface="Times New Roman"/>
                <a:cs typeface="Times New Roman"/>
              </a:rPr>
              <a:t>văn</a:t>
            </a:r>
            <a:r>
              <a:rPr sz="1900" spc="-15" dirty="0">
                <a:solidFill>
                  <a:srgbClr val="082C6C"/>
                </a:solidFill>
                <a:latin typeface="Times New Roman"/>
                <a:cs typeface="Times New Roman"/>
              </a:rPr>
              <a:t> </a:t>
            </a:r>
            <a:r>
              <a:rPr sz="1900" dirty="0">
                <a:solidFill>
                  <a:srgbClr val="082C6C"/>
                </a:solidFill>
                <a:latin typeface="Times New Roman"/>
                <a:cs typeface="Times New Roman"/>
              </a:rPr>
              <a:t>phòng</a:t>
            </a:r>
            <a:r>
              <a:rPr sz="1900" spc="-5" dirty="0">
                <a:solidFill>
                  <a:srgbClr val="082C6C"/>
                </a:solidFill>
                <a:latin typeface="Times New Roman"/>
                <a:cs typeface="Times New Roman"/>
              </a:rPr>
              <a:t> </a:t>
            </a:r>
            <a:r>
              <a:rPr sz="1900" dirty="0">
                <a:solidFill>
                  <a:srgbClr val="082C6C"/>
                </a:solidFill>
                <a:latin typeface="Times New Roman"/>
                <a:cs typeface="Times New Roman"/>
              </a:rPr>
              <a:t>bác</a:t>
            </a:r>
            <a:r>
              <a:rPr sz="1900" spc="-30" dirty="0">
                <a:solidFill>
                  <a:srgbClr val="082C6C"/>
                </a:solidFill>
                <a:latin typeface="Times New Roman"/>
                <a:cs typeface="Times New Roman"/>
              </a:rPr>
              <a:t> </a:t>
            </a:r>
            <a:r>
              <a:rPr sz="1900" spc="-25" dirty="0">
                <a:solidFill>
                  <a:srgbClr val="082C6C"/>
                </a:solidFill>
                <a:latin typeface="Times New Roman"/>
                <a:cs typeface="Times New Roman"/>
              </a:rPr>
              <a:t>sĩ, </a:t>
            </a:r>
            <a:r>
              <a:rPr sz="1900" dirty="0">
                <a:solidFill>
                  <a:srgbClr val="082C6C"/>
                </a:solidFill>
                <a:latin typeface="Times New Roman"/>
                <a:cs typeface="Times New Roman"/>
              </a:rPr>
              <a:t>phòng</a:t>
            </a:r>
            <a:r>
              <a:rPr sz="1900" spc="-35" dirty="0">
                <a:solidFill>
                  <a:srgbClr val="082C6C"/>
                </a:solidFill>
                <a:latin typeface="Times New Roman"/>
                <a:cs typeface="Times New Roman"/>
              </a:rPr>
              <a:t> </a:t>
            </a:r>
            <a:r>
              <a:rPr sz="1900" dirty="0">
                <a:solidFill>
                  <a:srgbClr val="082C6C"/>
                </a:solidFill>
                <a:latin typeface="Times New Roman"/>
                <a:cs typeface="Times New Roman"/>
              </a:rPr>
              <a:t>khám</a:t>
            </a:r>
            <a:r>
              <a:rPr sz="1900" spc="-20" dirty="0">
                <a:solidFill>
                  <a:srgbClr val="082C6C"/>
                </a:solidFill>
                <a:latin typeface="Times New Roman"/>
                <a:cs typeface="Times New Roman"/>
              </a:rPr>
              <a:t> </a:t>
            </a:r>
            <a:r>
              <a:rPr sz="1900" dirty="0">
                <a:solidFill>
                  <a:srgbClr val="082C6C"/>
                </a:solidFill>
                <a:latin typeface="Times New Roman"/>
                <a:cs typeface="Times New Roman"/>
              </a:rPr>
              <a:t>sức</a:t>
            </a:r>
            <a:r>
              <a:rPr sz="1900" spc="-30" dirty="0">
                <a:solidFill>
                  <a:srgbClr val="082C6C"/>
                </a:solidFill>
                <a:latin typeface="Times New Roman"/>
                <a:cs typeface="Times New Roman"/>
              </a:rPr>
              <a:t> </a:t>
            </a:r>
            <a:r>
              <a:rPr sz="1900" dirty="0">
                <a:solidFill>
                  <a:srgbClr val="082C6C"/>
                </a:solidFill>
                <a:latin typeface="Times New Roman"/>
                <a:cs typeface="Times New Roman"/>
              </a:rPr>
              <a:t>khỏe</a:t>
            </a:r>
            <a:r>
              <a:rPr sz="1900" spc="-30" dirty="0">
                <a:solidFill>
                  <a:srgbClr val="082C6C"/>
                </a:solidFill>
                <a:latin typeface="Times New Roman"/>
                <a:cs typeface="Times New Roman"/>
              </a:rPr>
              <a:t> </a:t>
            </a:r>
            <a:r>
              <a:rPr sz="1900" dirty="0">
                <a:solidFill>
                  <a:srgbClr val="082C6C"/>
                </a:solidFill>
                <a:latin typeface="Times New Roman"/>
                <a:cs typeface="Times New Roman"/>
              </a:rPr>
              <a:t>hoặc</a:t>
            </a:r>
            <a:r>
              <a:rPr sz="1900" spc="-30" dirty="0">
                <a:solidFill>
                  <a:srgbClr val="082C6C"/>
                </a:solidFill>
                <a:latin typeface="Times New Roman"/>
                <a:cs typeface="Times New Roman"/>
              </a:rPr>
              <a:t> </a:t>
            </a:r>
            <a:r>
              <a:rPr sz="1900" dirty="0">
                <a:solidFill>
                  <a:srgbClr val="082C6C"/>
                </a:solidFill>
                <a:latin typeface="Times New Roman"/>
                <a:cs typeface="Times New Roman"/>
              </a:rPr>
              <a:t>thậm</a:t>
            </a:r>
            <a:r>
              <a:rPr sz="1900" spc="-20" dirty="0">
                <a:solidFill>
                  <a:srgbClr val="082C6C"/>
                </a:solidFill>
                <a:latin typeface="Times New Roman"/>
                <a:cs typeface="Times New Roman"/>
              </a:rPr>
              <a:t> </a:t>
            </a:r>
            <a:r>
              <a:rPr sz="1900" dirty="0">
                <a:solidFill>
                  <a:srgbClr val="082C6C"/>
                </a:solidFill>
                <a:latin typeface="Times New Roman"/>
                <a:cs typeface="Times New Roman"/>
              </a:rPr>
              <a:t>chí</a:t>
            </a:r>
            <a:r>
              <a:rPr sz="1900" spc="-30" dirty="0">
                <a:solidFill>
                  <a:srgbClr val="082C6C"/>
                </a:solidFill>
                <a:latin typeface="Times New Roman"/>
                <a:cs typeface="Times New Roman"/>
              </a:rPr>
              <a:t> </a:t>
            </a:r>
            <a:r>
              <a:rPr sz="1900" dirty="0">
                <a:solidFill>
                  <a:srgbClr val="082C6C"/>
                </a:solidFill>
                <a:latin typeface="Times New Roman"/>
                <a:cs typeface="Times New Roman"/>
              </a:rPr>
              <a:t>là</a:t>
            </a:r>
            <a:r>
              <a:rPr sz="1900" spc="-40" dirty="0">
                <a:solidFill>
                  <a:srgbClr val="082C6C"/>
                </a:solidFill>
                <a:latin typeface="Times New Roman"/>
                <a:cs typeface="Times New Roman"/>
              </a:rPr>
              <a:t> </a:t>
            </a:r>
            <a:r>
              <a:rPr sz="1900" dirty="0">
                <a:solidFill>
                  <a:srgbClr val="082C6C"/>
                </a:solidFill>
                <a:latin typeface="Times New Roman"/>
                <a:cs typeface="Times New Roman"/>
              </a:rPr>
              <a:t>hội</a:t>
            </a:r>
            <a:r>
              <a:rPr sz="1900" spc="-15" dirty="0">
                <a:solidFill>
                  <a:srgbClr val="082C6C"/>
                </a:solidFill>
                <a:latin typeface="Times New Roman"/>
                <a:cs typeface="Times New Roman"/>
              </a:rPr>
              <a:t> </a:t>
            </a:r>
            <a:r>
              <a:rPr sz="1900" spc="-25" dirty="0">
                <a:solidFill>
                  <a:srgbClr val="082C6C"/>
                </a:solidFill>
                <a:latin typeface="Times New Roman"/>
                <a:cs typeface="Times New Roman"/>
              </a:rPr>
              <a:t>chợ </a:t>
            </a:r>
            <a:r>
              <a:rPr sz="1900" dirty="0">
                <a:solidFill>
                  <a:srgbClr val="082C6C"/>
                </a:solidFill>
                <a:latin typeface="Times New Roman"/>
                <a:cs typeface="Times New Roman"/>
              </a:rPr>
              <a:t>sức</a:t>
            </a:r>
            <a:r>
              <a:rPr sz="1900" spc="-35" dirty="0">
                <a:solidFill>
                  <a:srgbClr val="082C6C"/>
                </a:solidFill>
                <a:latin typeface="Times New Roman"/>
                <a:cs typeface="Times New Roman"/>
              </a:rPr>
              <a:t> </a:t>
            </a:r>
            <a:r>
              <a:rPr sz="1900" dirty="0">
                <a:solidFill>
                  <a:srgbClr val="082C6C"/>
                </a:solidFill>
                <a:latin typeface="Times New Roman"/>
                <a:cs typeface="Times New Roman"/>
              </a:rPr>
              <a:t>khỏe</a:t>
            </a:r>
            <a:r>
              <a:rPr sz="1900" spc="-25" dirty="0">
                <a:solidFill>
                  <a:srgbClr val="082C6C"/>
                </a:solidFill>
                <a:latin typeface="Times New Roman"/>
                <a:cs typeface="Times New Roman"/>
              </a:rPr>
              <a:t> </a:t>
            </a:r>
            <a:r>
              <a:rPr sz="1900" dirty="0">
                <a:solidFill>
                  <a:srgbClr val="082C6C"/>
                </a:solidFill>
                <a:latin typeface="Times New Roman"/>
                <a:cs typeface="Times New Roman"/>
              </a:rPr>
              <a:t>cộng</a:t>
            </a:r>
            <a:r>
              <a:rPr sz="1900" spc="-25" dirty="0">
                <a:solidFill>
                  <a:srgbClr val="082C6C"/>
                </a:solidFill>
                <a:latin typeface="Times New Roman"/>
                <a:cs typeface="Times New Roman"/>
              </a:rPr>
              <a:t> </a:t>
            </a:r>
            <a:r>
              <a:rPr sz="1900" dirty="0">
                <a:solidFill>
                  <a:srgbClr val="082C6C"/>
                </a:solidFill>
                <a:latin typeface="Times New Roman"/>
                <a:cs typeface="Times New Roman"/>
              </a:rPr>
              <a:t>đồng!</a:t>
            </a:r>
            <a:r>
              <a:rPr sz="1900" spc="-20" dirty="0">
                <a:solidFill>
                  <a:srgbClr val="082C6C"/>
                </a:solidFill>
                <a:latin typeface="Times New Roman"/>
                <a:cs typeface="Times New Roman"/>
              </a:rPr>
              <a:t> </a:t>
            </a:r>
            <a:r>
              <a:rPr sz="1900" dirty="0">
                <a:solidFill>
                  <a:srgbClr val="082C6C"/>
                </a:solidFill>
                <a:latin typeface="Times New Roman"/>
                <a:cs typeface="Times New Roman"/>
              </a:rPr>
              <a:t>Ở</a:t>
            </a:r>
            <a:r>
              <a:rPr sz="1900" spc="-10" dirty="0">
                <a:solidFill>
                  <a:srgbClr val="082C6C"/>
                </a:solidFill>
                <a:latin typeface="Times New Roman"/>
                <a:cs typeface="Times New Roman"/>
              </a:rPr>
              <a:t> </a:t>
            </a:r>
            <a:r>
              <a:rPr sz="1900" dirty="0">
                <a:solidFill>
                  <a:srgbClr val="082C6C"/>
                </a:solidFill>
                <a:latin typeface="Times New Roman"/>
                <a:cs typeface="Times New Roman"/>
              </a:rPr>
              <a:t>phần</a:t>
            </a:r>
            <a:r>
              <a:rPr sz="1900" spc="-25" dirty="0">
                <a:solidFill>
                  <a:srgbClr val="082C6C"/>
                </a:solidFill>
                <a:latin typeface="Times New Roman"/>
                <a:cs typeface="Times New Roman"/>
              </a:rPr>
              <a:t> </a:t>
            </a:r>
            <a:r>
              <a:rPr sz="1900" dirty="0">
                <a:solidFill>
                  <a:srgbClr val="082C6C"/>
                </a:solidFill>
                <a:latin typeface="Times New Roman"/>
                <a:cs typeface="Times New Roman"/>
              </a:rPr>
              <a:t>cuối</a:t>
            </a:r>
            <a:r>
              <a:rPr sz="1900" spc="-40" dirty="0">
                <a:solidFill>
                  <a:srgbClr val="082C6C"/>
                </a:solidFill>
                <a:latin typeface="Times New Roman"/>
                <a:cs typeface="Times New Roman"/>
              </a:rPr>
              <a:t> </a:t>
            </a:r>
            <a:r>
              <a:rPr sz="1900" dirty="0">
                <a:solidFill>
                  <a:srgbClr val="082C6C"/>
                </a:solidFill>
                <a:latin typeface="Times New Roman"/>
                <a:cs typeface="Times New Roman"/>
              </a:rPr>
              <a:t>của</a:t>
            </a:r>
            <a:r>
              <a:rPr sz="1900" spc="-25" dirty="0">
                <a:solidFill>
                  <a:srgbClr val="082C6C"/>
                </a:solidFill>
                <a:latin typeface="Times New Roman"/>
                <a:cs typeface="Times New Roman"/>
              </a:rPr>
              <a:t> </a:t>
            </a:r>
            <a:r>
              <a:rPr sz="1900" dirty="0">
                <a:solidFill>
                  <a:srgbClr val="082C6C"/>
                </a:solidFill>
                <a:latin typeface="Times New Roman"/>
                <a:cs typeface="Times New Roman"/>
              </a:rPr>
              <a:t>bài</a:t>
            </a:r>
            <a:r>
              <a:rPr sz="1900" spc="-35" dirty="0">
                <a:solidFill>
                  <a:srgbClr val="082C6C"/>
                </a:solidFill>
                <a:latin typeface="Times New Roman"/>
                <a:cs typeface="Times New Roman"/>
              </a:rPr>
              <a:t> </a:t>
            </a:r>
            <a:r>
              <a:rPr sz="1900" spc="-10" dirty="0">
                <a:solidFill>
                  <a:srgbClr val="082C6C"/>
                </a:solidFill>
                <a:latin typeface="Times New Roman"/>
                <a:cs typeface="Times New Roman"/>
              </a:rPr>
              <a:t>trình </a:t>
            </a:r>
            <a:r>
              <a:rPr sz="1900" dirty="0">
                <a:solidFill>
                  <a:srgbClr val="082C6C"/>
                </a:solidFill>
                <a:latin typeface="Times New Roman"/>
                <a:cs typeface="Times New Roman"/>
              </a:rPr>
              <a:t>bày</a:t>
            </a:r>
            <a:r>
              <a:rPr sz="1900" spc="-35" dirty="0">
                <a:solidFill>
                  <a:srgbClr val="082C6C"/>
                </a:solidFill>
                <a:latin typeface="Times New Roman"/>
                <a:cs typeface="Times New Roman"/>
              </a:rPr>
              <a:t> </a:t>
            </a:r>
            <a:r>
              <a:rPr sz="1900" dirty="0">
                <a:solidFill>
                  <a:srgbClr val="082C6C"/>
                </a:solidFill>
                <a:latin typeface="Times New Roman"/>
                <a:cs typeface="Times New Roman"/>
              </a:rPr>
              <a:t>này,</a:t>
            </a:r>
            <a:r>
              <a:rPr sz="1900" spc="-35" dirty="0">
                <a:solidFill>
                  <a:srgbClr val="082C6C"/>
                </a:solidFill>
                <a:latin typeface="Times New Roman"/>
                <a:cs typeface="Times New Roman"/>
              </a:rPr>
              <a:t> </a:t>
            </a:r>
            <a:r>
              <a:rPr sz="1900" dirty="0">
                <a:solidFill>
                  <a:srgbClr val="082C6C"/>
                </a:solidFill>
                <a:latin typeface="Times New Roman"/>
                <a:cs typeface="Times New Roman"/>
              </a:rPr>
              <a:t>tôi</a:t>
            </a:r>
            <a:r>
              <a:rPr sz="1900" spc="-30" dirty="0">
                <a:solidFill>
                  <a:srgbClr val="082C6C"/>
                </a:solidFill>
                <a:latin typeface="Times New Roman"/>
                <a:cs typeface="Times New Roman"/>
              </a:rPr>
              <a:t> </a:t>
            </a:r>
            <a:r>
              <a:rPr sz="1900" dirty="0">
                <a:solidFill>
                  <a:srgbClr val="082C6C"/>
                </a:solidFill>
                <a:latin typeface="Times New Roman"/>
                <a:cs typeface="Times New Roman"/>
              </a:rPr>
              <a:t>sẽ</a:t>
            </a:r>
            <a:r>
              <a:rPr sz="1900" spc="-20" dirty="0">
                <a:solidFill>
                  <a:srgbClr val="082C6C"/>
                </a:solidFill>
                <a:latin typeface="Times New Roman"/>
                <a:cs typeface="Times New Roman"/>
              </a:rPr>
              <a:t> </a:t>
            </a:r>
            <a:r>
              <a:rPr sz="1900" dirty="0">
                <a:solidFill>
                  <a:srgbClr val="082C6C"/>
                </a:solidFill>
                <a:latin typeface="Times New Roman"/>
                <a:cs typeface="Times New Roman"/>
              </a:rPr>
              <a:t>cung</a:t>
            </a:r>
            <a:r>
              <a:rPr sz="1900" spc="-10" dirty="0">
                <a:solidFill>
                  <a:srgbClr val="082C6C"/>
                </a:solidFill>
                <a:latin typeface="Times New Roman"/>
                <a:cs typeface="Times New Roman"/>
              </a:rPr>
              <a:t> </a:t>
            </a:r>
            <a:r>
              <a:rPr sz="1900" dirty="0">
                <a:solidFill>
                  <a:srgbClr val="082C6C"/>
                </a:solidFill>
                <a:latin typeface="Times New Roman"/>
                <a:cs typeface="Times New Roman"/>
              </a:rPr>
              <a:t>cấp</a:t>
            </a:r>
            <a:r>
              <a:rPr sz="1900" spc="-30" dirty="0">
                <a:solidFill>
                  <a:srgbClr val="082C6C"/>
                </a:solidFill>
                <a:latin typeface="Times New Roman"/>
                <a:cs typeface="Times New Roman"/>
              </a:rPr>
              <a:t> </a:t>
            </a:r>
            <a:r>
              <a:rPr sz="1900" dirty="0">
                <a:solidFill>
                  <a:srgbClr val="082C6C"/>
                </a:solidFill>
                <a:latin typeface="Times New Roman"/>
                <a:cs typeface="Times New Roman"/>
              </a:rPr>
              <a:t>cho</a:t>
            </a:r>
            <a:r>
              <a:rPr sz="1900" spc="-20" dirty="0">
                <a:solidFill>
                  <a:srgbClr val="082C6C"/>
                </a:solidFill>
                <a:latin typeface="Times New Roman"/>
                <a:cs typeface="Times New Roman"/>
              </a:rPr>
              <a:t> </a:t>
            </a:r>
            <a:r>
              <a:rPr sz="1900" dirty="0">
                <a:solidFill>
                  <a:srgbClr val="082C6C"/>
                </a:solidFill>
                <a:latin typeface="Times New Roman"/>
                <a:cs typeface="Times New Roman"/>
              </a:rPr>
              <a:t>bạn</a:t>
            </a:r>
            <a:r>
              <a:rPr sz="1900" spc="-35" dirty="0">
                <a:solidFill>
                  <a:srgbClr val="082C6C"/>
                </a:solidFill>
                <a:latin typeface="Times New Roman"/>
                <a:cs typeface="Times New Roman"/>
              </a:rPr>
              <a:t> </a:t>
            </a:r>
            <a:r>
              <a:rPr sz="1900" dirty="0">
                <a:solidFill>
                  <a:srgbClr val="082C6C"/>
                </a:solidFill>
                <a:latin typeface="Times New Roman"/>
                <a:cs typeface="Times New Roman"/>
              </a:rPr>
              <a:t>những</a:t>
            </a:r>
            <a:r>
              <a:rPr sz="1900" spc="-15" dirty="0">
                <a:solidFill>
                  <a:srgbClr val="082C6C"/>
                </a:solidFill>
                <a:latin typeface="Times New Roman"/>
                <a:cs typeface="Times New Roman"/>
              </a:rPr>
              <a:t> </a:t>
            </a:r>
            <a:r>
              <a:rPr sz="1900" dirty="0">
                <a:solidFill>
                  <a:srgbClr val="082C6C"/>
                </a:solidFill>
                <a:latin typeface="Times New Roman"/>
                <a:cs typeface="Times New Roman"/>
              </a:rPr>
              <a:t>tờ</a:t>
            </a:r>
            <a:r>
              <a:rPr sz="1900" spc="-25" dirty="0">
                <a:solidFill>
                  <a:srgbClr val="082C6C"/>
                </a:solidFill>
                <a:latin typeface="Times New Roman"/>
                <a:cs typeface="Times New Roman"/>
              </a:rPr>
              <a:t> </a:t>
            </a:r>
            <a:r>
              <a:rPr sz="1900" spc="-10" dirty="0">
                <a:solidFill>
                  <a:srgbClr val="082C6C"/>
                </a:solidFill>
                <a:latin typeface="Times New Roman"/>
                <a:cs typeface="Times New Roman"/>
              </a:rPr>
              <a:t>thông </a:t>
            </a:r>
            <a:r>
              <a:rPr sz="1900" dirty="0">
                <a:solidFill>
                  <a:srgbClr val="082C6C"/>
                </a:solidFill>
                <a:latin typeface="Times New Roman"/>
                <a:cs typeface="Times New Roman"/>
              </a:rPr>
              <a:t>tin</a:t>
            </a:r>
            <a:r>
              <a:rPr sz="1900" spc="-35" dirty="0">
                <a:solidFill>
                  <a:srgbClr val="082C6C"/>
                </a:solidFill>
                <a:latin typeface="Times New Roman"/>
                <a:cs typeface="Times New Roman"/>
              </a:rPr>
              <a:t> </a:t>
            </a:r>
            <a:r>
              <a:rPr sz="1900" dirty="0">
                <a:solidFill>
                  <a:srgbClr val="082C6C"/>
                </a:solidFill>
                <a:latin typeface="Times New Roman"/>
                <a:cs typeface="Times New Roman"/>
              </a:rPr>
              <a:t>hữu</a:t>
            </a:r>
            <a:r>
              <a:rPr sz="1900" spc="-15" dirty="0">
                <a:solidFill>
                  <a:srgbClr val="082C6C"/>
                </a:solidFill>
                <a:latin typeface="Times New Roman"/>
                <a:cs typeface="Times New Roman"/>
              </a:rPr>
              <a:t> </a:t>
            </a:r>
            <a:r>
              <a:rPr sz="1900" dirty="0">
                <a:solidFill>
                  <a:srgbClr val="082C6C"/>
                </a:solidFill>
                <a:latin typeface="Times New Roman"/>
                <a:cs typeface="Times New Roman"/>
              </a:rPr>
              <a:t>ích</a:t>
            </a:r>
            <a:r>
              <a:rPr sz="1900" spc="-30" dirty="0">
                <a:solidFill>
                  <a:srgbClr val="082C6C"/>
                </a:solidFill>
                <a:latin typeface="Times New Roman"/>
                <a:cs typeface="Times New Roman"/>
              </a:rPr>
              <a:t> </a:t>
            </a:r>
            <a:r>
              <a:rPr sz="1900" dirty="0">
                <a:solidFill>
                  <a:srgbClr val="082C6C"/>
                </a:solidFill>
                <a:latin typeface="Times New Roman"/>
                <a:cs typeface="Times New Roman"/>
              </a:rPr>
              <a:t>và</a:t>
            </a:r>
            <a:r>
              <a:rPr sz="1900" spc="-20" dirty="0">
                <a:solidFill>
                  <a:srgbClr val="082C6C"/>
                </a:solidFill>
                <a:latin typeface="Times New Roman"/>
                <a:cs typeface="Times New Roman"/>
              </a:rPr>
              <a:t> </a:t>
            </a:r>
            <a:r>
              <a:rPr sz="1900" dirty="0">
                <a:solidFill>
                  <a:srgbClr val="082C6C"/>
                </a:solidFill>
                <a:latin typeface="Times New Roman"/>
                <a:cs typeface="Times New Roman"/>
              </a:rPr>
              <a:t>danh</a:t>
            </a:r>
            <a:r>
              <a:rPr sz="1900" spc="-20" dirty="0">
                <a:solidFill>
                  <a:srgbClr val="082C6C"/>
                </a:solidFill>
                <a:latin typeface="Times New Roman"/>
                <a:cs typeface="Times New Roman"/>
              </a:rPr>
              <a:t> </a:t>
            </a:r>
            <a:r>
              <a:rPr sz="1900" dirty="0">
                <a:solidFill>
                  <a:srgbClr val="082C6C"/>
                </a:solidFill>
                <a:latin typeface="Times New Roman"/>
                <a:cs typeface="Times New Roman"/>
              </a:rPr>
              <a:t>sách</a:t>
            </a:r>
            <a:r>
              <a:rPr sz="1900" spc="-10" dirty="0">
                <a:solidFill>
                  <a:srgbClr val="082C6C"/>
                </a:solidFill>
                <a:latin typeface="Times New Roman"/>
                <a:cs typeface="Times New Roman"/>
              </a:rPr>
              <a:t> </a:t>
            </a:r>
            <a:r>
              <a:rPr sz="1900" dirty="0">
                <a:solidFill>
                  <a:srgbClr val="082C6C"/>
                </a:solidFill>
                <a:latin typeface="Times New Roman"/>
                <a:cs typeface="Times New Roman"/>
              </a:rPr>
              <a:t>tài</a:t>
            </a:r>
            <a:r>
              <a:rPr sz="1900" spc="-45" dirty="0">
                <a:solidFill>
                  <a:srgbClr val="082C6C"/>
                </a:solidFill>
                <a:latin typeface="Times New Roman"/>
                <a:cs typeface="Times New Roman"/>
              </a:rPr>
              <a:t> </a:t>
            </a:r>
            <a:r>
              <a:rPr sz="1900" dirty="0">
                <a:solidFill>
                  <a:srgbClr val="082C6C"/>
                </a:solidFill>
                <a:latin typeface="Times New Roman"/>
                <a:cs typeface="Times New Roman"/>
              </a:rPr>
              <a:t>nguyên</a:t>
            </a:r>
            <a:r>
              <a:rPr sz="1900" spc="-20" dirty="0">
                <a:solidFill>
                  <a:srgbClr val="082C6C"/>
                </a:solidFill>
                <a:latin typeface="Times New Roman"/>
                <a:cs typeface="Times New Roman"/>
              </a:rPr>
              <a:t> </a:t>
            </a:r>
            <a:r>
              <a:rPr sz="1900" dirty="0">
                <a:solidFill>
                  <a:srgbClr val="082C6C"/>
                </a:solidFill>
                <a:latin typeface="Times New Roman"/>
                <a:cs typeface="Times New Roman"/>
              </a:rPr>
              <a:t>để</a:t>
            </a:r>
            <a:r>
              <a:rPr sz="1900" spc="-35" dirty="0">
                <a:solidFill>
                  <a:srgbClr val="082C6C"/>
                </a:solidFill>
                <a:latin typeface="Times New Roman"/>
                <a:cs typeface="Times New Roman"/>
              </a:rPr>
              <a:t> </a:t>
            </a:r>
            <a:r>
              <a:rPr sz="1900" dirty="0">
                <a:solidFill>
                  <a:srgbClr val="082C6C"/>
                </a:solidFill>
                <a:latin typeface="Times New Roman"/>
                <a:cs typeface="Times New Roman"/>
              </a:rPr>
              <a:t>biết</a:t>
            </a:r>
            <a:r>
              <a:rPr sz="1900" spc="-30" dirty="0">
                <a:solidFill>
                  <a:srgbClr val="082C6C"/>
                </a:solidFill>
                <a:latin typeface="Times New Roman"/>
                <a:cs typeface="Times New Roman"/>
              </a:rPr>
              <a:t> </a:t>
            </a:r>
            <a:r>
              <a:rPr sz="1900" spc="-20" dirty="0">
                <a:solidFill>
                  <a:srgbClr val="082C6C"/>
                </a:solidFill>
                <a:latin typeface="Times New Roman"/>
                <a:cs typeface="Times New Roman"/>
              </a:rPr>
              <a:t>thêm </a:t>
            </a:r>
            <a:r>
              <a:rPr sz="1900" dirty="0">
                <a:solidFill>
                  <a:srgbClr val="082C6C"/>
                </a:solidFill>
                <a:latin typeface="Times New Roman"/>
                <a:cs typeface="Times New Roman"/>
              </a:rPr>
              <a:t>thông</a:t>
            </a:r>
            <a:r>
              <a:rPr sz="1900" spc="-30" dirty="0">
                <a:solidFill>
                  <a:srgbClr val="082C6C"/>
                </a:solidFill>
                <a:latin typeface="Times New Roman"/>
                <a:cs typeface="Times New Roman"/>
              </a:rPr>
              <a:t> </a:t>
            </a:r>
            <a:r>
              <a:rPr sz="1900" dirty="0">
                <a:solidFill>
                  <a:srgbClr val="082C6C"/>
                </a:solidFill>
                <a:latin typeface="Times New Roman"/>
                <a:cs typeface="Times New Roman"/>
              </a:rPr>
              <a:t>tin</a:t>
            </a:r>
            <a:r>
              <a:rPr sz="1900" spc="-20" dirty="0">
                <a:solidFill>
                  <a:srgbClr val="082C6C"/>
                </a:solidFill>
                <a:latin typeface="Times New Roman"/>
                <a:cs typeface="Times New Roman"/>
              </a:rPr>
              <a:t> </a:t>
            </a:r>
            <a:r>
              <a:rPr sz="1900" dirty="0">
                <a:solidFill>
                  <a:srgbClr val="082C6C"/>
                </a:solidFill>
                <a:latin typeface="Times New Roman"/>
                <a:cs typeface="Times New Roman"/>
              </a:rPr>
              <a:t>về</a:t>
            </a:r>
            <a:r>
              <a:rPr sz="1900" spc="-15" dirty="0">
                <a:solidFill>
                  <a:srgbClr val="082C6C"/>
                </a:solidFill>
                <a:latin typeface="Times New Roman"/>
                <a:cs typeface="Times New Roman"/>
              </a:rPr>
              <a:t> </a:t>
            </a:r>
            <a:r>
              <a:rPr sz="1900" dirty="0">
                <a:solidFill>
                  <a:srgbClr val="082C6C"/>
                </a:solidFill>
                <a:latin typeface="Times New Roman"/>
                <a:cs typeface="Times New Roman"/>
              </a:rPr>
              <a:t>bệnh</a:t>
            </a:r>
            <a:r>
              <a:rPr sz="1900" spc="-20" dirty="0">
                <a:solidFill>
                  <a:srgbClr val="082C6C"/>
                </a:solidFill>
                <a:latin typeface="Times New Roman"/>
                <a:cs typeface="Times New Roman"/>
              </a:rPr>
              <a:t> </a:t>
            </a:r>
            <a:r>
              <a:rPr sz="1900" dirty="0">
                <a:solidFill>
                  <a:srgbClr val="082C6C"/>
                </a:solidFill>
                <a:latin typeface="Times New Roman"/>
                <a:cs typeface="Times New Roman"/>
              </a:rPr>
              <a:t>viêm</a:t>
            </a:r>
            <a:r>
              <a:rPr sz="1900" spc="-30" dirty="0">
                <a:solidFill>
                  <a:srgbClr val="082C6C"/>
                </a:solidFill>
                <a:latin typeface="Times New Roman"/>
                <a:cs typeface="Times New Roman"/>
              </a:rPr>
              <a:t> </a:t>
            </a:r>
            <a:r>
              <a:rPr sz="1900" dirty="0">
                <a:solidFill>
                  <a:srgbClr val="082C6C"/>
                </a:solidFill>
                <a:latin typeface="Times New Roman"/>
                <a:cs typeface="Times New Roman"/>
              </a:rPr>
              <a:t>gan</a:t>
            </a:r>
            <a:r>
              <a:rPr sz="1900" spc="-15" dirty="0">
                <a:solidFill>
                  <a:srgbClr val="082C6C"/>
                </a:solidFill>
                <a:latin typeface="Times New Roman"/>
                <a:cs typeface="Times New Roman"/>
              </a:rPr>
              <a:t> </a:t>
            </a:r>
            <a:r>
              <a:rPr sz="1900" dirty="0">
                <a:solidFill>
                  <a:srgbClr val="082C6C"/>
                </a:solidFill>
                <a:latin typeface="Times New Roman"/>
                <a:cs typeface="Times New Roman"/>
              </a:rPr>
              <a:t>B</a:t>
            </a:r>
            <a:r>
              <a:rPr sz="1900" spc="-35" dirty="0">
                <a:solidFill>
                  <a:srgbClr val="082C6C"/>
                </a:solidFill>
                <a:latin typeface="Times New Roman"/>
                <a:cs typeface="Times New Roman"/>
              </a:rPr>
              <a:t> </a:t>
            </a:r>
            <a:r>
              <a:rPr sz="1900" dirty="0">
                <a:solidFill>
                  <a:srgbClr val="082C6C"/>
                </a:solidFill>
                <a:latin typeface="Times New Roman"/>
                <a:cs typeface="Times New Roman"/>
              </a:rPr>
              <a:t>và</a:t>
            </a:r>
            <a:r>
              <a:rPr sz="1900" spc="-15" dirty="0">
                <a:solidFill>
                  <a:srgbClr val="082C6C"/>
                </a:solidFill>
                <a:latin typeface="Times New Roman"/>
                <a:cs typeface="Times New Roman"/>
              </a:rPr>
              <a:t> </a:t>
            </a:r>
            <a:r>
              <a:rPr sz="1900" dirty="0">
                <a:solidFill>
                  <a:srgbClr val="082C6C"/>
                </a:solidFill>
                <a:latin typeface="Times New Roman"/>
                <a:cs typeface="Times New Roman"/>
              </a:rPr>
              <a:t>nơi</a:t>
            </a:r>
            <a:r>
              <a:rPr sz="1900" spc="-25" dirty="0">
                <a:solidFill>
                  <a:srgbClr val="082C6C"/>
                </a:solidFill>
                <a:latin typeface="Times New Roman"/>
                <a:cs typeface="Times New Roman"/>
              </a:rPr>
              <a:t> </a:t>
            </a:r>
            <a:r>
              <a:rPr sz="1900" dirty="0">
                <a:solidFill>
                  <a:srgbClr val="082C6C"/>
                </a:solidFill>
                <a:latin typeface="Times New Roman"/>
                <a:cs typeface="Times New Roman"/>
              </a:rPr>
              <a:t>tìm</a:t>
            </a:r>
            <a:r>
              <a:rPr sz="1900" spc="-20" dirty="0">
                <a:solidFill>
                  <a:srgbClr val="082C6C"/>
                </a:solidFill>
                <a:latin typeface="Times New Roman"/>
                <a:cs typeface="Times New Roman"/>
              </a:rPr>
              <a:t> </a:t>
            </a:r>
            <a:r>
              <a:rPr sz="1900" spc="-25" dirty="0">
                <a:solidFill>
                  <a:srgbClr val="082C6C"/>
                </a:solidFill>
                <a:latin typeface="Times New Roman"/>
                <a:cs typeface="Times New Roman"/>
              </a:rPr>
              <a:t>xét </a:t>
            </a:r>
            <a:r>
              <a:rPr sz="1900" spc="-10" dirty="0">
                <a:solidFill>
                  <a:srgbClr val="082C6C"/>
                </a:solidFill>
                <a:latin typeface="Times New Roman"/>
                <a:cs typeface="Times New Roman"/>
              </a:rPr>
              <a:t>nghiệm."</a:t>
            </a:r>
            <a:endParaRPr sz="1900">
              <a:latin typeface="Times New Roman"/>
              <a:cs typeface="Times New Roman"/>
            </a:endParaRPr>
          </a:p>
        </p:txBody>
      </p:sp>
      <p:sp>
        <p:nvSpPr>
          <p:cNvPr id="14" name="object 14"/>
          <p:cNvSpPr txBox="1"/>
          <p:nvPr/>
        </p:nvSpPr>
        <p:spPr>
          <a:xfrm>
            <a:off x="1350644" y="5900623"/>
            <a:ext cx="8961755" cy="1221105"/>
          </a:xfrm>
          <a:prstGeom prst="rect">
            <a:avLst/>
          </a:prstGeom>
        </p:spPr>
        <p:txBody>
          <a:bodyPr vert="horz" wrap="square" lIns="0" tIns="38735" rIns="0" bIns="0" rtlCol="0">
            <a:spAutoFit/>
          </a:bodyPr>
          <a:lstStyle/>
          <a:p>
            <a:pPr marL="12700">
              <a:lnSpc>
                <a:spcPct val="100000"/>
              </a:lnSpc>
              <a:spcBef>
                <a:spcPts val="305"/>
              </a:spcBef>
            </a:pPr>
            <a:r>
              <a:rPr sz="1800" dirty="0">
                <a:latin typeface="Times New Roman"/>
                <a:cs typeface="Times New Roman"/>
              </a:rPr>
              <a:t>Bạn</a:t>
            </a:r>
            <a:r>
              <a:rPr sz="1800" spc="-40" dirty="0">
                <a:latin typeface="Times New Roman"/>
                <a:cs typeface="Times New Roman"/>
              </a:rPr>
              <a:t> </a:t>
            </a:r>
            <a:r>
              <a:rPr sz="1800" dirty="0">
                <a:latin typeface="Times New Roman"/>
                <a:cs typeface="Times New Roman"/>
              </a:rPr>
              <a:t>có</a:t>
            </a:r>
            <a:r>
              <a:rPr sz="1800" spc="-40" dirty="0">
                <a:latin typeface="Times New Roman"/>
                <a:cs typeface="Times New Roman"/>
              </a:rPr>
              <a:t> </a:t>
            </a:r>
            <a:r>
              <a:rPr sz="1800" dirty="0">
                <a:latin typeface="Times New Roman"/>
                <a:cs typeface="Times New Roman"/>
              </a:rPr>
              <a:t>thể</a:t>
            </a:r>
            <a:r>
              <a:rPr sz="1800" spc="-30" dirty="0">
                <a:latin typeface="Times New Roman"/>
                <a:cs typeface="Times New Roman"/>
              </a:rPr>
              <a:t> </a:t>
            </a:r>
            <a:r>
              <a:rPr sz="1800" dirty="0">
                <a:latin typeface="Times New Roman"/>
                <a:cs typeface="Times New Roman"/>
              </a:rPr>
              <a:t>được</a:t>
            </a:r>
            <a:r>
              <a:rPr sz="1800" spc="-40" dirty="0">
                <a:latin typeface="Times New Roman"/>
                <a:cs typeface="Times New Roman"/>
              </a:rPr>
              <a:t> </a:t>
            </a:r>
            <a:r>
              <a:rPr sz="1800" spc="-20" dirty="0">
                <a:latin typeface="Times New Roman"/>
                <a:cs typeface="Times New Roman"/>
              </a:rPr>
              <a:t>hỏi:</a:t>
            </a:r>
            <a:endParaRPr sz="1800">
              <a:latin typeface="Times New Roman"/>
              <a:cs typeface="Times New Roman"/>
            </a:endParaRPr>
          </a:p>
          <a:p>
            <a:pPr marL="12700">
              <a:lnSpc>
                <a:spcPct val="100000"/>
              </a:lnSpc>
              <a:spcBef>
                <a:spcPts val="200"/>
              </a:spcBef>
            </a:pPr>
            <a:r>
              <a:rPr sz="1800" dirty="0">
                <a:latin typeface="Times New Roman"/>
                <a:cs typeface="Times New Roman"/>
              </a:rPr>
              <a:t>Xét</a:t>
            </a:r>
            <a:r>
              <a:rPr sz="1800" spc="-45" dirty="0">
                <a:latin typeface="Times New Roman"/>
                <a:cs typeface="Times New Roman"/>
              </a:rPr>
              <a:t> </a:t>
            </a:r>
            <a:r>
              <a:rPr sz="1800" dirty="0">
                <a:latin typeface="Times New Roman"/>
                <a:cs typeface="Times New Roman"/>
              </a:rPr>
              <a:t>nghiệm</a:t>
            </a:r>
            <a:r>
              <a:rPr sz="1800" spc="-50" dirty="0">
                <a:latin typeface="Times New Roman"/>
                <a:cs typeface="Times New Roman"/>
              </a:rPr>
              <a:t> </a:t>
            </a:r>
            <a:r>
              <a:rPr sz="1800" dirty="0">
                <a:latin typeface="Times New Roman"/>
                <a:cs typeface="Times New Roman"/>
              </a:rPr>
              <a:t>viêm</a:t>
            </a:r>
            <a:r>
              <a:rPr sz="1800" spc="-45" dirty="0">
                <a:latin typeface="Times New Roman"/>
                <a:cs typeface="Times New Roman"/>
              </a:rPr>
              <a:t> </a:t>
            </a:r>
            <a:r>
              <a:rPr sz="1800" dirty="0">
                <a:latin typeface="Times New Roman"/>
                <a:cs typeface="Times New Roman"/>
              </a:rPr>
              <a:t>gan</a:t>
            </a:r>
            <a:r>
              <a:rPr sz="1800" spc="-30" dirty="0">
                <a:latin typeface="Times New Roman"/>
                <a:cs typeface="Times New Roman"/>
              </a:rPr>
              <a:t> </a:t>
            </a:r>
            <a:r>
              <a:rPr sz="1800" dirty="0">
                <a:latin typeface="Times New Roman"/>
                <a:cs typeface="Times New Roman"/>
              </a:rPr>
              <a:t>B</a:t>
            </a:r>
            <a:r>
              <a:rPr sz="1800" spc="-30" dirty="0">
                <a:latin typeface="Times New Roman"/>
                <a:cs typeface="Times New Roman"/>
              </a:rPr>
              <a:t> </a:t>
            </a:r>
            <a:r>
              <a:rPr sz="1800" dirty="0">
                <a:latin typeface="Times New Roman"/>
                <a:cs typeface="Times New Roman"/>
              </a:rPr>
              <a:t>là</a:t>
            </a:r>
            <a:r>
              <a:rPr sz="1800" spc="-45" dirty="0">
                <a:latin typeface="Times New Roman"/>
                <a:cs typeface="Times New Roman"/>
              </a:rPr>
              <a:t> </a:t>
            </a:r>
            <a:r>
              <a:rPr sz="1800" spc="-25" dirty="0">
                <a:latin typeface="Times New Roman"/>
                <a:cs typeface="Times New Roman"/>
              </a:rPr>
              <a:t>gì?</a:t>
            </a:r>
            <a:endParaRPr sz="1800">
              <a:latin typeface="Times New Roman"/>
              <a:cs typeface="Times New Roman"/>
            </a:endParaRPr>
          </a:p>
          <a:p>
            <a:pPr marL="12700">
              <a:lnSpc>
                <a:spcPct val="100000"/>
              </a:lnSpc>
              <a:spcBef>
                <a:spcPts val="145"/>
              </a:spcBef>
            </a:pPr>
            <a:r>
              <a:rPr sz="1800" dirty="0">
                <a:latin typeface="Times New Roman"/>
                <a:cs typeface="Times New Roman"/>
              </a:rPr>
              <a:t>Xét</a:t>
            </a:r>
            <a:r>
              <a:rPr sz="1800" spc="-40" dirty="0">
                <a:latin typeface="Times New Roman"/>
                <a:cs typeface="Times New Roman"/>
              </a:rPr>
              <a:t> </a:t>
            </a:r>
            <a:r>
              <a:rPr sz="1800" dirty="0">
                <a:latin typeface="Times New Roman"/>
                <a:cs typeface="Times New Roman"/>
              </a:rPr>
              <a:t>nghiệm</a:t>
            </a:r>
            <a:r>
              <a:rPr sz="1800" spc="-20" dirty="0">
                <a:latin typeface="Times New Roman"/>
                <a:cs typeface="Times New Roman"/>
              </a:rPr>
              <a:t> </a:t>
            </a:r>
            <a:r>
              <a:rPr sz="1800" dirty="0">
                <a:latin typeface="Times New Roman"/>
                <a:cs typeface="Times New Roman"/>
              </a:rPr>
              <a:t>là</a:t>
            </a:r>
            <a:r>
              <a:rPr sz="1800" spc="-35" dirty="0">
                <a:latin typeface="Times New Roman"/>
                <a:cs typeface="Times New Roman"/>
              </a:rPr>
              <a:t> </a:t>
            </a:r>
            <a:r>
              <a:rPr sz="1800" dirty="0">
                <a:latin typeface="Times New Roman"/>
                <a:cs typeface="Times New Roman"/>
              </a:rPr>
              <a:t>xét</a:t>
            </a:r>
            <a:r>
              <a:rPr sz="1800" spc="-20" dirty="0">
                <a:latin typeface="Times New Roman"/>
                <a:cs typeface="Times New Roman"/>
              </a:rPr>
              <a:t> </a:t>
            </a:r>
            <a:r>
              <a:rPr sz="1800" dirty="0">
                <a:latin typeface="Times New Roman"/>
                <a:cs typeface="Times New Roman"/>
              </a:rPr>
              <a:t>nghiệm</a:t>
            </a:r>
            <a:r>
              <a:rPr sz="1800" spc="-30" dirty="0">
                <a:latin typeface="Times New Roman"/>
                <a:cs typeface="Times New Roman"/>
              </a:rPr>
              <a:t> </a:t>
            </a:r>
            <a:r>
              <a:rPr sz="1800" dirty="0">
                <a:latin typeface="Times New Roman"/>
                <a:cs typeface="Times New Roman"/>
              </a:rPr>
              <a:t>máu.</a:t>
            </a:r>
            <a:r>
              <a:rPr sz="1800" spc="-5" dirty="0">
                <a:latin typeface="Times New Roman"/>
                <a:cs typeface="Times New Roman"/>
              </a:rPr>
              <a:t> </a:t>
            </a:r>
            <a:r>
              <a:rPr sz="1800" dirty="0">
                <a:latin typeface="Times New Roman"/>
                <a:cs typeface="Times New Roman"/>
              </a:rPr>
              <a:t>Kỹ</a:t>
            </a:r>
            <a:r>
              <a:rPr sz="1800" spc="-20" dirty="0">
                <a:latin typeface="Times New Roman"/>
                <a:cs typeface="Times New Roman"/>
              </a:rPr>
              <a:t> </a:t>
            </a:r>
            <a:r>
              <a:rPr sz="1800" dirty="0">
                <a:latin typeface="Times New Roman"/>
                <a:cs typeface="Times New Roman"/>
              </a:rPr>
              <a:t>thuật</a:t>
            </a:r>
            <a:r>
              <a:rPr sz="1800" spc="-30" dirty="0">
                <a:latin typeface="Times New Roman"/>
                <a:cs typeface="Times New Roman"/>
              </a:rPr>
              <a:t> </a:t>
            </a:r>
            <a:r>
              <a:rPr sz="1800" dirty="0">
                <a:latin typeface="Times New Roman"/>
                <a:cs typeface="Times New Roman"/>
              </a:rPr>
              <a:t>viên</a:t>
            </a:r>
            <a:r>
              <a:rPr sz="1800" spc="-20" dirty="0">
                <a:latin typeface="Times New Roman"/>
                <a:cs typeface="Times New Roman"/>
              </a:rPr>
              <a:t> </a:t>
            </a:r>
            <a:r>
              <a:rPr sz="1800" dirty="0">
                <a:latin typeface="Times New Roman"/>
                <a:cs typeface="Times New Roman"/>
              </a:rPr>
              <a:t>phòng</a:t>
            </a:r>
            <a:r>
              <a:rPr sz="1800" spc="-15" dirty="0">
                <a:latin typeface="Times New Roman"/>
                <a:cs typeface="Times New Roman"/>
              </a:rPr>
              <a:t> </a:t>
            </a:r>
            <a:r>
              <a:rPr sz="1800" dirty="0">
                <a:latin typeface="Times New Roman"/>
                <a:cs typeface="Times New Roman"/>
              </a:rPr>
              <a:t>thí</a:t>
            </a:r>
            <a:r>
              <a:rPr sz="1800" spc="-20" dirty="0">
                <a:latin typeface="Times New Roman"/>
                <a:cs typeface="Times New Roman"/>
              </a:rPr>
              <a:t> </a:t>
            </a:r>
            <a:r>
              <a:rPr sz="1800" dirty="0">
                <a:latin typeface="Times New Roman"/>
                <a:cs typeface="Times New Roman"/>
              </a:rPr>
              <a:t>nghiệm</a:t>
            </a:r>
            <a:r>
              <a:rPr sz="1800" spc="-35" dirty="0">
                <a:latin typeface="Times New Roman"/>
                <a:cs typeface="Times New Roman"/>
              </a:rPr>
              <a:t> </a:t>
            </a:r>
            <a:r>
              <a:rPr sz="1800" dirty="0">
                <a:latin typeface="Times New Roman"/>
                <a:cs typeface="Times New Roman"/>
              </a:rPr>
              <a:t>sẽ</a:t>
            </a:r>
            <a:r>
              <a:rPr sz="1800" spc="-5" dirty="0">
                <a:latin typeface="Times New Roman"/>
                <a:cs typeface="Times New Roman"/>
              </a:rPr>
              <a:t> </a:t>
            </a:r>
            <a:r>
              <a:rPr sz="1800" dirty="0">
                <a:latin typeface="Times New Roman"/>
                <a:cs typeface="Times New Roman"/>
              </a:rPr>
              <a:t>lấy</a:t>
            </a:r>
            <a:r>
              <a:rPr sz="1800" spc="-30" dirty="0">
                <a:latin typeface="Times New Roman"/>
                <a:cs typeface="Times New Roman"/>
              </a:rPr>
              <a:t> </a:t>
            </a:r>
            <a:r>
              <a:rPr sz="1800" dirty="0">
                <a:latin typeface="Times New Roman"/>
                <a:cs typeface="Times New Roman"/>
              </a:rPr>
              <a:t>một</a:t>
            </a:r>
            <a:r>
              <a:rPr sz="1800" spc="-25" dirty="0">
                <a:latin typeface="Times New Roman"/>
                <a:cs typeface="Times New Roman"/>
              </a:rPr>
              <a:t> </a:t>
            </a:r>
            <a:r>
              <a:rPr sz="1800" dirty="0">
                <a:latin typeface="Times New Roman"/>
                <a:cs typeface="Times New Roman"/>
              </a:rPr>
              <a:t>ống</a:t>
            </a:r>
            <a:r>
              <a:rPr sz="1800" spc="-15" dirty="0">
                <a:latin typeface="Times New Roman"/>
                <a:cs typeface="Times New Roman"/>
              </a:rPr>
              <a:t> </a:t>
            </a:r>
            <a:r>
              <a:rPr sz="1800" dirty="0">
                <a:latin typeface="Times New Roman"/>
                <a:cs typeface="Times New Roman"/>
              </a:rPr>
              <a:t>máu</a:t>
            </a:r>
            <a:r>
              <a:rPr sz="1800" spc="-10" dirty="0">
                <a:latin typeface="Times New Roman"/>
                <a:cs typeface="Times New Roman"/>
              </a:rPr>
              <a:t> </a:t>
            </a:r>
            <a:r>
              <a:rPr sz="1800" dirty="0">
                <a:latin typeface="Times New Roman"/>
                <a:cs typeface="Times New Roman"/>
              </a:rPr>
              <a:t>nhỏ</a:t>
            </a:r>
            <a:r>
              <a:rPr sz="1800" spc="-15" dirty="0">
                <a:latin typeface="Times New Roman"/>
                <a:cs typeface="Times New Roman"/>
              </a:rPr>
              <a:t> </a:t>
            </a:r>
            <a:r>
              <a:rPr sz="1800" dirty="0">
                <a:latin typeface="Times New Roman"/>
                <a:cs typeface="Times New Roman"/>
              </a:rPr>
              <a:t>và</a:t>
            </a:r>
            <a:r>
              <a:rPr sz="1800" spc="-35" dirty="0">
                <a:latin typeface="Times New Roman"/>
                <a:cs typeface="Times New Roman"/>
              </a:rPr>
              <a:t> </a:t>
            </a:r>
            <a:r>
              <a:rPr sz="1800" dirty="0">
                <a:latin typeface="Times New Roman"/>
                <a:cs typeface="Times New Roman"/>
              </a:rPr>
              <a:t>gửi</a:t>
            </a:r>
            <a:r>
              <a:rPr sz="1800" spc="-10" dirty="0">
                <a:latin typeface="Times New Roman"/>
                <a:cs typeface="Times New Roman"/>
              </a:rPr>
              <a:t> </a:t>
            </a:r>
            <a:r>
              <a:rPr sz="1800" spc="-25" dirty="0">
                <a:latin typeface="Times New Roman"/>
                <a:cs typeface="Times New Roman"/>
              </a:rPr>
              <a:t>đi</a:t>
            </a:r>
            <a:endParaRPr sz="1800">
              <a:latin typeface="Times New Roman"/>
              <a:cs typeface="Times New Roman"/>
            </a:endParaRPr>
          </a:p>
          <a:p>
            <a:pPr marL="12700">
              <a:lnSpc>
                <a:spcPct val="100000"/>
              </a:lnSpc>
              <a:spcBef>
                <a:spcPts val="220"/>
              </a:spcBef>
            </a:pPr>
            <a:r>
              <a:rPr sz="1800" dirty="0">
                <a:latin typeface="Times New Roman"/>
                <a:cs typeface="Times New Roman"/>
              </a:rPr>
              <a:t>xét</a:t>
            </a:r>
            <a:r>
              <a:rPr sz="1800" spc="-45" dirty="0">
                <a:latin typeface="Times New Roman"/>
                <a:cs typeface="Times New Roman"/>
              </a:rPr>
              <a:t> </a:t>
            </a:r>
            <a:r>
              <a:rPr sz="1800" dirty="0">
                <a:latin typeface="Times New Roman"/>
                <a:cs typeface="Times New Roman"/>
              </a:rPr>
              <a:t>nghiệm.</a:t>
            </a:r>
            <a:r>
              <a:rPr sz="1800" spc="-50" dirty="0">
                <a:latin typeface="Times New Roman"/>
                <a:cs typeface="Times New Roman"/>
              </a:rPr>
              <a:t> </a:t>
            </a:r>
            <a:r>
              <a:rPr sz="1800" dirty="0">
                <a:latin typeface="Times New Roman"/>
                <a:cs typeface="Times New Roman"/>
              </a:rPr>
              <a:t>Kết</a:t>
            </a:r>
            <a:r>
              <a:rPr sz="1800" spc="-40" dirty="0">
                <a:latin typeface="Times New Roman"/>
                <a:cs typeface="Times New Roman"/>
              </a:rPr>
              <a:t> </a:t>
            </a:r>
            <a:r>
              <a:rPr sz="1800" dirty="0">
                <a:latin typeface="Times New Roman"/>
                <a:cs typeface="Times New Roman"/>
              </a:rPr>
              <a:t>quả</a:t>
            </a:r>
            <a:r>
              <a:rPr sz="1800" spc="-40" dirty="0">
                <a:latin typeface="Times New Roman"/>
                <a:cs typeface="Times New Roman"/>
              </a:rPr>
              <a:t> </a:t>
            </a:r>
            <a:r>
              <a:rPr sz="1800" dirty="0">
                <a:latin typeface="Times New Roman"/>
                <a:cs typeface="Times New Roman"/>
              </a:rPr>
              <a:t>sẽ</a:t>
            </a:r>
            <a:r>
              <a:rPr sz="1800" spc="-55" dirty="0">
                <a:latin typeface="Times New Roman"/>
                <a:cs typeface="Times New Roman"/>
              </a:rPr>
              <a:t> </a:t>
            </a:r>
            <a:r>
              <a:rPr sz="1800" dirty="0">
                <a:latin typeface="Times New Roman"/>
                <a:cs typeface="Times New Roman"/>
              </a:rPr>
              <a:t>có</a:t>
            </a:r>
            <a:r>
              <a:rPr sz="1800" spc="-45" dirty="0">
                <a:latin typeface="Times New Roman"/>
                <a:cs typeface="Times New Roman"/>
              </a:rPr>
              <a:t> </a:t>
            </a:r>
            <a:r>
              <a:rPr sz="1800" dirty="0">
                <a:latin typeface="Times New Roman"/>
                <a:cs typeface="Times New Roman"/>
              </a:rPr>
              <a:t>sau</a:t>
            </a:r>
            <a:r>
              <a:rPr sz="1800" spc="-35" dirty="0">
                <a:latin typeface="Times New Roman"/>
                <a:cs typeface="Times New Roman"/>
              </a:rPr>
              <a:t> </a:t>
            </a:r>
            <a:r>
              <a:rPr sz="1800" dirty="0">
                <a:latin typeface="Times New Roman"/>
                <a:cs typeface="Times New Roman"/>
              </a:rPr>
              <a:t>vài</a:t>
            </a:r>
            <a:r>
              <a:rPr sz="1800" spc="-50" dirty="0">
                <a:latin typeface="Times New Roman"/>
                <a:cs typeface="Times New Roman"/>
              </a:rPr>
              <a:t> </a:t>
            </a:r>
            <a:r>
              <a:rPr sz="1800" spc="-10" dirty="0">
                <a:latin typeface="Times New Roman"/>
                <a:cs typeface="Times New Roman"/>
              </a:rPr>
              <a:t>ngày.</a:t>
            </a:r>
            <a:endParaRPr sz="1800">
              <a:latin typeface="Times New Roman"/>
              <a:cs typeface="Times New Roman"/>
            </a:endParaRPr>
          </a:p>
        </p:txBody>
      </p:sp>
      <p:pic>
        <p:nvPicPr>
          <p:cNvPr id="15" name="object 15"/>
          <p:cNvPicPr/>
          <p:nvPr/>
        </p:nvPicPr>
        <p:blipFill>
          <a:blip r:embed="rId4" cstate="print"/>
          <a:stretch>
            <a:fillRect/>
          </a:stretch>
        </p:blipFill>
        <p:spPr>
          <a:xfrm>
            <a:off x="309372" y="1757172"/>
            <a:ext cx="3631691" cy="258927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855470" y="1925696"/>
            <a:ext cx="5224780" cy="4724400"/>
          </a:xfrm>
          <a:prstGeom prst="rect">
            <a:avLst/>
          </a:prstGeom>
        </p:spPr>
        <p:txBody>
          <a:bodyPr vert="horz" wrap="square" lIns="0" tIns="232410" rIns="0" bIns="0" rtlCol="0">
            <a:spAutoFit/>
          </a:bodyPr>
          <a:lstStyle/>
          <a:p>
            <a:pPr marL="12700">
              <a:lnSpc>
                <a:spcPct val="100000"/>
              </a:lnSpc>
              <a:spcBef>
                <a:spcPts val="1830"/>
              </a:spcBef>
            </a:pPr>
            <a:r>
              <a:rPr sz="2850" dirty="0">
                <a:solidFill>
                  <a:srgbClr val="082C6C"/>
                </a:solidFill>
                <a:latin typeface="Times New Roman"/>
                <a:cs typeface="Times New Roman"/>
              </a:rPr>
              <a:t>Gặp</a:t>
            </a:r>
            <a:r>
              <a:rPr sz="2850" spc="-30" dirty="0">
                <a:solidFill>
                  <a:srgbClr val="082C6C"/>
                </a:solidFill>
                <a:latin typeface="Times New Roman"/>
                <a:cs typeface="Times New Roman"/>
              </a:rPr>
              <a:t> </a:t>
            </a:r>
            <a:r>
              <a:rPr sz="2850" dirty="0">
                <a:solidFill>
                  <a:srgbClr val="082C6C"/>
                </a:solidFill>
                <a:latin typeface="Times New Roman"/>
                <a:cs typeface="Times New Roman"/>
              </a:rPr>
              <a:t>bác</a:t>
            </a:r>
            <a:r>
              <a:rPr sz="2850" spc="-25" dirty="0">
                <a:solidFill>
                  <a:srgbClr val="082C6C"/>
                </a:solidFill>
                <a:latin typeface="Times New Roman"/>
                <a:cs typeface="Times New Roman"/>
              </a:rPr>
              <a:t> </a:t>
            </a:r>
            <a:r>
              <a:rPr sz="2850" dirty="0">
                <a:solidFill>
                  <a:srgbClr val="082C6C"/>
                </a:solidFill>
                <a:latin typeface="Times New Roman"/>
                <a:cs typeface="Times New Roman"/>
              </a:rPr>
              <a:t>sĩ</a:t>
            </a:r>
            <a:r>
              <a:rPr sz="2850" spc="-20" dirty="0">
                <a:solidFill>
                  <a:srgbClr val="082C6C"/>
                </a:solidFill>
                <a:latin typeface="Times New Roman"/>
                <a:cs typeface="Times New Roman"/>
              </a:rPr>
              <a:t> </a:t>
            </a:r>
            <a:r>
              <a:rPr sz="2850" spc="-25" dirty="0">
                <a:solidFill>
                  <a:srgbClr val="082C6C"/>
                </a:solidFill>
                <a:latin typeface="Times New Roman"/>
                <a:cs typeface="Times New Roman"/>
              </a:rPr>
              <a:t>1-</a:t>
            </a:r>
            <a:r>
              <a:rPr sz="2850" dirty="0">
                <a:solidFill>
                  <a:srgbClr val="082C6C"/>
                </a:solidFill>
                <a:latin typeface="Times New Roman"/>
                <a:cs typeface="Times New Roman"/>
              </a:rPr>
              <a:t>2</a:t>
            </a:r>
            <a:r>
              <a:rPr sz="2850" spc="-10" dirty="0">
                <a:solidFill>
                  <a:srgbClr val="082C6C"/>
                </a:solidFill>
                <a:latin typeface="Times New Roman"/>
                <a:cs typeface="Times New Roman"/>
              </a:rPr>
              <a:t> </a:t>
            </a:r>
            <a:r>
              <a:rPr sz="2850" dirty="0">
                <a:solidFill>
                  <a:srgbClr val="082C6C"/>
                </a:solidFill>
                <a:latin typeface="Times New Roman"/>
                <a:cs typeface="Times New Roman"/>
              </a:rPr>
              <a:t>lần</a:t>
            </a:r>
            <a:r>
              <a:rPr sz="2850" spc="-30" dirty="0">
                <a:solidFill>
                  <a:srgbClr val="082C6C"/>
                </a:solidFill>
                <a:latin typeface="Times New Roman"/>
                <a:cs typeface="Times New Roman"/>
              </a:rPr>
              <a:t> </a:t>
            </a:r>
            <a:r>
              <a:rPr sz="2850" dirty="0">
                <a:solidFill>
                  <a:srgbClr val="082C6C"/>
                </a:solidFill>
                <a:latin typeface="Times New Roman"/>
                <a:cs typeface="Times New Roman"/>
              </a:rPr>
              <a:t>một </a:t>
            </a:r>
            <a:r>
              <a:rPr sz="2850" spc="-25" dirty="0">
                <a:solidFill>
                  <a:srgbClr val="082C6C"/>
                </a:solidFill>
                <a:latin typeface="Times New Roman"/>
                <a:cs typeface="Times New Roman"/>
              </a:rPr>
              <a:t>năm</a:t>
            </a:r>
            <a:endParaRPr sz="2850">
              <a:latin typeface="Times New Roman"/>
              <a:cs typeface="Times New Roman"/>
            </a:endParaRPr>
          </a:p>
          <a:p>
            <a:pPr marL="325120" marR="5080">
              <a:lnSpc>
                <a:spcPct val="115999"/>
              </a:lnSpc>
              <a:spcBef>
                <a:spcPts val="815"/>
              </a:spcBef>
            </a:pPr>
            <a:r>
              <a:rPr sz="1950" dirty="0">
                <a:latin typeface="Times New Roman"/>
                <a:cs typeface="Times New Roman"/>
              </a:rPr>
              <a:t>Điều</a:t>
            </a:r>
            <a:r>
              <a:rPr sz="1950" spc="-35" dirty="0">
                <a:latin typeface="Times New Roman"/>
                <a:cs typeface="Times New Roman"/>
              </a:rPr>
              <a:t> </a:t>
            </a:r>
            <a:r>
              <a:rPr sz="1950" dirty="0">
                <a:latin typeface="Times New Roman"/>
                <a:cs typeface="Times New Roman"/>
              </a:rPr>
              <a:t>quan</a:t>
            </a:r>
            <a:r>
              <a:rPr sz="1950" spc="-45" dirty="0">
                <a:latin typeface="Times New Roman"/>
                <a:cs typeface="Times New Roman"/>
              </a:rPr>
              <a:t> </a:t>
            </a:r>
            <a:r>
              <a:rPr sz="1950" dirty="0">
                <a:latin typeface="Times New Roman"/>
                <a:cs typeface="Times New Roman"/>
              </a:rPr>
              <a:t>trọng</a:t>
            </a:r>
            <a:r>
              <a:rPr sz="1950" spc="-30" dirty="0">
                <a:latin typeface="Times New Roman"/>
                <a:cs typeface="Times New Roman"/>
              </a:rPr>
              <a:t> </a:t>
            </a:r>
            <a:r>
              <a:rPr sz="1950" dirty="0">
                <a:latin typeface="Times New Roman"/>
                <a:cs typeface="Times New Roman"/>
              </a:rPr>
              <a:t>là</a:t>
            </a:r>
            <a:r>
              <a:rPr sz="1950" spc="-30" dirty="0">
                <a:latin typeface="Times New Roman"/>
                <a:cs typeface="Times New Roman"/>
              </a:rPr>
              <a:t> </a:t>
            </a:r>
            <a:r>
              <a:rPr sz="1950" dirty="0">
                <a:latin typeface="Times New Roman"/>
                <a:cs typeface="Times New Roman"/>
              </a:rPr>
              <a:t>phải</a:t>
            </a:r>
            <a:r>
              <a:rPr sz="1950" spc="-40" dirty="0">
                <a:latin typeface="Times New Roman"/>
                <a:cs typeface="Times New Roman"/>
              </a:rPr>
              <a:t> </a:t>
            </a:r>
            <a:r>
              <a:rPr sz="1950" dirty="0">
                <a:latin typeface="Times New Roman"/>
                <a:cs typeface="Times New Roman"/>
              </a:rPr>
              <a:t>gặp</a:t>
            </a:r>
            <a:r>
              <a:rPr sz="1950" spc="-25" dirty="0">
                <a:latin typeface="Times New Roman"/>
                <a:cs typeface="Times New Roman"/>
              </a:rPr>
              <a:t> </a:t>
            </a:r>
            <a:r>
              <a:rPr sz="1950" dirty="0">
                <a:latin typeface="Times New Roman"/>
                <a:cs typeface="Times New Roman"/>
              </a:rPr>
              <a:t>một</a:t>
            </a:r>
            <a:r>
              <a:rPr sz="1950" spc="-15" dirty="0">
                <a:latin typeface="Times New Roman"/>
                <a:cs typeface="Times New Roman"/>
              </a:rPr>
              <a:t> </a:t>
            </a:r>
            <a:r>
              <a:rPr sz="1950" dirty="0">
                <a:latin typeface="Times New Roman"/>
                <a:cs typeface="Times New Roman"/>
              </a:rPr>
              <a:t>nhà</a:t>
            </a:r>
            <a:r>
              <a:rPr sz="1950" spc="-45" dirty="0">
                <a:latin typeface="Times New Roman"/>
                <a:cs typeface="Times New Roman"/>
              </a:rPr>
              <a:t> </a:t>
            </a:r>
            <a:r>
              <a:rPr sz="1950" dirty="0">
                <a:latin typeface="Times New Roman"/>
                <a:cs typeface="Times New Roman"/>
              </a:rPr>
              <a:t>cung</a:t>
            </a:r>
            <a:r>
              <a:rPr sz="1950" spc="-30" dirty="0">
                <a:latin typeface="Times New Roman"/>
                <a:cs typeface="Times New Roman"/>
              </a:rPr>
              <a:t> </a:t>
            </a:r>
            <a:r>
              <a:rPr sz="1950" dirty="0">
                <a:latin typeface="Times New Roman"/>
                <a:cs typeface="Times New Roman"/>
              </a:rPr>
              <a:t>cấp</a:t>
            </a:r>
            <a:r>
              <a:rPr sz="1950" spc="-15" dirty="0">
                <a:latin typeface="Times New Roman"/>
                <a:cs typeface="Times New Roman"/>
              </a:rPr>
              <a:t> </a:t>
            </a:r>
            <a:r>
              <a:rPr sz="1950" spc="-25" dirty="0">
                <a:latin typeface="Times New Roman"/>
                <a:cs typeface="Times New Roman"/>
              </a:rPr>
              <a:t>có </a:t>
            </a:r>
            <a:r>
              <a:rPr sz="1950" dirty="0">
                <a:latin typeface="Times New Roman"/>
                <a:cs typeface="Times New Roman"/>
              </a:rPr>
              <a:t>kinh</a:t>
            </a:r>
            <a:r>
              <a:rPr sz="1950" spc="-50" dirty="0">
                <a:latin typeface="Times New Roman"/>
                <a:cs typeface="Times New Roman"/>
              </a:rPr>
              <a:t> </a:t>
            </a:r>
            <a:r>
              <a:rPr sz="1950" dirty="0">
                <a:latin typeface="Times New Roman"/>
                <a:cs typeface="Times New Roman"/>
              </a:rPr>
              <a:t>nghiệm</a:t>
            </a:r>
            <a:r>
              <a:rPr sz="1950" spc="-50" dirty="0">
                <a:latin typeface="Times New Roman"/>
                <a:cs typeface="Times New Roman"/>
              </a:rPr>
              <a:t> </a:t>
            </a:r>
            <a:r>
              <a:rPr sz="1950" dirty="0">
                <a:latin typeface="Times New Roman"/>
                <a:cs typeface="Times New Roman"/>
              </a:rPr>
              <a:t>trong</a:t>
            </a:r>
            <a:r>
              <a:rPr sz="1950" spc="-25" dirty="0">
                <a:latin typeface="Times New Roman"/>
                <a:cs typeface="Times New Roman"/>
              </a:rPr>
              <a:t> </a:t>
            </a:r>
            <a:r>
              <a:rPr sz="1950" dirty="0">
                <a:latin typeface="Times New Roman"/>
                <a:cs typeface="Times New Roman"/>
              </a:rPr>
              <a:t>việc</a:t>
            </a:r>
            <a:r>
              <a:rPr sz="1950" spc="-50" dirty="0">
                <a:latin typeface="Times New Roman"/>
                <a:cs typeface="Times New Roman"/>
              </a:rPr>
              <a:t> </a:t>
            </a:r>
            <a:r>
              <a:rPr sz="1950" dirty="0">
                <a:latin typeface="Times New Roman"/>
                <a:cs typeface="Times New Roman"/>
              </a:rPr>
              <a:t>quản</a:t>
            </a:r>
            <a:r>
              <a:rPr sz="1950" spc="-40" dirty="0">
                <a:latin typeface="Times New Roman"/>
                <a:cs typeface="Times New Roman"/>
              </a:rPr>
              <a:t> </a:t>
            </a:r>
            <a:r>
              <a:rPr sz="1950" dirty="0">
                <a:latin typeface="Times New Roman"/>
                <a:cs typeface="Times New Roman"/>
              </a:rPr>
              <a:t>lý</a:t>
            </a:r>
            <a:r>
              <a:rPr sz="1950" spc="-5" dirty="0">
                <a:latin typeface="Times New Roman"/>
                <a:cs typeface="Times New Roman"/>
              </a:rPr>
              <a:t> </a:t>
            </a:r>
            <a:r>
              <a:rPr sz="1950" dirty="0">
                <a:latin typeface="Times New Roman"/>
                <a:cs typeface="Times New Roman"/>
              </a:rPr>
              <a:t>bệnh</a:t>
            </a:r>
            <a:r>
              <a:rPr sz="1950" spc="-40" dirty="0">
                <a:latin typeface="Times New Roman"/>
                <a:cs typeface="Times New Roman"/>
              </a:rPr>
              <a:t> </a:t>
            </a:r>
            <a:r>
              <a:rPr sz="1950" dirty="0">
                <a:latin typeface="Times New Roman"/>
                <a:cs typeface="Times New Roman"/>
              </a:rPr>
              <a:t>viêm</a:t>
            </a:r>
            <a:r>
              <a:rPr sz="1950" spc="-50" dirty="0">
                <a:latin typeface="Times New Roman"/>
                <a:cs typeface="Times New Roman"/>
              </a:rPr>
              <a:t> </a:t>
            </a:r>
            <a:r>
              <a:rPr sz="1950" dirty="0">
                <a:latin typeface="Times New Roman"/>
                <a:cs typeface="Times New Roman"/>
              </a:rPr>
              <a:t>gan</a:t>
            </a:r>
            <a:r>
              <a:rPr sz="1950" spc="-20" dirty="0">
                <a:latin typeface="Times New Roman"/>
                <a:cs typeface="Times New Roman"/>
              </a:rPr>
              <a:t> </a:t>
            </a:r>
            <a:r>
              <a:rPr sz="1950" spc="-25" dirty="0">
                <a:latin typeface="Times New Roman"/>
                <a:cs typeface="Times New Roman"/>
              </a:rPr>
              <a:t>B. </a:t>
            </a:r>
            <a:r>
              <a:rPr sz="1950" dirty="0">
                <a:latin typeface="Times New Roman"/>
                <a:cs typeface="Times New Roman"/>
              </a:rPr>
              <a:t>Nếu</a:t>
            </a:r>
            <a:r>
              <a:rPr sz="1950" spc="-20" dirty="0">
                <a:latin typeface="Times New Roman"/>
                <a:cs typeface="Times New Roman"/>
              </a:rPr>
              <a:t> </a:t>
            </a:r>
            <a:r>
              <a:rPr sz="1950" dirty="0">
                <a:latin typeface="Times New Roman"/>
                <a:cs typeface="Times New Roman"/>
              </a:rPr>
              <a:t>ai</a:t>
            </a:r>
            <a:r>
              <a:rPr sz="1950" spc="-30" dirty="0">
                <a:latin typeface="Times New Roman"/>
                <a:cs typeface="Times New Roman"/>
              </a:rPr>
              <a:t> </a:t>
            </a:r>
            <a:r>
              <a:rPr sz="1950" dirty="0">
                <a:latin typeface="Times New Roman"/>
                <a:cs typeface="Times New Roman"/>
              </a:rPr>
              <a:t>đó</a:t>
            </a:r>
            <a:r>
              <a:rPr sz="1950" spc="-35" dirty="0">
                <a:latin typeface="Times New Roman"/>
                <a:cs typeface="Times New Roman"/>
              </a:rPr>
              <a:t> </a:t>
            </a:r>
            <a:r>
              <a:rPr sz="1950" dirty="0">
                <a:latin typeface="Times New Roman"/>
                <a:cs typeface="Times New Roman"/>
              </a:rPr>
              <a:t>cần</a:t>
            </a:r>
            <a:r>
              <a:rPr sz="1950" spc="-15" dirty="0">
                <a:latin typeface="Times New Roman"/>
                <a:cs typeface="Times New Roman"/>
              </a:rPr>
              <a:t> </a:t>
            </a:r>
            <a:r>
              <a:rPr sz="1950" dirty="0">
                <a:latin typeface="Times New Roman"/>
                <a:cs typeface="Times New Roman"/>
              </a:rPr>
              <a:t>điều</a:t>
            </a:r>
            <a:r>
              <a:rPr sz="1950" spc="-30" dirty="0">
                <a:latin typeface="Times New Roman"/>
                <a:cs typeface="Times New Roman"/>
              </a:rPr>
              <a:t> </a:t>
            </a:r>
            <a:r>
              <a:rPr sz="1950" dirty="0">
                <a:latin typeface="Times New Roman"/>
                <a:cs typeface="Times New Roman"/>
              </a:rPr>
              <a:t>trị</a:t>
            </a:r>
            <a:r>
              <a:rPr sz="1950" spc="-20" dirty="0">
                <a:latin typeface="Times New Roman"/>
                <a:cs typeface="Times New Roman"/>
              </a:rPr>
              <a:t> </a:t>
            </a:r>
            <a:r>
              <a:rPr sz="1950" dirty="0">
                <a:latin typeface="Times New Roman"/>
                <a:cs typeface="Times New Roman"/>
              </a:rPr>
              <a:t>để</a:t>
            </a:r>
            <a:r>
              <a:rPr sz="1950" spc="-25" dirty="0">
                <a:latin typeface="Times New Roman"/>
                <a:cs typeface="Times New Roman"/>
              </a:rPr>
              <a:t> </a:t>
            </a:r>
            <a:r>
              <a:rPr sz="1950" dirty="0">
                <a:latin typeface="Times New Roman"/>
                <a:cs typeface="Times New Roman"/>
              </a:rPr>
              <a:t>làm</a:t>
            </a:r>
            <a:r>
              <a:rPr sz="1950" spc="-25" dirty="0">
                <a:latin typeface="Times New Roman"/>
                <a:cs typeface="Times New Roman"/>
              </a:rPr>
              <a:t> </a:t>
            </a:r>
            <a:r>
              <a:rPr sz="1950" dirty="0">
                <a:latin typeface="Times New Roman"/>
                <a:cs typeface="Times New Roman"/>
              </a:rPr>
              <a:t>chậm</a:t>
            </a:r>
            <a:r>
              <a:rPr sz="1950" spc="-50" dirty="0">
                <a:latin typeface="Times New Roman"/>
                <a:cs typeface="Times New Roman"/>
              </a:rPr>
              <a:t> </a:t>
            </a:r>
            <a:r>
              <a:rPr sz="1950" dirty="0">
                <a:latin typeface="Times New Roman"/>
                <a:cs typeface="Times New Roman"/>
              </a:rPr>
              <a:t>hoặc</a:t>
            </a:r>
            <a:r>
              <a:rPr sz="1950" spc="-35" dirty="0">
                <a:latin typeface="Times New Roman"/>
                <a:cs typeface="Times New Roman"/>
              </a:rPr>
              <a:t> </a:t>
            </a:r>
            <a:r>
              <a:rPr sz="1950" spc="-20" dirty="0">
                <a:latin typeface="Times New Roman"/>
                <a:cs typeface="Times New Roman"/>
              </a:rPr>
              <a:t>ngăn </a:t>
            </a:r>
            <a:r>
              <a:rPr sz="1950" dirty="0">
                <a:latin typeface="Times New Roman"/>
                <a:cs typeface="Times New Roman"/>
              </a:rPr>
              <a:t>ngừa</a:t>
            </a:r>
            <a:r>
              <a:rPr sz="1950" spc="-55" dirty="0">
                <a:latin typeface="Times New Roman"/>
                <a:cs typeface="Times New Roman"/>
              </a:rPr>
              <a:t> </a:t>
            </a:r>
            <a:r>
              <a:rPr sz="1950" dirty="0">
                <a:latin typeface="Times New Roman"/>
                <a:cs typeface="Times New Roman"/>
              </a:rPr>
              <a:t>tổn</a:t>
            </a:r>
            <a:r>
              <a:rPr sz="1950" spc="-25" dirty="0">
                <a:latin typeface="Times New Roman"/>
                <a:cs typeface="Times New Roman"/>
              </a:rPr>
              <a:t> </a:t>
            </a:r>
            <a:r>
              <a:rPr sz="1950" dirty="0">
                <a:latin typeface="Times New Roman"/>
                <a:cs typeface="Times New Roman"/>
              </a:rPr>
              <a:t>thương</a:t>
            </a:r>
            <a:r>
              <a:rPr sz="1950" spc="-25" dirty="0">
                <a:latin typeface="Times New Roman"/>
                <a:cs typeface="Times New Roman"/>
              </a:rPr>
              <a:t> </a:t>
            </a:r>
            <a:r>
              <a:rPr sz="1950" dirty="0">
                <a:latin typeface="Times New Roman"/>
                <a:cs typeface="Times New Roman"/>
              </a:rPr>
              <a:t>gan,</a:t>
            </a:r>
            <a:r>
              <a:rPr sz="1950" spc="-40" dirty="0">
                <a:latin typeface="Times New Roman"/>
                <a:cs typeface="Times New Roman"/>
              </a:rPr>
              <a:t> </a:t>
            </a:r>
            <a:r>
              <a:rPr sz="1950" dirty="0">
                <a:latin typeface="Times New Roman"/>
                <a:cs typeface="Times New Roman"/>
              </a:rPr>
              <a:t>bác</a:t>
            </a:r>
            <a:r>
              <a:rPr sz="1950" spc="-40" dirty="0">
                <a:latin typeface="Times New Roman"/>
                <a:cs typeface="Times New Roman"/>
              </a:rPr>
              <a:t> </a:t>
            </a:r>
            <a:r>
              <a:rPr sz="1950" dirty="0">
                <a:latin typeface="Times New Roman"/>
                <a:cs typeface="Times New Roman"/>
              </a:rPr>
              <a:t>sĩ</a:t>
            </a:r>
            <a:r>
              <a:rPr sz="1950" spc="-15" dirty="0">
                <a:latin typeface="Times New Roman"/>
                <a:cs typeface="Times New Roman"/>
              </a:rPr>
              <a:t> </a:t>
            </a:r>
            <a:r>
              <a:rPr sz="1950" dirty="0">
                <a:latin typeface="Times New Roman"/>
                <a:cs typeface="Times New Roman"/>
              </a:rPr>
              <a:t>có</a:t>
            </a:r>
            <a:r>
              <a:rPr sz="1950" spc="-20" dirty="0">
                <a:latin typeface="Times New Roman"/>
                <a:cs typeface="Times New Roman"/>
              </a:rPr>
              <a:t> </a:t>
            </a:r>
            <a:r>
              <a:rPr sz="1950" dirty="0">
                <a:latin typeface="Times New Roman"/>
                <a:cs typeface="Times New Roman"/>
              </a:rPr>
              <a:t>thể</a:t>
            </a:r>
            <a:r>
              <a:rPr sz="1950" spc="-25" dirty="0">
                <a:latin typeface="Times New Roman"/>
                <a:cs typeface="Times New Roman"/>
              </a:rPr>
              <a:t> </a:t>
            </a:r>
            <a:r>
              <a:rPr sz="1950" dirty="0">
                <a:latin typeface="Times New Roman"/>
                <a:cs typeface="Times New Roman"/>
              </a:rPr>
              <a:t>đưa</a:t>
            </a:r>
            <a:r>
              <a:rPr sz="1950" spc="-25" dirty="0">
                <a:latin typeface="Times New Roman"/>
                <a:cs typeface="Times New Roman"/>
              </a:rPr>
              <a:t> </a:t>
            </a:r>
            <a:r>
              <a:rPr sz="1950" dirty="0">
                <a:latin typeface="Times New Roman"/>
                <a:cs typeface="Times New Roman"/>
              </a:rPr>
              <a:t>ra</a:t>
            </a:r>
            <a:r>
              <a:rPr sz="1950" spc="-15" dirty="0">
                <a:latin typeface="Times New Roman"/>
                <a:cs typeface="Times New Roman"/>
              </a:rPr>
              <a:t> </a:t>
            </a:r>
            <a:r>
              <a:rPr sz="1950" spc="-10" dirty="0">
                <a:latin typeface="Times New Roman"/>
                <a:cs typeface="Times New Roman"/>
              </a:rPr>
              <a:t>khuyến </a:t>
            </a:r>
            <a:r>
              <a:rPr sz="1950" dirty="0">
                <a:latin typeface="Times New Roman"/>
                <a:cs typeface="Times New Roman"/>
              </a:rPr>
              <a:t>nghị</a:t>
            </a:r>
            <a:r>
              <a:rPr sz="1950" spc="-50" dirty="0">
                <a:latin typeface="Times New Roman"/>
                <a:cs typeface="Times New Roman"/>
              </a:rPr>
              <a:t> </a:t>
            </a:r>
            <a:r>
              <a:rPr sz="1950" dirty="0">
                <a:latin typeface="Times New Roman"/>
                <a:cs typeface="Times New Roman"/>
              </a:rPr>
              <a:t>điều</a:t>
            </a:r>
            <a:r>
              <a:rPr sz="1950" spc="-20" dirty="0">
                <a:latin typeface="Times New Roman"/>
                <a:cs typeface="Times New Roman"/>
              </a:rPr>
              <a:t> trị.</a:t>
            </a:r>
            <a:endParaRPr sz="1950">
              <a:latin typeface="Times New Roman"/>
              <a:cs typeface="Times New Roman"/>
            </a:endParaRPr>
          </a:p>
          <a:p>
            <a:pPr marL="12700">
              <a:lnSpc>
                <a:spcPct val="100000"/>
              </a:lnSpc>
              <a:spcBef>
                <a:spcPts val="1995"/>
              </a:spcBef>
            </a:pPr>
            <a:r>
              <a:rPr sz="2850" dirty="0">
                <a:solidFill>
                  <a:srgbClr val="082C6C"/>
                </a:solidFill>
                <a:latin typeface="Times New Roman"/>
                <a:cs typeface="Times New Roman"/>
              </a:rPr>
              <a:t>Hãy</a:t>
            </a:r>
            <a:r>
              <a:rPr sz="2850" spc="-35" dirty="0">
                <a:solidFill>
                  <a:srgbClr val="082C6C"/>
                </a:solidFill>
                <a:latin typeface="Times New Roman"/>
                <a:cs typeface="Times New Roman"/>
              </a:rPr>
              <a:t> </a:t>
            </a:r>
            <a:r>
              <a:rPr sz="2850" dirty="0">
                <a:solidFill>
                  <a:srgbClr val="082C6C"/>
                </a:solidFill>
                <a:latin typeface="Times New Roman"/>
                <a:cs typeface="Times New Roman"/>
              </a:rPr>
              <a:t>sống</a:t>
            </a:r>
            <a:r>
              <a:rPr sz="2850" spc="-40" dirty="0">
                <a:solidFill>
                  <a:srgbClr val="082C6C"/>
                </a:solidFill>
                <a:latin typeface="Times New Roman"/>
                <a:cs typeface="Times New Roman"/>
              </a:rPr>
              <a:t> </a:t>
            </a:r>
            <a:r>
              <a:rPr sz="2850" dirty="0">
                <a:solidFill>
                  <a:srgbClr val="082C6C"/>
                </a:solidFill>
                <a:latin typeface="Times New Roman"/>
                <a:cs typeface="Times New Roman"/>
              </a:rPr>
              <a:t>lành</a:t>
            </a:r>
            <a:r>
              <a:rPr sz="2850" spc="-40" dirty="0">
                <a:solidFill>
                  <a:srgbClr val="082C6C"/>
                </a:solidFill>
                <a:latin typeface="Times New Roman"/>
                <a:cs typeface="Times New Roman"/>
              </a:rPr>
              <a:t> </a:t>
            </a:r>
            <a:r>
              <a:rPr sz="2850" spc="-20" dirty="0">
                <a:solidFill>
                  <a:srgbClr val="082C6C"/>
                </a:solidFill>
                <a:latin typeface="Times New Roman"/>
                <a:cs typeface="Times New Roman"/>
              </a:rPr>
              <a:t>mạnh</a:t>
            </a:r>
            <a:endParaRPr sz="2850">
              <a:latin typeface="Times New Roman"/>
              <a:cs typeface="Times New Roman"/>
            </a:endParaRPr>
          </a:p>
          <a:p>
            <a:pPr marL="434975" marR="615315" indent="-1905">
              <a:lnSpc>
                <a:spcPct val="116500"/>
              </a:lnSpc>
              <a:spcBef>
                <a:spcPts val="1090"/>
              </a:spcBef>
            </a:pPr>
            <a:r>
              <a:rPr sz="1950" dirty="0">
                <a:latin typeface="Times New Roman"/>
                <a:cs typeface="Times New Roman"/>
              </a:rPr>
              <a:t>Có</a:t>
            </a:r>
            <a:r>
              <a:rPr sz="1950" spc="-30" dirty="0">
                <a:latin typeface="Times New Roman"/>
                <a:cs typeface="Times New Roman"/>
              </a:rPr>
              <a:t> </a:t>
            </a:r>
            <a:r>
              <a:rPr sz="1950" dirty="0">
                <a:latin typeface="Times New Roman"/>
                <a:cs typeface="Times New Roman"/>
              </a:rPr>
              <a:t>chế</a:t>
            </a:r>
            <a:r>
              <a:rPr sz="1950" spc="-25" dirty="0">
                <a:latin typeface="Times New Roman"/>
                <a:cs typeface="Times New Roman"/>
              </a:rPr>
              <a:t> </a:t>
            </a:r>
            <a:r>
              <a:rPr sz="1950" dirty="0">
                <a:latin typeface="Times New Roman"/>
                <a:cs typeface="Times New Roman"/>
              </a:rPr>
              <a:t>độ</a:t>
            </a:r>
            <a:r>
              <a:rPr sz="1950" spc="-15" dirty="0">
                <a:latin typeface="Times New Roman"/>
                <a:cs typeface="Times New Roman"/>
              </a:rPr>
              <a:t> </a:t>
            </a:r>
            <a:r>
              <a:rPr sz="1950" dirty="0">
                <a:latin typeface="Times New Roman"/>
                <a:cs typeface="Times New Roman"/>
              </a:rPr>
              <a:t>ăn</a:t>
            </a:r>
            <a:r>
              <a:rPr sz="1950" spc="-15" dirty="0">
                <a:latin typeface="Times New Roman"/>
                <a:cs typeface="Times New Roman"/>
              </a:rPr>
              <a:t> </a:t>
            </a:r>
            <a:r>
              <a:rPr sz="1950" dirty="0">
                <a:latin typeface="Times New Roman"/>
                <a:cs typeface="Times New Roman"/>
              </a:rPr>
              <a:t>uống</a:t>
            </a:r>
            <a:r>
              <a:rPr sz="1950" spc="-40" dirty="0">
                <a:latin typeface="Times New Roman"/>
                <a:cs typeface="Times New Roman"/>
              </a:rPr>
              <a:t> </a:t>
            </a:r>
            <a:r>
              <a:rPr sz="1950" dirty="0">
                <a:latin typeface="Times New Roman"/>
                <a:cs typeface="Times New Roman"/>
              </a:rPr>
              <a:t>bổ</a:t>
            </a:r>
            <a:r>
              <a:rPr sz="1950" spc="-30" dirty="0">
                <a:latin typeface="Times New Roman"/>
                <a:cs typeface="Times New Roman"/>
              </a:rPr>
              <a:t> </a:t>
            </a:r>
            <a:r>
              <a:rPr sz="1950" dirty="0">
                <a:latin typeface="Times New Roman"/>
                <a:cs typeface="Times New Roman"/>
              </a:rPr>
              <a:t>dưỡng.</a:t>
            </a:r>
            <a:r>
              <a:rPr sz="1950" spc="-35" dirty="0">
                <a:latin typeface="Times New Roman"/>
                <a:cs typeface="Times New Roman"/>
              </a:rPr>
              <a:t> </a:t>
            </a:r>
            <a:r>
              <a:rPr sz="1950" dirty="0">
                <a:latin typeface="Times New Roman"/>
                <a:cs typeface="Times New Roman"/>
              </a:rPr>
              <a:t>Duy</a:t>
            </a:r>
            <a:r>
              <a:rPr sz="1950" spc="-25" dirty="0">
                <a:latin typeface="Times New Roman"/>
                <a:cs typeface="Times New Roman"/>
              </a:rPr>
              <a:t> </a:t>
            </a:r>
            <a:r>
              <a:rPr sz="1950" dirty="0">
                <a:latin typeface="Times New Roman"/>
                <a:cs typeface="Times New Roman"/>
              </a:rPr>
              <a:t>trì</a:t>
            </a:r>
            <a:r>
              <a:rPr sz="1950" spc="-5" dirty="0">
                <a:latin typeface="Times New Roman"/>
                <a:cs typeface="Times New Roman"/>
              </a:rPr>
              <a:t> </a:t>
            </a:r>
            <a:r>
              <a:rPr sz="1950" spc="-20" dirty="0">
                <a:latin typeface="Times New Roman"/>
                <a:cs typeface="Times New Roman"/>
              </a:rPr>
              <a:t>hoạt </a:t>
            </a:r>
            <a:r>
              <a:rPr sz="1950" dirty="0">
                <a:latin typeface="Times New Roman"/>
                <a:cs typeface="Times New Roman"/>
              </a:rPr>
              <a:t>động</a:t>
            </a:r>
            <a:r>
              <a:rPr sz="1950" spc="-55" dirty="0">
                <a:latin typeface="Times New Roman"/>
                <a:cs typeface="Times New Roman"/>
              </a:rPr>
              <a:t> </a:t>
            </a:r>
            <a:r>
              <a:rPr sz="1950" dirty="0">
                <a:latin typeface="Times New Roman"/>
                <a:cs typeface="Times New Roman"/>
              </a:rPr>
              <a:t>thể</a:t>
            </a:r>
            <a:r>
              <a:rPr sz="1950" spc="-15" dirty="0">
                <a:latin typeface="Times New Roman"/>
                <a:cs typeface="Times New Roman"/>
              </a:rPr>
              <a:t> </a:t>
            </a:r>
            <a:r>
              <a:rPr sz="1950" spc="-20" dirty="0">
                <a:latin typeface="Times New Roman"/>
                <a:cs typeface="Times New Roman"/>
              </a:rPr>
              <a:t>chất.</a:t>
            </a:r>
            <a:endParaRPr sz="1950">
              <a:latin typeface="Times New Roman"/>
              <a:cs typeface="Times New Roman"/>
            </a:endParaRPr>
          </a:p>
          <a:p>
            <a:pPr marL="434975" marR="90805">
              <a:lnSpc>
                <a:spcPct val="115399"/>
              </a:lnSpc>
              <a:spcBef>
                <a:spcPts val="95"/>
              </a:spcBef>
            </a:pPr>
            <a:r>
              <a:rPr sz="1950" dirty="0">
                <a:latin typeface="Times New Roman"/>
                <a:cs typeface="Times New Roman"/>
              </a:rPr>
              <a:t>Tránh</a:t>
            </a:r>
            <a:r>
              <a:rPr sz="1950" spc="-35" dirty="0">
                <a:latin typeface="Times New Roman"/>
                <a:cs typeface="Times New Roman"/>
              </a:rPr>
              <a:t> </a:t>
            </a:r>
            <a:r>
              <a:rPr sz="1950" dirty="0">
                <a:latin typeface="Times New Roman"/>
                <a:cs typeface="Times New Roman"/>
              </a:rPr>
              <a:t>uống</a:t>
            </a:r>
            <a:r>
              <a:rPr sz="1950" spc="-40" dirty="0">
                <a:latin typeface="Times New Roman"/>
                <a:cs typeface="Times New Roman"/>
              </a:rPr>
              <a:t> </a:t>
            </a:r>
            <a:r>
              <a:rPr sz="1950" dirty="0">
                <a:latin typeface="Times New Roman"/>
                <a:cs typeface="Times New Roman"/>
              </a:rPr>
              <a:t>rượu</a:t>
            </a:r>
            <a:r>
              <a:rPr sz="1950" spc="-10" dirty="0">
                <a:latin typeface="Times New Roman"/>
                <a:cs typeface="Times New Roman"/>
              </a:rPr>
              <a:t> </a:t>
            </a:r>
            <a:r>
              <a:rPr sz="1950" dirty="0">
                <a:latin typeface="Times New Roman"/>
                <a:cs typeface="Times New Roman"/>
              </a:rPr>
              <a:t>và</a:t>
            </a:r>
            <a:r>
              <a:rPr sz="1950" spc="-25" dirty="0">
                <a:latin typeface="Times New Roman"/>
                <a:cs typeface="Times New Roman"/>
              </a:rPr>
              <a:t> </a:t>
            </a:r>
            <a:r>
              <a:rPr sz="1950" dirty="0">
                <a:latin typeface="Times New Roman"/>
                <a:cs typeface="Times New Roman"/>
              </a:rPr>
              <a:t>thuốc</a:t>
            </a:r>
            <a:r>
              <a:rPr sz="1950" spc="-45" dirty="0">
                <a:latin typeface="Times New Roman"/>
                <a:cs typeface="Times New Roman"/>
              </a:rPr>
              <a:t> </a:t>
            </a:r>
            <a:r>
              <a:rPr sz="1950" dirty="0">
                <a:latin typeface="Times New Roman"/>
                <a:cs typeface="Times New Roman"/>
              </a:rPr>
              <a:t>lá</a:t>
            </a:r>
            <a:r>
              <a:rPr sz="1950" spc="-20" dirty="0">
                <a:latin typeface="Times New Roman"/>
                <a:cs typeface="Times New Roman"/>
              </a:rPr>
              <a:t> </a:t>
            </a:r>
            <a:r>
              <a:rPr sz="1950" dirty="0">
                <a:latin typeface="Times New Roman"/>
                <a:cs typeface="Times New Roman"/>
              </a:rPr>
              <a:t>vì</a:t>
            </a:r>
            <a:r>
              <a:rPr sz="1950" spc="-25" dirty="0">
                <a:latin typeface="Times New Roman"/>
                <a:cs typeface="Times New Roman"/>
              </a:rPr>
              <a:t> </a:t>
            </a:r>
            <a:r>
              <a:rPr sz="1950" dirty="0">
                <a:latin typeface="Times New Roman"/>
                <a:cs typeface="Times New Roman"/>
              </a:rPr>
              <a:t>chúng</a:t>
            </a:r>
            <a:r>
              <a:rPr sz="1950" spc="-35" dirty="0">
                <a:latin typeface="Times New Roman"/>
                <a:cs typeface="Times New Roman"/>
              </a:rPr>
              <a:t> </a:t>
            </a:r>
            <a:r>
              <a:rPr sz="1950" dirty="0">
                <a:latin typeface="Times New Roman"/>
                <a:cs typeface="Times New Roman"/>
              </a:rPr>
              <a:t>chứa</a:t>
            </a:r>
            <a:r>
              <a:rPr sz="1950" spc="-35" dirty="0">
                <a:latin typeface="Times New Roman"/>
                <a:cs typeface="Times New Roman"/>
              </a:rPr>
              <a:t> </a:t>
            </a:r>
            <a:r>
              <a:rPr sz="1950" spc="-25" dirty="0">
                <a:latin typeface="Times New Roman"/>
                <a:cs typeface="Times New Roman"/>
              </a:rPr>
              <a:t>độc tố.</a:t>
            </a:r>
            <a:endParaRPr sz="1950">
              <a:latin typeface="Times New Roman"/>
              <a:cs typeface="Times New Roman"/>
            </a:endParaRPr>
          </a:p>
        </p:txBody>
      </p:sp>
      <p:pic>
        <p:nvPicPr>
          <p:cNvPr id="3" name="object 3"/>
          <p:cNvPicPr/>
          <p:nvPr/>
        </p:nvPicPr>
        <p:blipFill>
          <a:blip r:embed="rId2" cstate="print"/>
          <a:stretch>
            <a:fillRect/>
          </a:stretch>
        </p:blipFill>
        <p:spPr>
          <a:xfrm>
            <a:off x="583691" y="2359151"/>
            <a:ext cx="771144" cy="1686799"/>
          </a:xfrm>
          <a:prstGeom prst="rect">
            <a:avLst/>
          </a:prstGeom>
        </p:spPr>
      </p:pic>
      <p:pic>
        <p:nvPicPr>
          <p:cNvPr id="4" name="object 4"/>
          <p:cNvPicPr/>
          <p:nvPr/>
        </p:nvPicPr>
        <p:blipFill>
          <a:blip r:embed="rId3" cstate="print"/>
          <a:stretch>
            <a:fillRect/>
          </a:stretch>
        </p:blipFill>
        <p:spPr>
          <a:xfrm>
            <a:off x="505968" y="4719828"/>
            <a:ext cx="1025645" cy="1539101"/>
          </a:xfrm>
          <a:prstGeom prst="rect">
            <a:avLst/>
          </a:prstGeom>
        </p:spPr>
      </p:pic>
      <p:pic>
        <p:nvPicPr>
          <p:cNvPr id="5" name="object 5"/>
          <p:cNvPicPr/>
          <p:nvPr/>
        </p:nvPicPr>
        <p:blipFill>
          <a:blip r:embed="rId4" cstate="print"/>
          <a:stretch>
            <a:fillRect/>
          </a:stretch>
        </p:blipFill>
        <p:spPr>
          <a:xfrm>
            <a:off x="7475219" y="2075688"/>
            <a:ext cx="2055876" cy="3084576"/>
          </a:xfrm>
          <a:prstGeom prst="rect">
            <a:avLst/>
          </a:prstGeom>
        </p:spPr>
      </p:pic>
      <p:pic>
        <p:nvPicPr>
          <p:cNvPr id="6" name="object 6"/>
          <p:cNvPicPr/>
          <p:nvPr/>
        </p:nvPicPr>
        <p:blipFill>
          <a:blip r:embed="rId5" cstate="print"/>
          <a:stretch>
            <a:fillRect/>
          </a:stretch>
        </p:blipFill>
        <p:spPr>
          <a:xfrm>
            <a:off x="7475219" y="5343144"/>
            <a:ext cx="2503931" cy="1665732"/>
          </a:xfrm>
          <a:prstGeom prst="rect">
            <a:avLst/>
          </a:prstGeom>
        </p:spPr>
      </p:pic>
      <p:pic>
        <p:nvPicPr>
          <p:cNvPr id="7" name="object 7"/>
          <p:cNvPicPr/>
          <p:nvPr/>
        </p:nvPicPr>
        <p:blipFill>
          <a:blip r:embed="rId6" cstate="print"/>
          <a:stretch>
            <a:fillRect/>
          </a:stretch>
        </p:blipFill>
        <p:spPr>
          <a:xfrm>
            <a:off x="2087879" y="5465065"/>
            <a:ext cx="65531" cy="65530"/>
          </a:xfrm>
          <a:prstGeom prst="rect">
            <a:avLst/>
          </a:prstGeom>
        </p:spPr>
      </p:pic>
      <p:pic>
        <p:nvPicPr>
          <p:cNvPr id="8" name="object 8"/>
          <p:cNvPicPr/>
          <p:nvPr/>
        </p:nvPicPr>
        <p:blipFill>
          <a:blip r:embed="rId6" cstate="print"/>
          <a:stretch>
            <a:fillRect/>
          </a:stretch>
        </p:blipFill>
        <p:spPr>
          <a:xfrm>
            <a:off x="2087879" y="5807964"/>
            <a:ext cx="65531" cy="65531"/>
          </a:xfrm>
          <a:prstGeom prst="rect">
            <a:avLst/>
          </a:prstGeom>
        </p:spPr>
      </p:pic>
      <p:pic>
        <p:nvPicPr>
          <p:cNvPr id="9" name="object 9"/>
          <p:cNvPicPr/>
          <p:nvPr/>
        </p:nvPicPr>
        <p:blipFill>
          <a:blip r:embed="rId6" cstate="print"/>
          <a:stretch>
            <a:fillRect/>
          </a:stretch>
        </p:blipFill>
        <p:spPr>
          <a:xfrm>
            <a:off x="2087879" y="6152388"/>
            <a:ext cx="65531" cy="67056"/>
          </a:xfrm>
          <a:prstGeom prst="rect">
            <a:avLst/>
          </a:prstGeom>
        </p:spPr>
      </p:pic>
      <p:pic>
        <p:nvPicPr>
          <p:cNvPr id="10" name="object 10"/>
          <p:cNvPicPr/>
          <p:nvPr/>
        </p:nvPicPr>
        <p:blipFill>
          <a:blip r:embed="rId6" cstate="print"/>
          <a:stretch>
            <a:fillRect/>
          </a:stretch>
        </p:blipFill>
        <p:spPr>
          <a:xfrm>
            <a:off x="1978151" y="2926079"/>
            <a:ext cx="65531" cy="65532"/>
          </a:xfrm>
          <a:prstGeom prst="rect">
            <a:avLst/>
          </a:prstGeom>
        </p:spPr>
      </p:pic>
      <p:pic>
        <p:nvPicPr>
          <p:cNvPr id="11" name="object 11"/>
          <p:cNvPicPr/>
          <p:nvPr/>
        </p:nvPicPr>
        <p:blipFill>
          <a:blip r:embed="rId6" cstate="print"/>
          <a:stretch>
            <a:fillRect/>
          </a:stretch>
        </p:blipFill>
        <p:spPr>
          <a:xfrm>
            <a:off x="1978151" y="3614928"/>
            <a:ext cx="65531" cy="65532"/>
          </a:xfrm>
          <a:prstGeom prst="rect">
            <a:avLst/>
          </a:prstGeom>
        </p:spPr>
      </p:pic>
      <p:grpSp>
        <p:nvGrpSpPr>
          <p:cNvPr id="12" name="object 12"/>
          <p:cNvGrpSpPr/>
          <p:nvPr/>
        </p:nvGrpSpPr>
        <p:grpSpPr>
          <a:xfrm>
            <a:off x="0" y="0"/>
            <a:ext cx="10476230" cy="1889760"/>
            <a:chOff x="0" y="0"/>
            <a:chExt cx="10476230" cy="1889760"/>
          </a:xfrm>
        </p:grpSpPr>
        <p:pic>
          <p:nvPicPr>
            <p:cNvPr id="13" name="object 13"/>
            <p:cNvPicPr/>
            <p:nvPr/>
          </p:nvPicPr>
          <p:blipFill>
            <a:blip r:embed="rId7" cstate="print"/>
            <a:stretch>
              <a:fillRect/>
            </a:stretch>
          </p:blipFill>
          <p:spPr>
            <a:xfrm>
              <a:off x="0" y="0"/>
              <a:ext cx="10475975" cy="1889760"/>
            </a:xfrm>
            <a:prstGeom prst="rect">
              <a:avLst/>
            </a:prstGeom>
          </p:spPr>
        </p:pic>
        <p:pic>
          <p:nvPicPr>
            <p:cNvPr id="14" name="object 14"/>
            <p:cNvPicPr/>
            <p:nvPr/>
          </p:nvPicPr>
          <p:blipFill>
            <a:blip r:embed="rId8" cstate="print"/>
            <a:stretch>
              <a:fillRect/>
            </a:stretch>
          </p:blipFill>
          <p:spPr>
            <a:xfrm>
              <a:off x="338328" y="179831"/>
              <a:ext cx="9800844" cy="1485899"/>
            </a:xfrm>
            <a:prstGeom prst="rect">
              <a:avLst/>
            </a:prstGeom>
          </p:spPr>
        </p:pic>
      </p:grpSp>
      <p:sp>
        <p:nvSpPr>
          <p:cNvPr id="15" name="object 15"/>
          <p:cNvSpPr txBox="1">
            <a:spLocks noGrp="1"/>
          </p:cNvSpPr>
          <p:nvPr>
            <p:ph type="title"/>
          </p:nvPr>
        </p:nvSpPr>
        <p:spPr>
          <a:xfrm>
            <a:off x="1008075" y="172364"/>
            <a:ext cx="8761730" cy="1208405"/>
          </a:xfrm>
          <a:prstGeom prst="rect">
            <a:avLst/>
          </a:prstGeom>
        </p:spPr>
        <p:txBody>
          <a:bodyPr vert="horz" wrap="square" lIns="0" tIns="12065" rIns="0" bIns="0" rtlCol="0">
            <a:spAutoFit/>
          </a:bodyPr>
          <a:lstStyle/>
          <a:p>
            <a:pPr marL="2004695" marR="5080" indent="-1992630">
              <a:lnSpc>
                <a:spcPct val="123200"/>
              </a:lnSpc>
              <a:spcBef>
                <a:spcPts val="95"/>
              </a:spcBef>
              <a:tabLst>
                <a:tab pos="3061970" algn="l"/>
                <a:tab pos="4335145" algn="l"/>
                <a:tab pos="5034915" algn="l"/>
              </a:tabLst>
            </a:pPr>
            <a:r>
              <a:rPr sz="3150" dirty="0">
                <a:solidFill>
                  <a:srgbClr val="082C6C"/>
                </a:solidFill>
                <a:latin typeface="Arial"/>
                <a:cs typeface="Arial"/>
              </a:rPr>
              <a:t>N</a:t>
            </a:r>
            <a:r>
              <a:rPr sz="3150" dirty="0">
                <a:solidFill>
                  <a:srgbClr val="082C6C"/>
                </a:solidFill>
                <a:latin typeface="Calibri"/>
                <a:cs typeface="Calibri"/>
              </a:rPr>
              <a:t>ế</a:t>
            </a:r>
            <a:r>
              <a:rPr sz="3150" dirty="0">
                <a:solidFill>
                  <a:srgbClr val="082C6C"/>
                </a:solidFill>
                <a:latin typeface="Arial"/>
                <a:cs typeface="Arial"/>
              </a:rPr>
              <a:t>u</a:t>
            </a:r>
            <a:r>
              <a:rPr sz="3150" spc="155" dirty="0">
                <a:solidFill>
                  <a:srgbClr val="082C6C"/>
                </a:solidFill>
                <a:latin typeface="Arial"/>
                <a:cs typeface="Arial"/>
              </a:rPr>
              <a:t> </a:t>
            </a:r>
            <a:r>
              <a:rPr sz="3150" dirty="0">
                <a:solidFill>
                  <a:srgbClr val="082C6C"/>
                </a:solidFill>
                <a:latin typeface="Arial"/>
                <a:cs typeface="Arial"/>
              </a:rPr>
              <a:t>ai</a:t>
            </a:r>
            <a:r>
              <a:rPr sz="3150" spc="45" dirty="0">
                <a:solidFill>
                  <a:srgbClr val="082C6C"/>
                </a:solidFill>
                <a:latin typeface="Arial"/>
                <a:cs typeface="Arial"/>
              </a:rPr>
              <a:t> </a:t>
            </a:r>
            <a:r>
              <a:rPr sz="3150" spc="170" dirty="0">
                <a:solidFill>
                  <a:srgbClr val="082C6C"/>
                </a:solidFill>
                <a:latin typeface="Calibri"/>
                <a:cs typeface="Calibri"/>
              </a:rPr>
              <a:t>đ</a:t>
            </a:r>
            <a:r>
              <a:rPr sz="3150" spc="170" dirty="0">
                <a:solidFill>
                  <a:srgbClr val="082C6C"/>
                </a:solidFill>
                <a:latin typeface="Lucida Sans Unicode"/>
                <a:cs typeface="Lucida Sans Unicode"/>
              </a:rPr>
              <a:t>ó</a:t>
            </a:r>
            <a:r>
              <a:rPr sz="3150" spc="85" dirty="0">
                <a:solidFill>
                  <a:srgbClr val="082C6C"/>
                </a:solidFill>
                <a:latin typeface="Lucida Sans Unicode"/>
                <a:cs typeface="Lucida Sans Unicode"/>
              </a:rPr>
              <a:t> </a:t>
            </a:r>
            <a:r>
              <a:rPr sz="3150" dirty="0">
                <a:solidFill>
                  <a:srgbClr val="082C6C"/>
                </a:solidFill>
                <a:latin typeface="Arial"/>
                <a:cs typeface="Arial"/>
              </a:rPr>
              <a:t>ph</a:t>
            </a:r>
            <a:r>
              <a:rPr sz="3150" dirty="0">
                <a:solidFill>
                  <a:srgbClr val="082C6C"/>
                </a:solidFill>
                <a:latin typeface="Lucida Sans Unicode"/>
                <a:cs typeface="Lucida Sans Unicode"/>
              </a:rPr>
              <a:t>á</a:t>
            </a:r>
            <a:r>
              <a:rPr sz="3150" dirty="0">
                <a:solidFill>
                  <a:srgbClr val="082C6C"/>
                </a:solidFill>
                <a:latin typeface="Arial"/>
                <a:cs typeface="Arial"/>
              </a:rPr>
              <a:t>t</a:t>
            </a:r>
            <a:r>
              <a:rPr sz="3150" spc="90" dirty="0">
                <a:solidFill>
                  <a:srgbClr val="082C6C"/>
                </a:solidFill>
                <a:latin typeface="Arial"/>
                <a:cs typeface="Arial"/>
              </a:rPr>
              <a:t> </a:t>
            </a:r>
            <a:r>
              <a:rPr sz="3150" dirty="0">
                <a:solidFill>
                  <a:srgbClr val="082C6C"/>
                </a:solidFill>
                <a:latin typeface="Arial"/>
                <a:cs typeface="Arial"/>
              </a:rPr>
              <a:t>hi</a:t>
            </a:r>
            <a:r>
              <a:rPr sz="3150" dirty="0">
                <a:solidFill>
                  <a:srgbClr val="082C6C"/>
                </a:solidFill>
                <a:latin typeface="Calibri"/>
                <a:cs typeface="Calibri"/>
              </a:rPr>
              <a:t>ệ</a:t>
            </a:r>
            <a:r>
              <a:rPr sz="3150" dirty="0">
                <a:solidFill>
                  <a:srgbClr val="082C6C"/>
                </a:solidFill>
                <a:latin typeface="Arial"/>
                <a:cs typeface="Arial"/>
              </a:rPr>
              <a:t>n</a:t>
            </a:r>
            <a:r>
              <a:rPr sz="3150" spc="70" dirty="0">
                <a:solidFill>
                  <a:srgbClr val="082C6C"/>
                </a:solidFill>
                <a:latin typeface="Arial"/>
                <a:cs typeface="Arial"/>
              </a:rPr>
              <a:t> </a:t>
            </a:r>
            <a:r>
              <a:rPr sz="3150" dirty="0">
                <a:solidFill>
                  <a:srgbClr val="082C6C"/>
                </a:solidFill>
                <a:latin typeface="Arial"/>
                <a:cs typeface="Arial"/>
              </a:rPr>
              <a:t>ra</a:t>
            </a:r>
            <a:r>
              <a:rPr sz="3150" spc="85" dirty="0">
                <a:solidFill>
                  <a:srgbClr val="082C6C"/>
                </a:solidFill>
                <a:latin typeface="Arial"/>
                <a:cs typeface="Arial"/>
              </a:rPr>
              <a:t> </a:t>
            </a:r>
            <a:r>
              <a:rPr sz="3150" dirty="0">
                <a:solidFill>
                  <a:srgbClr val="082C6C"/>
                </a:solidFill>
                <a:latin typeface="Arial"/>
                <a:cs typeface="Arial"/>
              </a:rPr>
              <a:t>m</a:t>
            </a:r>
            <a:r>
              <a:rPr sz="3150" dirty="0">
                <a:solidFill>
                  <a:srgbClr val="082C6C"/>
                </a:solidFill>
                <a:latin typeface="Lucida Sans Unicode"/>
                <a:cs typeface="Lucida Sans Unicode"/>
              </a:rPr>
              <a:t>ì</a:t>
            </a:r>
            <a:r>
              <a:rPr sz="3150" dirty="0">
                <a:solidFill>
                  <a:srgbClr val="082C6C"/>
                </a:solidFill>
                <a:latin typeface="Arial"/>
                <a:cs typeface="Arial"/>
              </a:rPr>
              <a:t>nh</a:t>
            </a:r>
            <a:r>
              <a:rPr sz="3150" spc="135" dirty="0">
                <a:solidFill>
                  <a:srgbClr val="082C6C"/>
                </a:solidFill>
                <a:latin typeface="Arial"/>
                <a:cs typeface="Arial"/>
              </a:rPr>
              <a:t> </a:t>
            </a:r>
            <a:r>
              <a:rPr sz="3150" dirty="0">
                <a:solidFill>
                  <a:srgbClr val="082C6C"/>
                </a:solidFill>
                <a:latin typeface="Arial"/>
                <a:cs typeface="Arial"/>
              </a:rPr>
              <a:t>m</a:t>
            </a:r>
            <a:r>
              <a:rPr sz="3150" dirty="0">
                <a:solidFill>
                  <a:srgbClr val="082C6C"/>
                </a:solidFill>
                <a:latin typeface="Calibri"/>
                <a:cs typeface="Calibri"/>
              </a:rPr>
              <a:t>ắ</a:t>
            </a:r>
            <a:r>
              <a:rPr sz="3150" dirty="0">
                <a:solidFill>
                  <a:srgbClr val="082C6C"/>
                </a:solidFill>
                <a:latin typeface="Arial"/>
                <a:cs typeface="Arial"/>
              </a:rPr>
              <a:t>c</a:t>
            </a:r>
            <a:r>
              <a:rPr sz="3150" spc="155" dirty="0">
                <a:solidFill>
                  <a:srgbClr val="082C6C"/>
                </a:solidFill>
                <a:latin typeface="Arial"/>
                <a:cs typeface="Arial"/>
              </a:rPr>
              <a:t> </a:t>
            </a:r>
            <a:r>
              <a:rPr sz="3150" dirty="0">
                <a:solidFill>
                  <a:srgbClr val="082C6C"/>
                </a:solidFill>
                <a:latin typeface="Arial"/>
                <a:cs typeface="Arial"/>
              </a:rPr>
              <a:t>b</a:t>
            </a:r>
            <a:r>
              <a:rPr sz="3150" dirty="0">
                <a:solidFill>
                  <a:srgbClr val="082C6C"/>
                </a:solidFill>
                <a:latin typeface="Calibri"/>
                <a:cs typeface="Calibri"/>
              </a:rPr>
              <a:t>ệ</a:t>
            </a:r>
            <a:r>
              <a:rPr sz="3150" dirty="0">
                <a:solidFill>
                  <a:srgbClr val="082C6C"/>
                </a:solidFill>
                <a:latin typeface="Arial"/>
                <a:cs typeface="Arial"/>
              </a:rPr>
              <a:t>nh</a:t>
            </a:r>
            <a:r>
              <a:rPr sz="3150" spc="140" dirty="0">
                <a:solidFill>
                  <a:srgbClr val="082C6C"/>
                </a:solidFill>
                <a:latin typeface="Arial"/>
                <a:cs typeface="Arial"/>
              </a:rPr>
              <a:t> </a:t>
            </a:r>
            <a:r>
              <a:rPr sz="3150" dirty="0">
                <a:solidFill>
                  <a:srgbClr val="082C6C"/>
                </a:solidFill>
                <a:latin typeface="Arial"/>
                <a:cs typeface="Arial"/>
              </a:rPr>
              <a:t>vi</a:t>
            </a:r>
            <a:r>
              <a:rPr sz="3150" dirty="0">
                <a:solidFill>
                  <a:srgbClr val="082C6C"/>
                </a:solidFill>
                <a:latin typeface="Lucida Sans Unicode"/>
                <a:cs typeface="Lucida Sans Unicode"/>
              </a:rPr>
              <a:t>ê</a:t>
            </a:r>
            <a:r>
              <a:rPr sz="3150" dirty="0">
                <a:solidFill>
                  <a:srgbClr val="082C6C"/>
                </a:solidFill>
                <a:latin typeface="Arial"/>
                <a:cs typeface="Arial"/>
              </a:rPr>
              <a:t>m</a:t>
            </a:r>
            <a:r>
              <a:rPr sz="3150" spc="100" dirty="0">
                <a:solidFill>
                  <a:srgbClr val="082C6C"/>
                </a:solidFill>
                <a:latin typeface="Arial"/>
                <a:cs typeface="Arial"/>
              </a:rPr>
              <a:t> </a:t>
            </a:r>
            <a:r>
              <a:rPr sz="3150" spc="-25" dirty="0">
                <a:solidFill>
                  <a:srgbClr val="082C6C"/>
                </a:solidFill>
                <a:latin typeface="Arial"/>
                <a:cs typeface="Arial"/>
              </a:rPr>
              <a:t>gan </a:t>
            </a:r>
            <a:r>
              <a:rPr sz="3150" dirty="0">
                <a:solidFill>
                  <a:srgbClr val="082C6C"/>
                </a:solidFill>
                <a:latin typeface="Arial"/>
                <a:cs typeface="Arial"/>
              </a:rPr>
              <a:t>B,</a:t>
            </a:r>
            <a:r>
              <a:rPr sz="3150" spc="-85" dirty="0">
                <a:solidFill>
                  <a:srgbClr val="082C6C"/>
                </a:solidFill>
                <a:latin typeface="Arial"/>
                <a:cs typeface="Arial"/>
              </a:rPr>
              <a:t> </a:t>
            </a:r>
            <a:r>
              <a:rPr sz="3150" spc="-25" dirty="0">
                <a:solidFill>
                  <a:srgbClr val="082C6C"/>
                </a:solidFill>
                <a:latin typeface="Arial"/>
                <a:cs typeface="Arial"/>
              </a:rPr>
              <a:t>h</a:t>
            </a:r>
            <a:r>
              <a:rPr sz="3150" spc="-25" dirty="0">
                <a:solidFill>
                  <a:srgbClr val="082C6C"/>
                </a:solidFill>
                <a:latin typeface="Calibri"/>
                <a:cs typeface="Calibri"/>
              </a:rPr>
              <a:t>ọ</a:t>
            </a:r>
            <a:r>
              <a:rPr sz="3150" dirty="0">
                <a:solidFill>
                  <a:srgbClr val="082C6C"/>
                </a:solidFill>
                <a:latin typeface="Calibri"/>
                <a:cs typeface="Calibri"/>
              </a:rPr>
              <a:t>	</a:t>
            </a:r>
            <a:r>
              <a:rPr sz="3150" dirty="0">
                <a:solidFill>
                  <a:srgbClr val="082C6C"/>
                </a:solidFill>
                <a:latin typeface="Arial"/>
                <a:cs typeface="Arial"/>
              </a:rPr>
              <a:t>c</a:t>
            </a:r>
            <a:r>
              <a:rPr sz="3150" dirty="0">
                <a:solidFill>
                  <a:srgbClr val="082C6C"/>
                </a:solidFill>
                <a:latin typeface="Lucida Sans Unicode"/>
                <a:cs typeface="Lucida Sans Unicode"/>
              </a:rPr>
              <a:t>ó</a:t>
            </a:r>
            <a:r>
              <a:rPr sz="3150" spc="210" dirty="0">
                <a:solidFill>
                  <a:srgbClr val="082C6C"/>
                </a:solidFill>
                <a:latin typeface="Lucida Sans Unicode"/>
                <a:cs typeface="Lucida Sans Unicode"/>
              </a:rPr>
              <a:t> </a:t>
            </a:r>
            <a:r>
              <a:rPr sz="3150" spc="-25" dirty="0">
                <a:solidFill>
                  <a:srgbClr val="082C6C"/>
                </a:solidFill>
                <a:latin typeface="Arial"/>
                <a:cs typeface="Arial"/>
              </a:rPr>
              <a:t>th</a:t>
            </a:r>
            <a:r>
              <a:rPr sz="3150" spc="-25" dirty="0">
                <a:solidFill>
                  <a:srgbClr val="082C6C"/>
                </a:solidFill>
                <a:latin typeface="Calibri"/>
                <a:cs typeface="Calibri"/>
              </a:rPr>
              <a:t>ể</a:t>
            </a:r>
            <a:r>
              <a:rPr sz="3150" dirty="0">
                <a:solidFill>
                  <a:srgbClr val="082C6C"/>
                </a:solidFill>
                <a:latin typeface="Calibri"/>
                <a:cs typeface="Calibri"/>
              </a:rPr>
              <a:t>	</a:t>
            </a:r>
            <a:r>
              <a:rPr sz="3150" spc="-25" dirty="0">
                <a:solidFill>
                  <a:srgbClr val="082C6C"/>
                </a:solidFill>
                <a:latin typeface="Arial"/>
                <a:cs typeface="Arial"/>
              </a:rPr>
              <a:t>gi</a:t>
            </a:r>
            <a:r>
              <a:rPr sz="3150" spc="-25" dirty="0">
                <a:solidFill>
                  <a:srgbClr val="082C6C"/>
                </a:solidFill>
                <a:latin typeface="Calibri"/>
                <a:cs typeface="Calibri"/>
              </a:rPr>
              <a:t>ữ</a:t>
            </a:r>
            <a:r>
              <a:rPr sz="3150" dirty="0">
                <a:solidFill>
                  <a:srgbClr val="082C6C"/>
                </a:solidFill>
                <a:latin typeface="Calibri"/>
                <a:cs typeface="Calibri"/>
              </a:rPr>
              <a:t>	</a:t>
            </a:r>
            <a:r>
              <a:rPr sz="3150" dirty="0">
                <a:solidFill>
                  <a:srgbClr val="082C6C"/>
                </a:solidFill>
                <a:latin typeface="Arial"/>
                <a:cs typeface="Arial"/>
              </a:rPr>
              <a:t>s</a:t>
            </a:r>
            <a:r>
              <a:rPr sz="3150" dirty="0">
                <a:solidFill>
                  <a:srgbClr val="082C6C"/>
                </a:solidFill>
                <a:latin typeface="Calibri"/>
                <a:cs typeface="Calibri"/>
              </a:rPr>
              <a:t>ứ</a:t>
            </a:r>
            <a:r>
              <a:rPr sz="3150" dirty="0">
                <a:solidFill>
                  <a:srgbClr val="082C6C"/>
                </a:solidFill>
                <a:latin typeface="Arial"/>
                <a:cs typeface="Arial"/>
              </a:rPr>
              <a:t>c</a:t>
            </a:r>
            <a:r>
              <a:rPr sz="3150" spc="180" dirty="0">
                <a:solidFill>
                  <a:srgbClr val="082C6C"/>
                </a:solidFill>
                <a:latin typeface="Arial"/>
                <a:cs typeface="Arial"/>
              </a:rPr>
              <a:t> </a:t>
            </a:r>
            <a:r>
              <a:rPr sz="3150" dirty="0">
                <a:solidFill>
                  <a:srgbClr val="082C6C"/>
                </a:solidFill>
                <a:latin typeface="Arial"/>
                <a:cs typeface="Arial"/>
              </a:rPr>
              <a:t>kh</a:t>
            </a:r>
            <a:r>
              <a:rPr sz="3150" dirty="0">
                <a:solidFill>
                  <a:srgbClr val="082C6C"/>
                </a:solidFill>
                <a:latin typeface="Calibri"/>
                <a:cs typeface="Calibri"/>
              </a:rPr>
              <a:t>ỏ</a:t>
            </a:r>
            <a:r>
              <a:rPr sz="3150" dirty="0">
                <a:solidFill>
                  <a:srgbClr val="082C6C"/>
                </a:solidFill>
                <a:latin typeface="Arial"/>
                <a:cs typeface="Arial"/>
              </a:rPr>
              <a:t>e</a:t>
            </a:r>
            <a:r>
              <a:rPr sz="3150" spc="175" dirty="0">
                <a:solidFill>
                  <a:srgbClr val="082C6C"/>
                </a:solidFill>
                <a:latin typeface="Arial"/>
                <a:cs typeface="Arial"/>
              </a:rPr>
              <a:t> </a:t>
            </a:r>
            <a:r>
              <a:rPr sz="3150" dirty="0">
                <a:solidFill>
                  <a:srgbClr val="082C6C"/>
                </a:solidFill>
                <a:latin typeface="Arial"/>
                <a:cs typeface="Arial"/>
              </a:rPr>
              <a:t>b</a:t>
            </a:r>
            <a:r>
              <a:rPr sz="3150" dirty="0">
                <a:solidFill>
                  <a:srgbClr val="082C6C"/>
                </a:solidFill>
                <a:latin typeface="Calibri"/>
                <a:cs typeface="Calibri"/>
              </a:rPr>
              <a:t>ằ</a:t>
            </a:r>
            <a:r>
              <a:rPr sz="3150" dirty="0">
                <a:solidFill>
                  <a:srgbClr val="082C6C"/>
                </a:solidFill>
                <a:latin typeface="Arial"/>
                <a:cs typeface="Arial"/>
              </a:rPr>
              <a:t>ng</a:t>
            </a:r>
            <a:r>
              <a:rPr sz="3150" spc="175" dirty="0">
                <a:solidFill>
                  <a:srgbClr val="082C6C"/>
                </a:solidFill>
                <a:latin typeface="Arial"/>
                <a:cs typeface="Arial"/>
              </a:rPr>
              <a:t> </a:t>
            </a:r>
            <a:r>
              <a:rPr sz="3150" spc="-10" dirty="0">
                <a:solidFill>
                  <a:srgbClr val="082C6C"/>
                </a:solidFill>
                <a:latin typeface="Arial"/>
                <a:cs typeface="Arial"/>
              </a:rPr>
              <a:t>c</a:t>
            </a:r>
            <a:r>
              <a:rPr sz="3150" spc="-10" dirty="0">
                <a:solidFill>
                  <a:srgbClr val="082C6C"/>
                </a:solidFill>
                <a:latin typeface="Lucida Sans Unicode"/>
                <a:cs typeface="Lucida Sans Unicode"/>
              </a:rPr>
              <a:t>á</a:t>
            </a:r>
            <a:r>
              <a:rPr sz="3150" spc="-10" dirty="0">
                <a:solidFill>
                  <a:srgbClr val="082C6C"/>
                </a:solidFill>
                <a:latin typeface="Arial"/>
                <a:cs typeface="Arial"/>
              </a:rPr>
              <a:t>ch:</a:t>
            </a:r>
            <a:endParaRPr sz="315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8935" y="1414017"/>
            <a:ext cx="2372995" cy="292735"/>
          </a:xfrm>
          <a:prstGeom prst="rect">
            <a:avLst/>
          </a:prstGeom>
        </p:spPr>
        <p:txBody>
          <a:bodyPr vert="horz" wrap="square" lIns="0" tIns="12700" rIns="0" bIns="0" rtlCol="0">
            <a:spAutoFit/>
          </a:bodyPr>
          <a:lstStyle/>
          <a:p>
            <a:pPr marL="12700">
              <a:lnSpc>
                <a:spcPct val="100000"/>
              </a:lnSpc>
              <a:spcBef>
                <a:spcPts val="100"/>
              </a:spcBef>
            </a:pPr>
            <a:r>
              <a:rPr sz="1750" dirty="0">
                <a:latin typeface="Times New Roman"/>
                <a:cs typeface="Times New Roman"/>
              </a:rPr>
              <a:t>Kịch</a:t>
            </a:r>
            <a:r>
              <a:rPr sz="1750" spc="-20" dirty="0">
                <a:latin typeface="Times New Roman"/>
                <a:cs typeface="Times New Roman"/>
              </a:rPr>
              <a:t> </a:t>
            </a:r>
            <a:r>
              <a:rPr sz="1750" dirty="0">
                <a:latin typeface="Times New Roman"/>
                <a:cs typeface="Times New Roman"/>
              </a:rPr>
              <a:t>bản</a:t>
            </a:r>
            <a:r>
              <a:rPr sz="1750" spc="-20" dirty="0">
                <a:latin typeface="Times New Roman"/>
                <a:cs typeface="Times New Roman"/>
              </a:rPr>
              <a:t> </a:t>
            </a:r>
            <a:r>
              <a:rPr sz="1750" dirty="0">
                <a:latin typeface="Times New Roman"/>
                <a:cs typeface="Times New Roman"/>
              </a:rPr>
              <a:t>cùa</a:t>
            </a:r>
            <a:r>
              <a:rPr sz="1750" spc="-25" dirty="0">
                <a:latin typeface="Times New Roman"/>
                <a:cs typeface="Times New Roman"/>
              </a:rPr>
              <a:t> </a:t>
            </a:r>
            <a:r>
              <a:rPr sz="1750" dirty="0">
                <a:latin typeface="Times New Roman"/>
                <a:cs typeface="Times New Roman"/>
              </a:rPr>
              <a:t>nhà</a:t>
            </a:r>
            <a:r>
              <a:rPr sz="1750" spc="-20" dirty="0">
                <a:latin typeface="Times New Roman"/>
                <a:cs typeface="Times New Roman"/>
              </a:rPr>
              <a:t> </a:t>
            </a:r>
            <a:r>
              <a:rPr sz="1750" dirty="0">
                <a:latin typeface="Times New Roman"/>
                <a:cs typeface="Times New Roman"/>
              </a:rPr>
              <a:t>giáo</a:t>
            </a:r>
            <a:r>
              <a:rPr sz="1750" spc="-10" dirty="0">
                <a:latin typeface="Times New Roman"/>
                <a:cs typeface="Times New Roman"/>
              </a:rPr>
              <a:t> </a:t>
            </a:r>
            <a:r>
              <a:rPr sz="1750" spc="-25" dirty="0">
                <a:latin typeface="Times New Roman"/>
                <a:cs typeface="Times New Roman"/>
              </a:rPr>
              <a:t>dục</a:t>
            </a:r>
            <a:endParaRPr sz="1750">
              <a:latin typeface="Times New Roman"/>
              <a:cs typeface="Times New Roman"/>
            </a:endParaRPr>
          </a:p>
        </p:txBody>
      </p:sp>
      <p:sp>
        <p:nvSpPr>
          <p:cNvPr id="3" name="object 3"/>
          <p:cNvSpPr txBox="1"/>
          <p:nvPr/>
        </p:nvSpPr>
        <p:spPr>
          <a:xfrm>
            <a:off x="268935" y="4544314"/>
            <a:ext cx="2891155" cy="292735"/>
          </a:xfrm>
          <a:prstGeom prst="rect">
            <a:avLst/>
          </a:prstGeom>
        </p:spPr>
        <p:txBody>
          <a:bodyPr vert="horz" wrap="square" lIns="0" tIns="12700" rIns="0" bIns="0" rtlCol="0">
            <a:spAutoFit/>
          </a:bodyPr>
          <a:lstStyle/>
          <a:p>
            <a:pPr marL="12700">
              <a:lnSpc>
                <a:spcPct val="100000"/>
              </a:lnSpc>
              <a:spcBef>
                <a:spcPts val="100"/>
              </a:spcBef>
            </a:pPr>
            <a:r>
              <a:rPr sz="1750" dirty="0">
                <a:latin typeface="Times New Roman"/>
                <a:cs typeface="Times New Roman"/>
              </a:rPr>
              <a:t>Thành</a:t>
            </a:r>
            <a:r>
              <a:rPr sz="1750" spc="-20" dirty="0">
                <a:latin typeface="Times New Roman"/>
                <a:cs typeface="Times New Roman"/>
              </a:rPr>
              <a:t> </a:t>
            </a:r>
            <a:r>
              <a:rPr sz="1750" dirty="0">
                <a:latin typeface="Times New Roman"/>
                <a:cs typeface="Times New Roman"/>
              </a:rPr>
              <a:t>viên</a:t>
            </a:r>
            <a:r>
              <a:rPr sz="1750" spc="-30" dirty="0">
                <a:latin typeface="Times New Roman"/>
                <a:cs typeface="Times New Roman"/>
              </a:rPr>
              <a:t> </a:t>
            </a:r>
            <a:r>
              <a:rPr sz="1750" dirty="0">
                <a:latin typeface="Times New Roman"/>
                <a:cs typeface="Times New Roman"/>
              </a:rPr>
              <a:t>cộng</a:t>
            </a:r>
            <a:r>
              <a:rPr sz="1750" spc="-30" dirty="0">
                <a:latin typeface="Times New Roman"/>
                <a:cs typeface="Times New Roman"/>
              </a:rPr>
              <a:t> </a:t>
            </a:r>
            <a:r>
              <a:rPr sz="1750" dirty="0">
                <a:latin typeface="Times New Roman"/>
                <a:cs typeface="Times New Roman"/>
              </a:rPr>
              <a:t>đồng</a:t>
            </a:r>
            <a:r>
              <a:rPr sz="1750" spc="-20" dirty="0">
                <a:latin typeface="Times New Roman"/>
                <a:cs typeface="Times New Roman"/>
              </a:rPr>
              <a:t> </a:t>
            </a:r>
            <a:r>
              <a:rPr sz="1750" dirty="0">
                <a:latin typeface="Times New Roman"/>
                <a:cs typeface="Times New Roman"/>
              </a:rPr>
              <a:t>nhìn</a:t>
            </a:r>
            <a:r>
              <a:rPr sz="1750" spc="-10" dirty="0">
                <a:latin typeface="Times New Roman"/>
                <a:cs typeface="Times New Roman"/>
              </a:rPr>
              <a:t> </a:t>
            </a:r>
            <a:r>
              <a:rPr sz="1750" spc="-20" dirty="0">
                <a:latin typeface="Times New Roman"/>
                <a:cs typeface="Times New Roman"/>
              </a:rPr>
              <a:t>thấy</a:t>
            </a:r>
            <a:endParaRPr sz="1750">
              <a:latin typeface="Times New Roman"/>
              <a:cs typeface="Times New Roman"/>
            </a:endParaRPr>
          </a:p>
        </p:txBody>
      </p:sp>
      <p:sp>
        <p:nvSpPr>
          <p:cNvPr id="4" name="object 4"/>
          <p:cNvSpPr txBox="1">
            <a:spLocks noGrp="1"/>
          </p:cNvSpPr>
          <p:nvPr>
            <p:ph type="title"/>
          </p:nvPr>
        </p:nvSpPr>
        <p:spPr>
          <a:xfrm>
            <a:off x="4822316" y="977347"/>
            <a:ext cx="5046980" cy="1086485"/>
          </a:xfrm>
          <a:prstGeom prst="rect">
            <a:avLst/>
          </a:prstGeom>
        </p:spPr>
        <p:txBody>
          <a:bodyPr vert="horz" wrap="square" lIns="0" tIns="12065" rIns="0" bIns="0" rtlCol="0">
            <a:spAutoFit/>
          </a:bodyPr>
          <a:lstStyle/>
          <a:p>
            <a:pPr marL="12700" marR="5080">
              <a:lnSpc>
                <a:spcPct val="115999"/>
              </a:lnSpc>
              <a:spcBef>
                <a:spcPts val="95"/>
              </a:spcBef>
            </a:pPr>
            <a:r>
              <a:rPr sz="2000" dirty="0">
                <a:solidFill>
                  <a:srgbClr val="082C6C"/>
                </a:solidFill>
              </a:rPr>
              <a:t>"Nếu</a:t>
            </a:r>
            <a:r>
              <a:rPr sz="2000" spc="-40" dirty="0">
                <a:solidFill>
                  <a:srgbClr val="082C6C"/>
                </a:solidFill>
              </a:rPr>
              <a:t> </a:t>
            </a:r>
            <a:r>
              <a:rPr sz="2000" dirty="0">
                <a:solidFill>
                  <a:srgbClr val="082C6C"/>
                </a:solidFill>
              </a:rPr>
              <a:t>ai</a:t>
            </a:r>
            <a:r>
              <a:rPr sz="2000" spc="-45" dirty="0">
                <a:solidFill>
                  <a:srgbClr val="082C6C"/>
                </a:solidFill>
              </a:rPr>
              <a:t> </a:t>
            </a:r>
            <a:r>
              <a:rPr sz="2000" dirty="0">
                <a:solidFill>
                  <a:srgbClr val="082C6C"/>
                </a:solidFill>
              </a:rPr>
              <a:t>đó</a:t>
            </a:r>
            <a:r>
              <a:rPr sz="2000" spc="-40" dirty="0">
                <a:solidFill>
                  <a:srgbClr val="082C6C"/>
                </a:solidFill>
              </a:rPr>
              <a:t> </a:t>
            </a:r>
            <a:r>
              <a:rPr sz="2000" dirty="0">
                <a:solidFill>
                  <a:srgbClr val="082C6C"/>
                </a:solidFill>
              </a:rPr>
              <a:t>có</a:t>
            </a:r>
            <a:r>
              <a:rPr sz="2000" spc="-25" dirty="0">
                <a:solidFill>
                  <a:srgbClr val="082C6C"/>
                </a:solidFill>
              </a:rPr>
              <a:t> </a:t>
            </a:r>
            <a:r>
              <a:rPr sz="2000" dirty="0">
                <a:solidFill>
                  <a:srgbClr val="082C6C"/>
                </a:solidFill>
              </a:rPr>
              <a:t>kết</a:t>
            </a:r>
            <a:r>
              <a:rPr sz="2000" spc="-45" dirty="0">
                <a:solidFill>
                  <a:srgbClr val="082C6C"/>
                </a:solidFill>
              </a:rPr>
              <a:t> </a:t>
            </a:r>
            <a:r>
              <a:rPr sz="2000" dirty="0">
                <a:solidFill>
                  <a:srgbClr val="082C6C"/>
                </a:solidFill>
              </a:rPr>
              <a:t>quả</a:t>
            </a:r>
            <a:r>
              <a:rPr sz="2000" spc="-55" dirty="0">
                <a:solidFill>
                  <a:srgbClr val="082C6C"/>
                </a:solidFill>
              </a:rPr>
              <a:t> </a:t>
            </a:r>
            <a:r>
              <a:rPr sz="2000" dirty="0">
                <a:solidFill>
                  <a:srgbClr val="082C6C"/>
                </a:solidFill>
              </a:rPr>
              <a:t>xét</a:t>
            </a:r>
            <a:r>
              <a:rPr sz="2000" spc="-45" dirty="0">
                <a:solidFill>
                  <a:srgbClr val="082C6C"/>
                </a:solidFill>
              </a:rPr>
              <a:t> </a:t>
            </a:r>
            <a:r>
              <a:rPr sz="2000" dirty="0">
                <a:solidFill>
                  <a:srgbClr val="082C6C"/>
                </a:solidFill>
              </a:rPr>
              <a:t>nghiệm</a:t>
            </a:r>
            <a:r>
              <a:rPr sz="2000" spc="-50" dirty="0">
                <a:solidFill>
                  <a:srgbClr val="082C6C"/>
                </a:solidFill>
              </a:rPr>
              <a:t> </a:t>
            </a:r>
            <a:r>
              <a:rPr sz="2000" dirty="0">
                <a:solidFill>
                  <a:srgbClr val="082C6C"/>
                </a:solidFill>
              </a:rPr>
              <a:t>dương</a:t>
            </a:r>
            <a:r>
              <a:rPr sz="2000" spc="-45" dirty="0">
                <a:solidFill>
                  <a:srgbClr val="082C6C"/>
                </a:solidFill>
              </a:rPr>
              <a:t> </a:t>
            </a:r>
            <a:r>
              <a:rPr sz="2000" dirty="0">
                <a:solidFill>
                  <a:srgbClr val="082C6C"/>
                </a:solidFill>
              </a:rPr>
              <a:t>tính</a:t>
            </a:r>
            <a:r>
              <a:rPr sz="2000" spc="-40" dirty="0">
                <a:solidFill>
                  <a:srgbClr val="082C6C"/>
                </a:solidFill>
              </a:rPr>
              <a:t> </a:t>
            </a:r>
            <a:r>
              <a:rPr sz="2000" spc="-25" dirty="0">
                <a:solidFill>
                  <a:srgbClr val="082C6C"/>
                </a:solidFill>
              </a:rPr>
              <a:t>với </a:t>
            </a:r>
            <a:r>
              <a:rPr sz="2000" dirty="0">
                <a:solidFill>
                  <a:srgbClr val="082C6C"/>
                </a:solidFill>
              </a:rPr>
              <a:t>bệnh</a:t>
            </a:r>
            <a:r>
              <a:rPr sz="2000" spc="-45" dirty="0">
                <a:solidFill>
                  <a:srgbClr val="082C6C"/>
                </a:solidFill>
              </a:rPr>
              <a:t> </a:t>
            </a:r>
            <a:r>
              <a:rPr sz="2000" dirty="0">
                <a:solidFill>
                  <a:srgbClr val="082C6C"/>
                </a:solidFill>
              </a:rPr>
              <a:t>viêm</a:t>
            </a:r>
            <a:r>
              <a:rPr sz="2000" spc="-65" dirty="0">
                <a:solidFill>
                  <a:srgbClr val="082C6C"/>
                </a:solidFill>
              </a:rPr>
              <a:t> </a:t>
            </a:r>
            <a:r>
              <a:rPr sz="2000" dirty="0">
                <a:solidFill>
                  <a:srgbClr val="082C6C"/>
                </a:solidFill>
              </a:rPr>
              <a:t>gan</a:t>
            </a:r>
            <a:r>
              <a:rPr sz="2000" spc="-30" dirty="0">
                <a:solidFill>
                  <a:srgbClr val="082C6C"/>
                </a:solidFill>
              </a:rPr>
              <a:t> </a:t>
            </a:r>
            <a:r>
              <a:rPr sz="2000" dirty="0">
                <a:solidFill>
                  <a:srgbClr val="082C6C"/>
                </a:solidFill>
              </a:rPr>
              <a:t>B,</a:t>
            </a:r>
            <a:r>
              <a:rPr sz="2000" spc="-35" dirty="0">
                <a:solidFill>
                  <a:srgbClr val="082C6C"/>
                </a:solidFill>
              </a:rPr>
              <a:t> </a:t>
            </a:r>
            <a:r>
              <a:rPr sz="2000" dirty="0">
                <a:solidFill>
                  <a:srgbClr val="082C6C"/>
                </a:solidFill>
              </a:rPr>
              <a:t>có</a:t>
            </a:r>
            <a:r>
              <a:rPr sz="2000" spc="-25" dirty="0">
                <a:solidFill>
                  <a:srgbClr val="082C6C"/>
                </a:solidFill>
              </a:rPr>
              <a:t> </a:t>
            </a:r>
            <a:r>
              <a:rPr sz="2000" dirty="0">
                <a:solidFill>
                  <a:srgbClr val="082C6C"/>
                </a:solidFill>
              </a:rPr>
              <a:t>một</a:t>
            </a:r>
            <a:r>
              <a:rPr sz="2000" spc="-30" dirty="0">
                <a:solidFill>
                  <a:srgbClr val="082C6C"/>
                </a:solidFill>
              </a:rPr>
              <a:t> </a:t>
            </a:r>
            <a:r>
              <a:rPr sz="2000" dirty="0">
                <a:solidFill>
                  <a:srgbClr val="082C6C"/>
                </a:solidFill>
              </a:rPr>
              <a:t>số</a:t>
            </a:r>
            <a:r>
              <a:rPr sz="2000" spc="-45" dirty="0">
                <a:solidFill>
                  <a:srgbClr val="082C6C"/>
                </a:solidFill>
              </a:rPr>
              <a:t> </a:t>
            </a:r>
            <a:r>
              <a:rPr sz="2000" dirty="0">
                <a:solidFill>
                  <a:srgbClr val="082C6C"/>
                </a:solidFill>
              </a:rPr>
              <a:t>cách</a:t>
            </a:r>
            <a:r>
              <a:rPr sz="2000" spc="-35" dirty="0">
                <a:solidFill>
                  <a:srgbClr val="082C6C"/>
                </a:solidFill>
              </a:rPr>
              <a:t> </a:t>
            </a:r>
            <a:r>
              <a:rPr sz="2000" dirty="0">
                <a:solidFill>
                  <a:srgbClr val="082C6C"/>
                </a:solidFill>
              </a:rPr>
              <a:t>để</a:t>
            </a:r>
            <a:r>
              <a:rPr sz="2000" spc="-50" dirty="0">
                <a:solidFill>
                  <a:srgbClr val="082C6C"/>
                </a:solidFill>
              </a:rPr>
              <a:t> </a:t>
            </a:r>
            <a:r>
              <a:rPr sz="2000" dirty="0">
                <a:solidFill>
                  <a:srgbClr val="082C6C"/>
                </a:solidFill>
              </a:rPr>
              <a:t>họ</a:t>
            </a:r>
            <a:r>
              <a:rPr sz="2000" spc="-35" dirty="0">
                <a:solidFill>
                  <a:srgbClr val="082C6C"/>
                </a:solidFill>
              </a:rPr>
              <a:t> </a:t>
            </a:r>
            <a:r>
              <a:rPr sz="2000" dirty="0">
                <a:solidFill>
                  <a:srgbClr val="082C6C"/>
                </a:solidFill>
              </a:rPr>
              <a:t>có</a:t>
            </a:r>
            <a:r>
              <a:rPr sz="2000" spc="-35" dirty="0">
                <a:solidFill>
                  <a:srgbClr val="082C6C"/>
                </a:solidFill>
              </a:rPr>
              <a:t> </a:t>
            </a:r>
            <a:r>
              <a:rPr sz="2000" dirty="0">
                <a:solidFill>
                  <a:srgbClr val="082C6C"/>
                </a:solidFill>
              </a:rPr>
              <a:t>thể</a:t>
            </a:r>
            <a:r>
              <a:rPr sz="2000" spc="-50" dirty="0">
                <a:solidFill>
                  <a:srgbClr val="082C6C"/>
                </a:solidFill>
              </a:rPr>
              <a:t> </a:t>
            </a:r>
            <a:r>
              <a:rPr sz="2000" spc="-25" dirty="0">
                <a:solidFill>
                  <a:srgbClr val="082C6C"/>
                </a:solidFill>
              </a:rPr>
              <a:t>giữ </a:t>
            </a:r>
            <a:r>
              <a:rPr sz="2000" dirty="0">
                <a:solidFill>
                  <a:srgbClr val="082C6C"/>
                </a:solidFill>
              </a:rPr>
              <a:t>được</a:t>
            </a:r>
            <a:r>
              <a:rPr sz="2000" spc="-55" dirty="0">
                <a:solidFill>
                  <a:srgbClr val="082C6C"/>
                </a:solidFill>
              </a:rPr>
              <a:t> </a:t>
            </a:r>
            <a:r>
              <a:rPr sz="2000" dirty="0">
                <a:solidFill>
                  <a:srgbClr val="082C6C"/>
                </a:solidFill>
              </a:rPr>
              <a:t>sức</a:t>
            </a:r>
            <a:r>
              <a:rPr sz="2000" spc="-50" dirty="0">
                <a:solidFill>
                  <a:srgbClr val="082C6C"/>
                </a:solidFill>
              </a:rPr>
              <a:t> </a:t>
            </a:r>
            <a:r>
              <a:rPr sz="2000" spc="-20" dirty="0">
                <a:solidFill>
                  <a:srgbClr val="082C6C"/>
                </a:solidFill>
              </a:rPr>
              <a:t>khỏe.</a:t>
            </a:r>
            <a:endParaRPr sz="2000"/>
          </a:p>
        </p:txBody>
      </p:sp>
      <p:sp>
        <p:nvSpPr>
          <p:cNvPr id="5" name="object 5"/>
          <p:cNvSpPr txBox="1"/>
          <p:nvPr/>
        </p:nvSpPr>
        <p:spPr>
          <a:xfrm>
            <a:off x="4822316" y="2329742"/>
            <a:ext cx="5005705" cy="2148205"/>
          </a:xfrm>
          <a:prstGeom prst="rect">
            <a:avLst/>
          </a:prstGeom>
        </p:spPr>
        <p:txBody>
          <a:bodyPr vert="horz" wrap="square" lIns="0" tIns="12700" rIns="0" bIns="0" rtlCol="0">
            <a:spAutoFit/>
          </a:bodyPr>
          <a:lstStyle/>
          <a:p>
            <a:pPr marL="12700" marR="380365">
              <a:lnSpc>
                <a:spcPct val="115999"/>
              </a:lnSpc>
              <a:spcBef>
                <a:spcPts val="100"/>
              </a:spcBef>
            </a:pPr>
            <a:r>
              <a:rPr sz="2000" dirty="0">
                <a:solidFill>
                  <a:srgbClr val="082C6C"/>
                </a:solidFill>
                <a:latin typeface="Times New Roman"/>
                <a:cs typeface="Times New Roman"/>
              </a:rPr>
              <a:t>Gặp</a:t>
            </a:r>
            <a:r>
              <a:rPr sz="2000" spc="-35" dirty="0">
                <a:solidFill>
                  <a:srgbClr val="082C6C"/>
                </a:solidFill>
                <a:latin typeface="Times New Roman"/>
                <a:cs typeface="Times New Roman"/>
              </a:rPr>
              <a:t> </a:t>
            </a:r>
            <a:r>
              <a:rPr sz="2000" dirty="0">
                <a:solidFill>
                  <a:srgbClr val="082C6C"/>
                </a:solidFill>
                <a:latin typeface="Times New Roman"/>
                <a:cs typeface="Times New Roman"/>
              </a:rPr>
              <a:t>bác</a:t>
            </a:r>
            <a:r>
              <a:rPr sz="2000" spc="-40" dirty="0">
                <a:solidFill>
                  <a:srgbClr val="082C6C"/>
                </a:solidFill>
                <a:latin typeface="Times New Roman"/>
                <a:cs typeface="Times New Roman"/>
              </a:rPr>
              <a:t> </a:t>
            </a:r>
            <a:r>
              <a:rPr sz="2000" dirty="0">
                <a:solidFill>
                  <a:srgbClr val="082C6C"/>
                </a:solidFill>
                <a:latin typeface="Times New Roman"/>
                <a:cs typeface="Times New Roman"/>
              </a:rPr>
              <a:t>sĩ</a:t>
            </a:r>
            <a:r>
              <a:rPr sz="2000" spc="-45" dirty="0">
                <a:solidFill>
                  <a:srgbClr val="082C6C"/>
                </a:solidFill>
                <a:latin typeface="Times New Roman"/>
                <a:cs typeface="Times New Roman"/>
              </a:rPr>
              <a:t> </a:t>
            </a:r>
            <a:r>
              <a:rPr sz="2000" dirty="0">
                <a:solidFill>
                  <a:srgbClr val="082C6C"/>
                </a:solidFill>
                <a:latin typeface="Times New Roman"/>
                <a:cs typeface="Times New Roman"/>
              </a:rPr>
              <a:t>một</a:t>
            </a:r>
            <a:r>
              <a:rPr sz="2000" spc="-30" dirty="0">
                <a:solidFill>
                  <a:srgbClr val="082C6C"/>
                </a:solidFill>
                <a:latin typeface="Times New Roman"/>
                <a:cs typeface="Times New Roman"/>
              </a:rPr>
              <a:t> </a:t>
            </a:r>
            <a:r>
              <a:rPr sz="2000" dirty="0">
                <a:solidFill>
                  <a:srgbClr val="082C6C"/>
                </a:solidFill>
                <a:latin typeface="Times New Roman"/>
                <a:cs typeface="Times New Roman"/>
              </a:rPr>
              <a:t>hoặc</a:t>
            </a:r>
            <a:r>
              <a:rPr sz="2000" spc="-55" dirty="0">
                <a:solidFill>
                  <a:srgbClr val="082C6C"/>
                </a:solidFill>
                <a:latin typeface="Times New Roman"/>
                <a:cs typeface="Times New Roman"/>
              </a:rPr>
              <a:t> </a:t>
            </a:r>
            <a:r>
              <a:rPr sz="2000" dirty="0">
                <a:solidFill>
                  <a:srgbClr val="082C6C"/>
                </a:solidFill>
                <a:latin typeface="Times New Roman"/>
                <a:cs typeface="Times New Roman"/>
              </a:rPr>
              <a:t>hai</a:t>
            </a:r>
            <a:r>
              <a:rPr sz="2000" spc="-45" dirty="0">
                <a:solidFill>
                  <a:srgbClr val="082C6C"/>
                </a:solidFill>
                <a:latin typeface="Times New Roman"/>
                <a:cs typeface="Times New Roman"/>
              </a:rPr>
              <a:t> </a:t>
            </a:r>
            <a:r>
              <a:rPr sz="2000" dirty="0">
                <a:solidFill>
                  <a:srgbClr val="082C6C"/>
                </a:solidFill>
                <a:latin typeface="Times New Roman"/>
                <a:cs typeface="Times New Roman"/>
              </a:rPr>
              <a:t>lần</a:t>
            </a:r>
            <a:r>
              <a:rPr sz="2000" spc="-45" dirty="0">
                <a:solidFill>
                  <a:srgbClr val="082C6C"/>
                </a:solidFill>
                <a:latin typeface="Times New Roman"/>
                <a:cs typeface="Times New Roman"/>
              </a:rPr>
              <a:t> </a:t>
            </a:r>
            <a:r>
              <a:rPr sz="2000" dirty="0">
                <a:solidFill>
                  <a:srgbClr val="082C6C"/>
                </a:solidFill>
                <a:latin typeface="Times New Roman"/>
                <a:cs typeface="Times New Roman"/>
              </a:rPr>
              <a:t>một</a:t>
            </a:r>
            <a:r>
              <a:rPr sz="2000" spc="-15" dirty="0">
                <a:solidFill>
                  <a:srgbClr val="082C6C"/>
                </a:solidFill>
                <a:latin typeface="Times New Roman"/>
                <a:cs typeface="Times New Roman"/>
              </a:rPr>
              <a:t> </a:t>
            </a:r>
            <a:r>
              <a:rPr sz="2000" dirty="0">
                <a:solidFill>
                  <a:srgbClr val="082C6C"/>
                </a:solidFill>
                <a:latin typeface="Times New Roman"/>
                <a:cs typeface="Times New Roman"/>
              </a:rPr>
              <a:t>năm</a:t>
            </a:r>
            <a:r>
              <a:rPr sz="2000" spc="-50" dirty="0">
                <a:solidFill>
                  <a:srgbClr val="082C6C"/>
                </a:solidFill>
                <a:latin typeface="Times New Roman"/>
                <a:cs typeface="Times New Roman"/>
              </a:rPr>
              <a:t> </a:t>
            </a:r>
            <a:r>
              <a:rPr sz="2000" dirty="0">
                <a:solidFill>
                  <a:srgbClr val="082C6C"/>
                </a:solidFill>
                <a:latin typeface="Times New Roman"/>
                <a:cs typeface="Times New Roman"/>
              </a:rPr>
              <a:t>có</a:t>
            </a:r>
            <a:r>
              <a:rPr sz="2000" spc="-30" dirty="0">
                <a:solidFill>
                  <a:srgbClr val="082C6C"/>
                </a:solidFill>
                <a:latin typeface="Times New Roman"/>
                <a:cs typeface="Times New Roman"/>
              </a:rPr>
              <a:t> </a:t>
            </a:r>
            <a:r>
              <a:rPr sz="2000" spc="-20" dirty="0">
                <a:solidFill>
                  <a:srgbClr val="082C6C"/>
                </a:solidFill>
                <a:latin typeface="Times New Roman"/>
                <a:cs typeface="Times New Roman"/>
              </a:rPr>
              <a:t>kinh </a:t>
            </a:r>
            <a:r>
              <a:rPr sz="2000" dirty="0">
                <a:solidFill>
                  <a:srgbClr val="082C6C"/>
                </a:solidFill>
                <a:latin typeface="Times New Roman"/>
                <a:cs typeface="Times New Roman"/>
              </a:rPr>
              <a:t>nghiệm</a:t>
            </a:r>
            <a:r>
              <a:rPr sz="2000" spc="-65" dirty="0">
                <a:solidFill>
                  <a:srgbClr val="082C6C"/>
                </a:solidFill>
                <a:latin typeface="Times New Roman"/>
                <a:cs typeface="Times New Roman"/>
              </a:rPr>
              <a:t> </a:t>
            </a:r>
            <a:r>
              <a:rPr sz="2000" dirty="0">
                <a:solidFill>
                  <a:srgbClr val="082C6C"/>
                </a:solidFill>
                <a:latin typeface="Times New Roman"/>
                <a:cs typeface="Times New Roman"/>
              </a:rPr>
              <a:t>điều</a:t>
            </a:r>
            <a:r>
              <a:rPr sz="2000" spc="-40" dirty="0">
                <a:solidFill>
                  <a:srgbClr val="082C6C"/>
                </a:solidFill>
                <a:latin typeface="Times New Roman"/>
                <a:cs typeface="Times New Roman"/>
              </a:rPr>
              <a:t> </a:t>
            </a:r>
            <a:r>
              <a:rPr sz="2000" dirty="0">
                <a:solidFill>
                  <a:srgbClr val="082C6C"/>
                </a:solidFill>
                <a:latin typeface="Times New Roman"/>
                <a:cs typeface="Times New Roman"/>
              </a:rPr>
              <a:t>trị</a:t>
            </a:r>
            <a:r>
              <a:rPr sz="2000" spc="-50" dirty="0">
                <a:solidFill>
                  <a:srgbClr val="082C6C"/>
                </a:solidFill>
                <a:latin typeface="Times New Roman"/>
                <a:cs typeface="Times New Roman"/>
              </a:rPr>
              <a:t> </a:t>
            </a:r>
            <a:r>
              <a:rPr sz="2000" dirty="0">
                <a:solidFill>
                  <a:srgbClr val="082C6C"/>
                </a:solidFill>
                <a:latin typeface="Times New Roman"/>
                <a:cs typeface="Times New Roman"/>
              </a:rPr>
              <a:t>bệnh</a:t>
            </a:r>
            <a:r>
              <a:rPr sz="2000" spc="-50" dirty="0">
                <a:solidFill>
                  <a:srgbClr val="082C6C"/>
                </a:solidFill>
                <a:latin typeface="Times New Roman"/>
                <a:cs typeface="Times New Roman"/>
              </a:rPr>
              <a:t> </a:t>
            </a:r>
            <a:r>
              <a:rPr sz="2000" dirty="0">
                <a:solidFill>
                  <a:srgbClr val="082C6C"/>
                </a:solidFill>
                <a:latin typeface="Times New Roman"/>
                <a:cs typeface="Times New Roman"/>
              </a:rPr>
              <a:t>viêm</a:t>
            </a:r>
            <a:r>
              <a:rPr sz="2000" spc="-40" dirty="0">
                <a:solidFill>
                  <a:srgbClr val="082C6C"/>
                </a:solidFill>
                <a:latin typeface="Times New Roman"/>
                <a:cs typeface="Times New Roman"/>
              </a:rPr>
              <a:t> </a:t>
            </a:r>
            <a:r>
              <a:rPr sz="2000" dirty="0">
                <a:solidFill>
                  <a:srgbClr val="082C6C"/>
                </a:solidFill>
                <a:latin typeface="Times New Roman"/>
                <a:cs typeface="Times New Roman"/>
              </a:rPr>
              <a:t>gan</a:t>
            </a:r>
            <a:r>
              <a:rPr sz="2000" spc="-35" dirty="0">
                <a:solidFill>
                  <a:srgbClr val="082C6C"/>
                </a:solidFill>
                <a:latin typeface="Times New Roman"/>
                <a:cs typeface="Times New Roman"/>
              </a:rPr>
              <a:t> </a:t>
            </a:r>
            <a:r>
              <a:rPr sz="2000" dirty="0">
                <a:solidFill>
                  <a:srgbClr val="082C6C"/>
                </a:solidFill>
                <a:latin typeface="Times New Roman"/>
                <a:cs typeface="Times New Roman"/>
              </a:rPr>
              <a:t>B</a:t>
            </a:r>
            <a:r>
              <a:rPr sz="2000" spc="-25" dirty="0">
                <a:solidFill>
                  <a:srgbClr val="082C6C"/>
                </a:solidFill>
                <a:latin typeface="Times New Roman"/>
                <a:cs typeface="Times New Roman"/>
              </a:rPr>
              <a:t> </a:t>
            </a:r>
            <a:r>
              <a:rPr sz="2000" dirty="0">
                <a:solidFill>
                  <a:srgbClr val="082C6C"/>
                </a:solidFill>
                <a:latin typeface="Times New Roman"/>
                <a:cs typeface="Times New Roman"/>
              </a:rPr>
              <a:t>là</a:t>
            </a:r>
            <a:r>
              <a:rPr sz="2000" spc="-35" dirty="0">
                <a:solidFill>
                  <a:srgbClr val="082C6C"/>
                </a:solidFill>
                <a:latin typeface="Times New Roman"/>
                <a:cs typeface="Times New Roman"/>
              </a:rPr>
              <a:t> </a:t>
            </a:r>
            <a:r>
              <a:rPr sz="2000" dirty="0">
                <a:solidFill>
                  <a:srgbClr val="082C6C"/>
                </a:solidFill>
                <a:latin typeface="Times New Roman"/>
                <a:cs typeface="Times New Roman"/>
              </a:rPr>
              <a:t>điều</a:t>
            </a:r>
            <a:r>
              <a:rPr sz="2000" spc="-40" dirty="0">
                <a:solidFill>
                  <a:srgbClr val="082C6C"/>
                </a:solidFill>
                <a:latin typeface="Times New Roman"/>
                <a:cs typeface="Times New Roman"/>
              </a:rPr>
              <a:t> </a:t>
            </a:r>
            <a:r>
              <a:rPr sz="2000" spc="-20" dirty="0">
                <a:solidFill>
                  <a:srgbClr val="082C6C"/>
                </a:solidFill>
                <a:latin typeface="Times New Roman"/>
                <a:cs typeface="Times New Roman"/>
              </a:rPr>
              <a:t>quan </a:t>
            </a:r>
            <a:r>
              <a:rPr sz="2000" dirty="0">
                <a:solidFill>
                  <a:srgbClr val="082C6C"/>
                </a:solidFill>
                <a:latin typeface="Times New Roman"/>
                <a:cs typeface="Times New Roman"/>
              </a:rPr>
              <a:t>trọng.</a:t>
            </a:r>
            <a:r>
              <a:rPr sz="2000" spc="-70" dirty="0">
                <a:solidFill>
                  <a:srgbClr val="082C6C"/>
                </a:solidFill>
                <a:latin typeface="Times New Roman"/>
                <a:cs typeface="Times New Roman"/>
              </a:rPr>
              <a:t> </a:t>
            </a:r>
            <a:r>
              <a:rPr sz="2000" dirty="0">
                <a:solidFill>
                  <a:srgbClr val="082C6C"/>
                </a:solidFill>
                <a:latin typeface="Times New Roman"/>
                <a:cs typeface="Times New Roman"/>
              </a:rPr>
              <a:t>Họ</a:t>
            </a:r>
            <a:r>
              <a:rPr sz="2000" spc="-30" dirty="0">
                <a:solidFill>
                  <a:srgbClr val="082C6C"/>
                </a:solidFill>
                <a:latin typeface="Times New Roman"/>
                <a:cs typeface="Times New Roman"/>
              </a:rPr>
              <a:t> </a:t>
            </a:r>
            <a:r>
              <a:rPr sz="2000" dirty="0">
                <a:solidFill>
                  <a:srgbClr val="082C6C"/>
                </a:solidFill>
                <a:latin typeface="Times New Roman"/>
                <a:cs typeface="Times New Roman"/>
              </a:rPr>
              <a:t>sẽ</a:t>
            </a:r>
            <a:r>
              <a:rPr sz="2000" spc="-35" dirty="0">
                <a:solidFill>
                  <a:srgbClr val="082C6C"/>
                </a:solidFill>
                <a:latin typeface="Times New Roman"/>
                <a:cs typeface="Times New Roman"/>
              </a:rPr>
              <a:t> </a:t>
            </a:r>
            <a:r>
              <a:rPr sz="2000" dirty="0">
                <a:solidFill>
                  <a:srgbClr val="082C6C"/>
                </a:solidFill>
                <a:latin typeface="Times New Roman"/>
                <a:cs typeface="Times New Roman"/>
              </a:rPr>
              <a:t>kiểm</a:t>
            </a:r>
            <a:r>
              <a:rPr sz="2000" spc="-60" dirty="0">
                <a:solidFill>
                  <a:srgbClr val="082C6C"/>
                </a:solidFill>
                <a:latin typeface="Times New Roman"/>
                <a:cs typeface="Times New Roman"/>
              </a:rPr>
              <a:t> </a:t>
            </a:r>
            <a:r>
              <a:rPr sz="2000" dirty="0">
                <a:solidFill>
                  <a:srgbClr val="082C6C"/>
                </a:solidFill>
                <a:latin typeface="Times New Roman"/>
                <a:cs typeface="Times New Roman"/>
              </a:rPr>
              <a:t>tra</a:t>
            </a:r>
            <a:r>
              <a:rPr sz="2000" spc="-35" dirty="0">
                <a:solidFill>
                  <a:srgbClr val="082C6C"/>
                </a:solidFill>
                <a:latin typeface="Times New Roman"/>
                <a:cs typeface="Times New Roman"/>
              </a:rPr>
              <a:t> </a:t>
            </a:r>
            <a:r>
              <a:rPr sz="2000" dirty="0">
                <a:solidFill>
                  <a:srgbClr val="082C6C"/>
                </a:solidFill>
                <a:latin typeface="Times New Roman"/>
                <a:cs typeface="Times New Roman"/>
              </a:rPr>
              <a:t>sức</a:t>
            </a:r>
            <a:r>
              <a:rPr sz="2000" spc="-45" dirty="0">
                <a:solidFill>
                  <a:srgbClr val="082C6C"/>
                </a:solidFill>
                <a:latin typeface="Times New Roman"/>
                <a:cs typeface="Times New Roman"/>
              </a:rPr>
              <a:t> </a:t>
            </a:r>
            <a:r>
              <a:rPr sz="2000" dirty="0">
                <a:solidFill>
                  <a:srgbClr val="082C6C"/>
                </a:solidFill>
                <a:latin typeface="Times New Roman"/>
                <a:cs typeface="Times New Roman"/>
              </a:rPr>
              <a:t>khỏe</a:t>
            </a:r>
            <a:r>
              <a:rPr sz="2000" spc="-60" dirty="0">
                <a:solidFill>
                  <a:srgbClr val="082C6C"/>
                </a:solidFill>
                <a:latin typeface="Times New Roman"/>
                <a:cs typeface="Times New Roman"/>
              </a:rPr>
              <a:t> </a:t>
            </a:r>
            <a:r>
              <a:rPr sz="2000" dirty="0">
                <a:solidFill>
                  <a:srgbClr val="082C6C"/>
                </a:solidFill>
                <a:latin typeface="Times New Roman"/>
                <a:cs typeface="Times New Roman"/>
              </a:rPr>
              <a:t>gan</a:t>
            </a:r>
            <a:r>
              <a:rPr sz="2000" spc="-35" dirty="0">
                <a:solidFill>
                  <a:srgbClr val="082C6C"/>
                </a:solidFill>
                <a:latin typeface="Times New Roman"/>
                <a:cs typeface="Times New Roman"/>
              </a:rPr>
              <a:t> </a:t>
            </a:r>
            <a:r>
              <a:rPr sz="2000" dirty="0">
                <a:solidFill>
                  <a:srgbClr val="082C6C"/>
                </a:solidFill>
                <a:latin typeface="Times New Roman"/>
                <a:cs typeface="Times New Roman"/>
              </a:rPr>
              <a:t>của</a:t>
            </a:r>
            <a:r>
              <a:rPr sz="2000" spc="-25" dirty="0">
                <a:solidFill>
                  <a:srgbClr val="082C6C"/>
                </a:solidFill>
                <a:latin typeface="Times New Roman"/>
                <a:cs typeface="Times New Roman"/>
              </a:rPr>
              <a:t> một </a:t>
            </a:r>
            <a:r>
              <a:rPr sz="2000" dirty="0">
                <a:solidFill>
                  <a:srgbClr val="082C6C"/>
                </a:solidFill>
                <a:latin typeface="Times New Roman"/>
                <a:cs typeface="Times New Roman"/>
              </a:rPr>
              <a:t>người</a:t>
            </a:r>
            <a:r>
              <a:rPr sz="2000" spc="-50" dirty="0">
                <a:solidFill>
                  <a:srgbClr val="082C6C"/>
                </a:solidFill>
                <a:latin typeface="Times New Roman"/>
                <a:cs typeface="Times New Roman"/>
              </a:rPr>
              <a:t> </a:t>
            </a:r>
            <a:r>
              <a:rPr sz="2000" dirty="0">
                <a:solidFill>
                  <a:srgbClr val="082C6C"/>
                </a:solidFill>
                <a:latin typeface="Times New Roman"/>
                <a:cs typeface="Times New Roman"/>
              </a:rPr>
              <a:t>và</a:t>
            </a:r>
            <a:r>
              <a:rPr sz="2000" spc="-45" dirty="0">
                <a:solidFill>
                  <a:srgbClr val="082C6C"/>
                </a:solidFill>
                <a:latin typeface="Times New Roman"/>
                <a:cs typeface="Times New Roman"/>
              </a:rPr>
              <a:t> </a:t>
            </a:r>
            <a:r>
              <a:rPr sz="2000" dirty="0">
                <a:solidFill>
                  <a:srgbClr val="082C6C"/>
                </a:solidFill>
                <a:latin typeface="Times New Roman"/>
                <a:cs typeface="Times New Roman"/>
              </a:rPr>
              <a:t>có</a:t>
            </a:r>
            <a:r>
              <a:rPr sz="2000" spc="-25" dirty="0">
                <a:solidFill>
                  <a:srgbClr val="082C6C"/>
                </a:solidFill>
                <a:latin typeface="Times New Roman"/>
                <a:cs typeface="Times New Roman"/>
              </a:rPr>
              <a:t> </a:t>
            </a:r>
            <a:r>
              <a:rPr sz="2000" dirty="0">
                <a:solidFill>
                  <a:srgbClr val="082C6C"/>
                </a:solidFill>
                <a:latin typeface="Times New Roman"/>
                <a:cs typeface="Times New Roman"/>
              </a:rPr>
              <a:t>thể</a:t>
            </a:r>
            <a:r>
              <a:rPr sz="2000" spc="-40" dirty="0">
                <a:solidFill>
                  <a:srgbClr val="082C6C"/>
                </a:solidFill>
                <a:latin typeface="Times New Roman"/>
                <a:cs typeface="Times New Roman"/>
              </a:rPr>
              <a:t> </a:t>
            </a:r>
            <a:r>
              <a:rPr sz="2000" dirty="0">
                <a:solidFill>
                  <a:srgbClr val="082C6C"/>
                </a:solidFill>
                <a:latin typeface="Times New Roman"/>
                <a:cs typeface="Times New Roman"/>
              </a:rPr>
              <a:t>đề</a:t>
            </a:r>
            <a:r>
              <a:rPr sz="2000" spc="-45" dirty="0">
                <a:solidFill>
                  <a:srgbClr val="082C6C"/>
                </a:solidFill>
                <a:latin typeface="Times New Roman"/>
                <a:cs typeface="Times New Roman"/>
              </a:rPr>
              <a:t> </a:t>
            </a:r>
            <a:r>
              <a:rPr sz="2000" dirty="0">
                <a:solidFill>
                  <a:srgbClr val="082C6C"/>
                </a:solidFill>
                <a:latin typeface="Times New Roman"/>
                <a:cs typeface="Times New Roman"/>
              </a:rPr>
              <a:t>nghị</a:t>
            </a:r>
            <a:r>
              <a:rPr sz="2000" spc="-50" dirty="0">
                <a:solidFill>
                  <a:srgbClr val="082C6C"/>
                </a:solidFill>
                <a:latin typeface="Times New Roman"/>
                <a:cs typeface="Times New Roman"/>
              </a:rPr>
              <a:t> </a:t>
            </a:r>
            <a:r>
              <a:rPr sz="2000" dirty="0">
                <a:solidFill>
                  <a:srgbClr val="082C6C"/>
                </a:solidFill>
                <a:latin typeface="Times New Roman"/>
                <a:cs typeface="Times New Roman"/>
              </a:rPr>
              <a:t>điều</a:t>
            </a:r>
            <a:r>
              <a:rPr sz="2000" spc="-35" dirty="0">
                <a:solidFill>
                  <a:srgbClr val="082C6C"/>
                </a:solidFill>
                <a:latin typeface="Times New Roman"/>
                <a:cs typeface="Times New Roman"/>
              </a:rPr>
              <a:t> </a:t>
            </a:r>
            <a:r>
              <a:rPr sz="2000" dirty="0">
                <a:solidFill>
                  <a:srgbClr val="082C6C"/>
                </a:solidFill>
                <a:latin typeface="Times New Roman"/>
                <a:cs typeface="Times New Roman"/>
              </a:rPr>
              <a:t>trị</a:t>
            </a:r>
            <a:r>
              <a:rPr sz="2000" spc="-45" dirty="0">
                <a:solidFill>
                  <a:srgbClr val="082C6C"/>
                </a:solidFill>
                <a:latin typeface="Times New Roman"/>
                <a:cs typeface="Times New Roman"/>
              </a:rPr>
              <a:t> </a:t>
            </a:r>
            <a:r>
              <a:rPr sz="2000" dirty="0">
                <a:solidFill>
                  <a:srgbClr val="082C6C"/>
                </a:solidFill>
                <a:latin typeface="Times New Roman"/>
                <a:cs typeface="Times New Roman"/>
              </a:rPr>
              <a:t>bằng</a:t>
            </a:r>
            <a:r>
              <a:rPr sz="2000" spc="-45" dirty="0">
                <a:solidFill>
                  <a:srgbClr val="082C6C"/>
                </a:solidFill>
                <a:latin typeface="Times New Roman"/>
                <a:cs typeface="Times New Roman"/>
              </a:rPr>
              <a:t> </a:t>
            </a:r>
            <a:r>
              <a:rPr sz="2000" spc="-10" dirty="0">
                <a:solidFill>
                  <a:srgbClr val="082C6C"/>
                </a:solidFill>
                <a:latin typeface="Times New Roman"/>
                <a:cs typeface="Times New Roman"/>
              </a:rPr>
              <a:t>thuốc</a:t>
            </a:r>
            <a:endParaRPr sz="2000">
              <a:latin typeface="Times New Roman"/>
              <a:cs typeface="Times New Roman"/>
            </a:endParaRPr>
          </a:p>
          <a:p>
            <a:pPr marL="12700">
              <a:lnSpc>
                <a:spcPct val="100000"/>
              </a:lnSpc>
              <a:spcBef>
                <a:spcPts val="385"/>
              </a:spcBef>
            </a:pPr>
            <a:r>
              <a:rPr sz="2000" dirty="0">
                <a:solidFill>
                  <a:srgbClr val="082C6C"/>
                </a:solidFill>
                <a:latin typeface="Times New Roman"/>
                <a:cs typeface="Times New Roman"/>
              </a:rPr>
              <a:t>kháng</a:t>
            </a:r>
            <a:r>
              <a:rPr sz="2000" spc="-55" dirty="0">
                <a:solidFill>
                  <a:srgbClr val="082C6C"/>
                </a:solidFill>
                <a:latin typeface="Times New Roman"/>
                <a:cs typeface="Times New Roman"/>
              </a:rPr>
              <a:t> </a:t>
            </a:r>
            <a:r>
              <a:rPr sz="2000" spc="-20" dirty="0">
                <a:solidFill>
                  <a:srgbClr val="082C6C"/>
                </a:solidFill>
                <a:latin typeface="Times New Roman"/>
                <a:cs typeface="Times New Roman"/>
              </a:rPr>
              <a:t>vi-</a:t>
            </a:r>
            <a:r>
              <a:rPr sz="2000" dirty="0">
                <a:solidFill>
                  <a:srgbClr val="082C6C"/>
                </a:solidFill>
                <a:latin typeface="Times New Roman"/>
                <a:cs typeface="Times New Roman"/>
              </a:rPr>
              <a:t>rút</a:t>
            </a:r>
            <a:r>
              <a:rPr sz="2000" spc="-70" dirty="0">
                <a:solidFill>
                  <a:srgbClr val="082C6C"/>
                </a:solidFill>
                <a:latin typeface="Times New Roman"/>
                <a:cs typeface="Times New Roman"/>
              </a:rPr>
              <a:t> </a:t>
            </a:r>
            <a:r>
              <a:rPr sz="2000" dirty="0">
                <a:solidFill>
                  <a:srgbClr val="082C6C"/>
                </a:solidFill>
                <a:latin typeface="Times New Roman"/>
                <a:cs typeface="Times New Roman"/>
              </a:rPr>
              <a:t>để</a:t>
            </a:r>
            <a:r>
              <a:rPr sz="2000" spc="-45" dirty="0">
                <a:solidFill>
                  <a:srgbClr val="082C6C"/>
                </a:solidFill>
                <a:latin typeface="Times New Roman"/>
                <a:cs typeface="Times New Roman"/>
              </a:rPr>
              <a:t> </a:t>
            </a:r>
            <a:r>
              <a:rPr sz="2000" dirty="0">
                <a:solidFill>
                  <a:srgbClr val="082C6C"/>
                </a:solidFill>
                <a:latin typeface="Times New Roman"/>
                <a:cs typeface="Times New Roman"/>
              </a:rPr>
              <a:t>ngăn</a:t>
            </a:r>
            <a:r>
              <a:rPr sz="2000" spc="-50" dirty="0">
                <a:solidFill>
                  <a:srgbClr val="082C6C"/>
                </a:solidFill>
                <a:latin typeface="Times New Roman"/>
                <a:cs typeface="Times New Roman"/>
              </a:rPr>
              <a:t> </a:t>
            </a:r>
            <a:r>
              <a:rPr sz="2000" dirty="0">
                <a:solidFill>
                  <a:srgbClr val="082C6C"/>
                </a:solidFill>
                <a:latin typeface="Times New Roman"/>
                <a:cs typeface="Times New Roman"/>
              </a:rPr>
              <a:t>ngừa</a:t>
            </a:r>
            <a:r>
              <a:rPr sz="2000" spc="-55" dirty="0">
                <a:solidFill>
                  <a:srgbClr val="082C6C"/>
                </a:solidFill>
                <a:latin typeface="Times New Roman"/>
                <a:cs typeface="Times New Roman"/>
              </a:rPr>
              <a:t> </a:t>
            </a:r>
            <a:r>
              <a:rPr sz="2000" dirty="0">
                <a:solidFill>
                  <a:srgbClr val="082C6C"/>
                </a:solidFill>
                <a:latin typeface="Times New Roman"/>
                <a:cs typeface="Times New Roman"/>
              </a:rPr>
              <a:t>tổn</a:t>
            </a:r>
            <a:r>
              <a:rPr sz="2000" spc="-35" dirty="0">
                <a:solidFill>
                  <a:srgbClr val="082C6C"/>
                </a:solidFill>
                <a:latin typeface="Times New Roman"/>
                <a:cs typeface="Times New Roman"/>
              </a:rPr>
              <a:t> </a:t>
            </a:r>
            <a:r>
              <a:rPr sz="2000" dirty="0">
                <a:solidFill>
                  <a:srgbClr val="082C6C"/>
                </a:solidFill>
                <a:latin typeface="Times New Roman"/>
                <a:cs typeface="Times New Roman"/>
              </a:rPr>
              <a:t>thương</a:t>
            </a:r>
            <a:r>
              <a:rPr sz="2000" spc="-45" dirty="0">
                <a:solidFill>
                  <a:srgbClr val="082C6C"/>
                </a:solidFill>
                <a:latin typeface="Times New Roman"/>
                <a:cs typeface="Times New Roman"/>
              </a:rPr>
              <a:t> </a:t>
            </a:r>
            <a:r>
              <a:rPr sz="2000" dirty="0">
                <a:solidFill>
                  <a:srgbClr val="082C6C"/>
                </a:solidFill>
                <a:latin typeface="Times New Roman"/>
                <a:cs typeface="Times New Roman"/>
              </a:rPr>
              <a:t>gan</a:t>
            </a:r>
            <a:r>
              <a:rPr sz="2000" spc="-45" dirty="0">
                <a:solidFill>
                  <a:srgbClr val="082C6C"/>
                </a:solidFill>
                <a:latin typeface="Times New Roman"/>
                <a:cs typeface="Times New Roman"/>
              </a:rPr>
              <a:t> </a:t>
            </a:r>
            <a:r>
              <a:rPr sz="2000" dirty="0">
                <a:solidFill>
                  <a:srgbClr val="082C6C"/>
                </a:solidFill>
                <a:latin typeface="Times New Roman"/>
                <a:cs typeface="Times New Roman"/>
              </a:rPr>
              <a:t>và</a:t>
            </a:r>
            <a:r>
              <a:rPr sz="2000" spc="-40" dirty="0">
                <a:solidFill>
                  <a:srgbClr val="082C6C"/>
                </a:solidFill>
                <a:latin typeface="Times New Roman"/>
                <a:cs typeface="Times New Roman"/>
              </a:rPr>
              <a:t> </a:t>
            </a:r>
            <a:r>
              <a:rPr sz="2000" spc="-25" dirty="0">
                <a:solidFill>
                  <a:srgbClr val="082C6C"/>
                </a:solidFill>
                <a:latin typeface="Times New Roman"/>
                <a:cs typeface="Times New Roman"/>
              </a:rPr>
              <a:t>ung</a:t>
            </a:r>
            <a:endParaRPr sz="2000">
              <a:latin typeface="Times New Roman"/>
              <a:cs typeface="Times New Roman"/>
            </a:endParaRPr>
          </a:p>
          <a:p>
            <a:pPr marL="12700">
              <a:lnSpc>
                <a:spcPct val="100000"/>
              </a:lnSpc>
              <a:spcBef>
                <a:spcPts val="390"/>
              </a:spcBef>
            </a:pPr>
            <a:r>
              <a:rPr sz="2000" dirty="0">
                <a:solidFill>
                  <a:srgbClr val="082C6C"/>
                </a:solidFill>
                <a:latin typeface="Times New Roman"/>
                <a:cs typeface="Times New Roman"/>
              </a:rPr>
              <a:t>thư</a:t>
            </a:r>
            <a:r>
              <a:rPr sz="2000" spc="-35" dirty="0">
                <a:solidFill>
                  <a:srgbClr val="082C6C"/>
                </a:solidFill>
                <a:latin typeface="Times New Roman"/>
                <a:cs typeface="Times New Roman"/>
              </a:rPr>
              <a:t> </a:t>
            </a:r>
            <a:r>
              <a:rPr sz="2000" spc="-20" dirty="0">
                <a:solidFill>
                  <a:srgbClr val="082C6C"/>
                </a:solidFill>
                <a:latin typeface="Times New Roman"/>
                <a:cs typeface="Times New Roman"/>
              </a:rPr>
              <a:t>gan.</a:t>
            </a:r>
            <a:endParaRPr sz="2000">
              <a:latin typeface="Times New Roman"/>
              <a:cs typeface="Times New Roman"/>
            </a:endParaRPr>
          </a:p>
        </p:txBody>
      </p:sp>
      <p:sp>
        <p:nvSpPr>
          <p:cNvPr id="6" name="object 6"/>
          <p:cNvSpPr txBox="1"/>
          <p:nvPr/>
        </p:nvSpPr>
        <p:spPr>
          <a:xfrm>
            <a:off x="4822316" y="4741265"/>
            <a:ext cx="5114290" cy="1086485"/>
          </a:xfrm>
          <a:prstGeom prst="rect">
            <a:avLst/>
          </a:prstGeom>
        </p:spPr>
        <p:txBody>
          <a:bodyPr vert="horz" wrap="square" lIns="0" tIns="12700" rIns="0" bIns="0" rtlCol="0">
            <a:spAutoFit/>
          </a:bodyPr>
          <a:lstStyle/>
          <a:p>
            <a:pPr marL="12700" marR="5080" algn="just">
              <a:lnSpc>
                <a:spcPct val="115999"/>
              </a:lnSpc>
              <a:spcBef>
                <a:spcPts val="100"/>
              </a:spcBef>
            </a:pPr>
            <a:r>
              <a:rPr sz="2000" dirty="0">
                <a:solidFill>
                  <a:srgbClr val="082C6C"/>
                </a:solidFill>
                <a:latin typeface="Times New Roman"/>
                <a:cs typeface="Times New Roman"/>
              </a:rPr>
              <a:t>Người</a:t>
            </a:r>
            <a:r>
              <a:rPr sz="2000" spc="-5" dirty="0">
                <a:solidFill>
                  <a:srgbClr val="082C6C"/>
                </a:solidFill>
                <a:latin typeface="Times New Roman"/>
                <a:cs typeface="Times New Roman"/>
              </a:rPr>
              <a:t> </a:t>
            </a:r>
            <a:r>
              <a:rPr sz="2000" dirty="0">
                <a:solidFill>
                  <a:srgbClr val="082C6C"/>
                </a:solidFill>
                <a:latin typeface="Times New Roman"/>
                <a:cs typeface="Times New Roman"/>
              </a:rPr>
              <a:t>đó</a:t>
            </a:r>
            <a:r>
              <a:rPr sz="2000" spc="10" dirty="0">
                <a:solidFill>
                  <a:srgbClr val="082C6C"/>
                </a:solidFill>
                <a:latin typeface="Times New Roman"/>
                <a:cs typeface="Times New Roman"/>
              </a:rPr>
              <a:t> </a:t>
            </a:r>
            <a:r>
              <a:rPr sz="2000" dirty="0">
                <a:solidFill>
                  <a:srgbClr val="082C6C"/>
                </a:solidFill>
                <a:latin typeface="Times New Roman"/>
                <a:cs typeface="Times New Roman"/>
              </a:rPr>
              <a:t>cũng</a:t>
            </a:r>
            <a:r>
              <a:rPr sz="2000" spc="15" dirty="0">
                <a:solidFill>
                  <a:srgbClr val="082C6C"/>
                </a:solidFill>
                <a:latin typeface="Times New Roman"/>
                <a:cs typeface="Times New Roman"/>
              </a:rPr>
              <a:t> </a:t>
            </a:r>
            <a:r>
              <a:rPr sz="2000" dirty="0">
                <a:solidFill>
                  <a:srgbClr val="082C6C"/>
                </a:solidFill>
                <a:latin typeface="Times New Roman"/>
                <a:cs typeface="Times New Roman"/>
              </a:rPr>
              <a:t>có</a:t>
            </a:r>
            <a:r>
              <a:rPr sz="2000" spc="15" dirty="0">
                <a:solidFill>
                  <a:srgbClr val="082C6C"/>
                </a:solidFill>
                <a:latin typeface="Times New Roman"/>
                <a:cs typeface="Times New Roman"/>
              </a:rPr>
              <a:t> </a:t>
            </a:r>
            <a:r>
              <a:rPr sz="2000" dirty="0">
                <a:solidFill>
                  <a:srgbClr val="082C6C"/>
                </a:solidFill>
                <a:latin typeface="Times New Roman"/>
                <a:cs typeface="Times New Roman"/>
              </a:rPr>
              <a:t>thể</a:t>
            </a:r>
            <a:r>
              <a:rPr sz="2000" spc="10" dirty="0">
                <a:solidFill>
                  <a:srgbClr val="082C6C"/>
                </a:solidFill>
                <a:latin typeface="Times New Roman"/>
                <a:cs typeface="Times New Roman"/>
              </a:rPr>
              <a:t> </a:t>
            </a:r>
            <a:r>
              <a:rPr sz="2000" dirty="0">
                <a:solidFill>
                  <a:srgbClr val="082C6C"/>
                </a:solidFill>
                <a:latin typeface="Times New Roman"/>
                <a:cs typeface="Times New Roman"/>
              </a:rPr>
              <a:t>có</a:t>
            </a:r>
            <a:r>
              <a:rPr sz="2000" spc="5" dirty="0">
                <a:solidFill>
                  <a:srgbClr val="082C6C"/>
                </a:solidFill>
                <a:latin typeface="Times New Roman"/>
                <a:cs typeface="Times New Roman"/>
              </a:rPr>
              <a:t> </a:t>
            </a:r>
            <a:r>
              <a:rPr sz="2000" dirty="0">
                <a:solidFill>
                  <a:srgbClr val="082C6C"/>
                </a:solidFill>
                <a:latin typeface="Times New Roman"/>
                <a:cs typeface="Times New Roman"/>
              </a:rPr>
              <a:t>lối sống</a:t>
            </a:r>
            <a:r>
              <a:rPr sz="2000" spc="10" dirty="0">
                <a:solidFill>
                  <a:srgbClr val="082C6C"/>
                </a:solidFill>
                <a:latin typeface="Times New Roman"/>
                <a:cs typeface="Times New Roman"/>
              </a:rPr>
              <a:t> </a:t>
            </a:r>
            <a:r>
              <a:rPr sz="2000" dirty="0">
                <a:solidFill>
                  <a:srgbClr val="082C6C"/>
                </a:solidFill>
                <a:latin typeface="Times New Roman"/>
                <a:cs typeface="Times New Roman"/>
              </a:rPr>
              <a:t>lành</a:t>
            </a:r>
            <a:r>
              <a:rPr sz="2000" spc="5" dirty="0">
                <a:solidFill>
                  <a:srgbClr val="082C6C"/>
                </a:solidFill>
                <a:latin typeface="Times New Roman"/>
                <a:cs typeface="Times New Roman"/>
              </a:rPr>
              <a:t> </a:t>
            </a:r>
            <a:r>
              <a:rPr sz="2000" dirty="0">
                <a:solidFill>
                  <a:srgbClr val="082C6C"/>
                </a:solidFill>
                <a:latin typeface="Times New Roman"/>
                <a:cs typeface="Times New Roman"/>
              </a:rPr>
              <a:t>mạnh</a:t>
            </a:r>
            <a:r>
              <a:rPr sz="2000" spc="15" dirty="0">
                <a:solidFill>
                  <a:srgbClr val="082C6C"/>
                </a:solidFill>
                <a:latin typeface="Times New Roman"/>
                <a:cs typeface="Times New Roman"/>
              </a:rPr>
              <a:t> </a:t>
            </a:r>
            <a:r>
              <a:rPr sz="2000" spc="-20" dirty="0">
                <a:solidFill>
                  <a:srgbClr val="082C6C"/>
                </a:solidFill>
                <a:latin typeface="Times New Roman"/>
                <a:cs typeface="Times New Roman"/>
              </a:rPr>
              <a:t>bằng </a:t>
            </a:r>
            <a:r>
              <a:rPr sz="2000" dirty="0">
                <a:solidFill>
                  <a:srgbClr val="082C6C"/>
                </a:solidFill>
                <a:latin typeface="Times New Roman"/>
                <a:cs typeface="Times New Roman"/>
              </a:rPr>
              <a:t>cách</a:t>
            </a:r>
            <a:r>
              <a:rPr sz="2000" spc="10" dirty="0">
                <a:solidFill>
                  <a:srgbClr val="082C6C"/>
                </a:solidFill>
                <a:latin typeface="Times New Roman"/>
                <a:cs typeface="Times New Roman"/>
              </a:rPr>
              <a:t> </a:t>
            </a:r>
            <a:r>
              <a:rPr sz="2000" dirty="0">
                <a:solidFill>
                  <a:srgbClr val="082C6C"/>
                </a:solidFill>
                <a:latin typeface="Times New Roman"/>
                <a:cs typeface="Times New Roman"/>
              </a:rPr>
              <a:t>ăn</a:t>
            </a:r>
            <a:r>
              <a:rPr sz="2000" spc="10" dirty="0">
                <a:solidFill>
                  <a:srgbClr val="082C6C"/>
                </a:solidFill>
                <a:latin typeface="Times New Roman"/>
                <a:cs typeface="Times New Roman"/>
              </a:rPr>
              <a:t> </a:t>
            </a:r>
            <a:r>
              <a:rPr sz="2000" dirty="0">
                <a:solidFill>
                  <a:srgbClr val="082C6C"/>
                </a:solidFill>
                <a:latin typeface="Times New Roman"/>
                <a:cs typeface="Times New Roman"/>
              </a:rPr>
              <a:t>uống</a:t>
            </a:r>
            <a:r>
              <a:rPr sz="2000" spc="5" dirty="0">
                <a:solidFill>
                  <a:srgbClr val="082C6C"/>
                </a:solidFill>
                <a:latin typeface="Times New Roman"/>
                <a:cs typeface="Times New Roman"/>
              </a:rPr>
              <a:t> </a:t>
            </a:r>
            <a:r>
              <a:rPr sz="2000" dirty="0">
                <a:solidFill>
                  <a:srgbClr val="082C6C"/>
                </a:solidFill>
                <a:latin typeface="Times New Roman"/>
                <a:cs typeface="Times New Roman"/>
              </a:rPr>
              <a:t>bổ</a:t>
            </a:r>
            <a:r>
              <a:rPr sz="2000" spc="10" dirty="0">
                <a:solidFill>
                  <a:srgbClr val="082C6C"/>
                </a:solidFill>
                <a:latin typeface="Times New Roman"/>
                <a:cs typeface="Times New Roman"/>
              </a:rPr>
              <a:t> </a:t>
            </a:r>
            <a:r>
              <a:rPr sz="2000" dirty="0">
                <a:solidFill>
                  <a:srgbClr val="082C6C"/>
                </a:solidFill>
                <a:latin typeface="Times New Roman"/>
                <a:cs typeface="Times New Roman"/>
              </a:rPr>
              <a:t>dưỡng, tập</a:t>
            </a:r>
            <a:r>
              <a:rPr sz="2000" spc="10" dirty="0">
                <a:solidFill>
                  <a:srgbClr val="082C6C"/>
                </a:solidFill>
                <a:latin typeface="Times New Roman"/>
                <a:cs typeface="Times New Roman"/>
              </a:rPr>
              <a:t> </a:t>
            </a:r>
            <a:r>
              <a:rPr sz="2000" dirty="0">
                <a:solidFill>
                  <a:srgbClr val="082C6C"/>
                </a:solidFill>
                <a:latin typeface="Times New Roman"/>
                <a:cs typeface="Times New Roman"/>
              </a:rPr>
              <a:t>thể</a:t>
            </a:r>
            <a:r>
              <a:rPr sz="2000" spc="-5" dirty="0">
                <a:solidFill>
                  <a:srgbClr val="082C6C"/>
                </a:solidFill>
                <a:latin typeface="Times New Roman"/>
                <a:cs typeface="Times New Roman"/>
              </a:rPr>
              <a:t> </a:t>
            </a:r>
            <a:r>
              <a:rPr sz="2000" dirty="0">
                <a:solidFill>
                  <a:srgbClr val="082C6C"/>
                </a:solidFill>
                <a:latin typeface="Times New Roman"/>
                <a:cs typeface="Times New Roman"/>
              </a:rPr>
              <a:t>dục</a:t>
            </a:r>
            <a:r>
              <a:rPr sz="2000" spc="-10" dirty="0">
                <a:solidFill>
                  <a:srgbClr val="082C6C"/>
                </a:solidFill>
                <a:latin typeface="Times New Roman"/>
                <a:cs typeface="Times New Roman"/>
              </a:rPr>
              <a:t> </a:t>
            </a:r>
            <a:r>
              <a:rPr sz="2000" dirty="0">
                <a:solidFill>
                  <a:srgbClr val="082C6C"/>
                </a:solidFill>
                <a:latin typeface="Times New Roman"/>
                <a:cs typeface="Times New Roman"/>
              </a:rPr>
              <a:t>và</a:t>
            </a:r>
            <a:r>
              <a:rPr sz="2000" spc="5" dirty="0">
                <a:solidFill>
                  <a:srgbClr val="082C6C"/>
                </a:solidFill>
                <a:latin typeface="Times New Roman"/>
                <a:cs typeface="Times New Roman"/>
              </a:rPr>
              <a:t> </a:t>
            </a:r>
            <a:r>
              <a:rPr sz="2000" dirty="0">
                <a:solidFill>
                  <a:srgbClr val="082C6C"/>
                </a:solidFill>
                <a:latin typeface="Times New Roman"/>
                <a:cs typeface="Times New Roman"/>
              </a:rPr>
              <a:t>tránh</a:t>
            </a:r>
            <a:r>
              <a:rPr sz="2000" spc="-5" dirty="0">
                <a:solidFill>
                  <a:srgbClr val="082C6C"/>
                </a:solidFill>
                <a:latin typeface="Times New Roman"/>
                <a:cs typeface="Times New Roman"/>
              </a:rPr>
              <a:t> </a:t>
            </a:r>
            <a:r>
              <a:rPr sz="2000" spc="-20" dirty="0">
                <a:solidFill>
                  <a:srgbClr val="082C6C"/>
                </a:solidFill>
                <a:latin typeface="Times New Roman"/>
                <a:cs typeface="Times New Roman"/>
              </a:rPr>
              <a:t>uống </a:t>
            </a:r>
            <a:r>
              <a:rPr sz="2000" dirty="0">
                <a:solidFill>
                  <a:srgbClr val="082C6C"/>
                </a:solidFill>
                <a:latin typeface="Times New Roman"/>
                <a:cs typeface="Times New Roman"/>
              </a:rPr>
              <a:t>rượu</a:t>
            </a:r>
            <a:r>
              <a:rPr sz="2000" spc="-60" dirty="0">
                <a:solidFill>
                  <a:srgbClr val="082C6C"/>
                </a:solidFill>
                <a:latin typeface="Times New Roman"/>
                <a:cs typeface="Times New Roman"/>
              </a:rPr>
              <a:t> </a:t>
            </a:r>
            <a:r>
              <a:rPr sz="2000" dirty="0">
                <a:solidFill>
                  <a:srgbClr val="082C6C"/>
                </a:solidFill>
                <a:latin typeface="Times New Roman"/>
                <a:cs typeface="Times New Roman"/>
              </a:rPr>
              <a:t>và</a:t>
            </a:r>
            <a:r>
              <a:rPr sz="2000" spc="-55" dirty="0">
                <a:solidFill>
                  <a:srgbClr val="082C6C"/>
                </a:solidFill>
                <a:latin typeface="Times New Roman"/>
                <a:cs typeface="Times New Roman"/>
              </a:rPr>
              <a:t> </a:t>
            </a:r>
            <a:r>
              <a:rPr sz="2000" dirty="0">
                <a:solidFill>
                  <a:srgbClr val="082C6C"/>
                </a:solidFill>
                <a:latin typeface="Times New Roman"/>
                <a:cs typeface="Times New Roman"/>
              </a:rPr>
              <a:t>thuốc</a:t>
            </a:r>
            <a:r>
              <a:rPr sz="2000" spc="-70" dirty="0">
                <a:solidFill>
                  <a:srgbClr val="082C6C"/>
                </a:solidFill>
                <a:latin typeface="Times New Roman"/>
                <a:cs typeface="Times New Roman"/>
              </a:rPr>
              <a:t> </a:t>
            </a:r>
            <a:r>
              <a:rPr sz="2000" spc="-20" dirty="0">
                <a:solidFill>
                  <a:srgbClr val="082C6C"/>
                </a:solidFill>
                <a:latin typeface="Times New Roman"/>
                <a:cs typeface="Times New Roman"/>
              </a:rPr>
              <a:t>lá."</a:t>
            </a:r>
            <a:endParaRPr sz="2000">
              <a:latin typeface="Times New Roman"/>
              <a:cs typeface="Times New Roman"/>
            </a:endParaRPr>
          </a:p>
        </p:txBody>
      </p:sp>
      <p:pic>
        <p:nvPicPr>
          <p:cNvPr id="7" name="object 7"/>
          <p:cNvPicPr/>
          <p:nvPr/>
        </p:nvPicPr>
        <p:blipFill>
          <a:blip r:embed="rId2" cstate="print"/>
          <a:stretch>
            <a:fillRect/>
          </a:stretch>
        </p:blipFill>
        <p:spPr>
          <a:xfrm>
            <a:off x="260604" y="1839467"/>
            <a:ext cx="3669791" cy="2639567"/>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087367" y="3954779"/>
            <a:ext cx="2979420" cy="2649220"/>
            <a:chOff x="4087367" y="3954779"/>
            <a:chExt cx="2979420" cy="2649220"/>
          </a:xfrm>
        </p:grpSpPr>
        <p:sp>
          <p:nvSpPr>
            <p:cNvPr id="3" name="object 3"/>
            <p:cNvSpPr/>
            <p:nvPr/>
          </p:nvSpPr>
          <p:spPr>
            <a:xfrm>
              <a:off x="4087367" y="3954779"/>
              <a:ext cx="2979420" cy="2649220"/>
            </a:xfrm>
            <a:custGeom>
              <a:avLst/>
              <a:gdLst/>
              <a:ahLst/>
              <a:cxnLst/>
              <a:rect l="l" t="t" r="r" b="b"/>
              <a:pathLst>
                <a:path w="2979420" h="2649220">
                  <a:moveTo>
                    <a:pt x="1510665" y="0"/>
                  </a:moveTo>
                  <a:lnTo>
                    <a:pt x="1468120" y="0"/>
                  </a:lnTo>
                  <a:lnTo>
                    <a:pt x="1426210" y="6350"/>
                  </a:lnTo>
                  <a:lnTo>
                    <a:pt x="1385570" y="19050"/>
                  </a:lnTo>
                  <a:lnTo>
                    <a:pt x="1346835" y="38735"/>
                  </a:lnTo>
                  <a:lnTo>
                    <a:pt x="1311148" y="64770"/>
                  </a:lnTo>
                  <a:lnTo>
                    <a:pt x="1280033" y="96520"/>
                  </a:lnTo>
                  <a:lnTo>
                    <a:pt x="1252728" y="135255"/>
                  </a:lnTo>
                  <a:lnTo>
                    <a:pt x="36830" y="2239137"/>
                  </a:lnTo>
                  <a:lnTo>
                    <a:pt x="16510" y="2281669"/>
                  </a:lnTo>
                  <a:lnTo>
                    <a:pt x="4445" y="2325484"/>
                  </a:lnTo>
                  <a:lnTo>
                    <a:pt x="0" y="2368664"/>
                  </a:lnTo>
                  <a:lnTo>
                    <a:pt x="2540" y="2411844"/>
                  </a:lnTo>
                  <a:lnTo>
                    <a:pt x="11430" y="2453754"/>
                  </a:lnTo>
                  <a:lnTo>
                    <a:pt x="26670" y="2493124"/>
                  </a:lnTo>
                  <a:lnTo>
                    <a:pt x="48260" y="2529967"/>
                  </a:lnTo>
                  <a:lnTo>
                    <a:pt x="74930" y="2562987"/>
                  </a:lnTo>
                  <a:lnTo>
                    <a:pt x="106045" y="2591562"/>
                  </a:lnTo>
                  <a:lnTo>
                    <a:pt x="142240" y="2615692"/>
                  </a:lnTo>
                  <a:lnTo>
                    <a:pt x="182372" y="2633472"/>
                  </a:lnTo>
                  <a:lnTo>
                    <a:pt x="226187" y="2644267"/>
                  </a:lnTo>
                  <a:lnTo>
                    <a:pt x="273177" y="2648712"/>
                  </a:lnTo>
                  <a:lnTo>
                    <a:pt x="2705608" y="2648712"/>
                  </a:lnTo>
                  <a:lnTo>
                    <a:pt x="2752598" y="2644267"/>
                  </a:lnTo>
                  <a:lnTo>
                    <a:pt x="2796413" y="2633472"/>
                  </a:lnTo>
                  <a:lnTo>
                    <a:pt x="2836545" y="2615692"/>
                  </a:lnTo>
                  <a:lnTo>
                    <a:pt x="2872740" y="2591562"/>
                  </a:lnTo>
                  <a:lnTo>
                    <a:pt x="2904490" y="2562987"/>
                  </a:lnTo>
                  <a:lnTo>
                    <a:pt x="2931160" y="2529967"/>
                  </a:lnTo>
                  <a:lnTo>
                    <a:pt x="2952115" y="2493124"/>
                  </a:lnTo>
                  <a:lnTo>
                    <a:pt x="2967355" y="2453754"/>
                  </a:lnTo>
                  <a:lnTo>
                    <a:pt x="2976880" y="2411844"/>
                  </a:lnTo>
                  <a:lnTo>
                    <a:pt x="2979420" y="2368664"/>
                  </a:lnTo>
                  <a:lnTo>
                    <a:pt x="2974340" y="2325484"/>
                  </a:lnTo>
                  <a:lnTo>
                    <a:pt x="2962275" y="2281669"/>
                  </a:lnTo>
                  <a:lnTo>
                    <a:pt x="2941955" y="2239137"/>
                  </a:lnTo>
                  <a:lnTo>
                    <a:pt x="1726057" y="135255"/>
                  </a:lnTo>
                  <a:lnTo>
                    <a:pt x="1699387" y="96520"/>
                  </a:lnTo>
                  <a:lnTo>
                    <a:pt x="1667637" y="64770"/>
                  </a:lnTo>
                  <a:lnTo>
                    <a:pt x="1631950" y="38735"/>
                  </a:lnTo>
                  <a:lnTo>
                    <a:pt x="1593215" y="19050"/>
                  </a:lnTo>
                  <a:lnTo>
                    <a:pt x="1552575" y="6350"/>
                  </a:lnTo>
                  <a:lnTo>
                    <a:pt x="1510665" y="0"/>
                  </a:lnTo>
                  <a:close/>
                </a:path>
              </a:pathLst>
            </a:custGeom>
            <a:solidFill>
              <a:srgbClr val="FFCC00"/>
            </a:solidFill>
          </p:spPr>
          <p:txBody>
            <a:bodyPr wrap="square" lIns="0" tIns="0" rIns="0" bIns="0" rtlCol="0"/>
            <a:lstStyle/>
            <a:p>
              <a:endParaRPr/>
            </a:p>
          </p:txBody>
        </p:sp>
        <p:sp>
          <p:nvSpPr>
            <p:cNvPr id="4" name="object 4"/>
            <p:cNvSpPr/>
            <p:nvPr/>
          </p:nvSpPr>
          <p:spPr>
            <a:xfrm>
              <a:off x="4197096" y="4064507"/>
              <a:ext cx="2760345" cy="2430780"/>
            </a:xfrm>
            <a:custGeom>
              <a:avLst/>
              <a:gdLst/>
              <a:ahLst/>
              <a:cxnLst/>
              <a:rect l="l" t="t" r="r" b="b"/>
              <a:pathLst>
                <a:path w="2760345" h="2430779">
                  <a:moveTo>
                    <a:pt x="1528953" y="1947037"/>
                  </a:moveTo>
                  <a:lnTo>
                    <a:pt x="1504188" y="1865757"/>
                  </a:lnTo>
                  <a:lnTo>
                    <a:pt x="1462278" y="1824482"/>
                  </a:lnTo>
                  <a:lnTo>
                    <a:pt x="1408938" y="1803539"/>
                  </a:lnTo>
                  <a:lnTo>
                    <a:pt x="1378966" y="1800987"/>
                  </a:lnTo>
                  <a:lnTo>
                    <a:pt x="1321816" y="1811147"/>
                  </a:lnTo>
                  <a:lnTo>
                    <a:pt x="1274191" y="1843532"/>
                  </a:lnTo>
                  <a:lnTo>
                    <a:pt x="1241806" y="1891157"/>
                  </a:lnTo>
                  <a:lnTo>
                    <a:pt x="1231011" y="1947037"/>
                  </a:lnTo>
                  <a:lnTo>
                    <a:pt x="1234186" y="1980057"/>
                  </a:lnTo>
                  <a:lnTo>
                    <a:pt x="1256411" y="2034667"/>
                  </a:lnTo>
                  <a:lnTo>
                    <a:pt x="1299591" y="2072767"/>
                  </a:lnTo>
                  <a:lnTo>
                    <a:pt x="1351661" y="2092452"/>
                  </a:lnTo>
                  <a:lnTo>
                    <a:pt x="1380998" y="2094992"/>
                  </a:lnTo>
                  <a:lnTo>
                    <a:pt x="1409573" y="2092452"/>
                  </a:lnTo>
                  <a:lnTo>
                    <a:pt x="1461643" y="2072767"/>
                  </a:lnTo>
                  <a:lnTo>
                    <a:pt x="1504188" y="2034032"/>
                  </a:lnTo>
                  <a:lnTo>
                    <a:pt x="1526413" y="1980057"/>
                  </a:lnTo>
                  <a:lnTo>
                    <a:pt x="1528953" y="1947037"/>
                  </a:lnTo>
                  <a:close/>
                </a:path>
                <a:path w="2760345" h="2430779">
                  <a:moveTo>
                    <a:pt x="1528953" y="832866"/>
                  </a:moveTo>
                  <a:lnTo>
                    <a:pt x="1527048" y="780796"/>
                  </a:lnTo>
                  <a:lnTo>
                    <a:pt x="1521968" y="735711"/>
                  </a:lnTo>
                  <a:lnTo>
                    <a:pt x="1513078" y="696468"/>
                  </a:lnTo>
                  <a:lnTo>
                    <a:pt x="1482598" y="638683"/>
                  </a:lnTo>
                  <a:lnTo>
                    <a:pt x="1426083" y="609473"/>
                  </a:lnTo>
                  <a:lnTo>
                    <a:pt x="1387348" y="605663"/>
                  </a:lnTo>
                  <a:lnTo>
                    <a:pt x="1323721" y="617093"/>
                  </a:lnTo>
                  <a:lnTo>
                    <a:pt x="1274191" y="651383"/>
                  </a:lnTo>
                  <a:lnTo>
                    <a:pt x="1241806" y="705993"/>
                  </a:lnTo>
                  <a:lnTo>
                    <a:pt x="1231011" y="778891"/>
                  </a:lnTo>
                  <a:lnTo>
                    <a:pt x="1231646" y="813181"/>
                  </a:lnTo>
                  <a:lnTo>
                    <a:pt x="1236091" y="912241"/>
                  </a:lnTo>
                  <a:lnTo>
                    <a:pt x="1239901" y="976376"/>
                  </a:lnTo>
                  <a:lnTo>
                    <a:pt x="1271651" y="1447419"/>
                  </a:lnTo>
                  <a:lnTo>
                    <a:pt x="1276731" y="1490599"/>
                  </a:lnTo>
                  <a:lnTo>
                    <a:pt x="1291336" y="1558544"/>
                  </a:lnTo>
                  <a:lnTo>
                    <a:pt x="1313561" y="1603629"/>
                  </a:lnTo>
                  <a:lnTo>
                    <a:pt x="1350391" y="1625854"/>
                  </a:lnTo>
                  <a:lnTo>
                    <a:pt x="1375156" y="1628394"/>
                  </a:lnTo>
                  <a:lnTo>
                    <a:pt x="1399413" y="1625854"/>
                  </a:lnTo>
                  <a:lnTo>
                    <a:pt x="1436878" y="1602359"/>
                  </a:lnTo>
                  <a:lnTo>
                    <a:pt x="1460373" y="1556639"/>
                  </a:lnTo>
                  <a:lnTo>
                    <a:pt x="1474978" y="1490599"/>
                  </a:lnTo>
                  <a:lnTo>
                    <a:pt x="1479423" y="1449324"/>
                  </a:lnTo>
                  <a:lnTo>
                    <a:pt x="1521968" y="964311"/>
                  </a:lnTo>
                  <a:lnTo>
                    <a:pt x="1525143" y="931291"/>
                  </a:lnTo>
                  <a:lnTo>
                    <a:pt x="1527048" y="898271"/>
                  </a:lnTo>
                  <a:lnTo>
                    <a:pt x="1528318" y="865251"/>
                  </a:lnTo>
                  <a:lnTo>
                    <a:pt x="1528953" y="832866"/>
                  </a:lnTo>
                  <a:close/>
                </a:path>
                <a:path w="2760345" h="2430779">
                  <a:moveTo>
                    <a:pt x="2759964" y="2266988"/>
                  </a:moveTo>
                  <a:lnTo>
                    <a:pt x="2754884" y="2225090"/>
                  </a:lnTo>
                  <a:lnTo>
                    <a:pt x="2737739" y="2185098"/>
                  </a:lnTo>
                  <a:lnTo>
                    <a:pt x="2617089" y="1975612"/>
                  </a:lnTo>
                  <a:lnTo>
                    <a:pt x="2617089" y="2266988"/>
                  </a:lnTo>
                  <a:lnTo>
                    <a:pt x="2606294" y="2284768"/>
                  </a:lnTo>
                  <a:lnTo>
                    <a:pt x="153670" y="2284768"/>
                  </a:lnTo>
                  <a:lnTo>
                    <a:pt x="142875" y="2266988"/>
                  </a:lnTo>
                  <a:lnTo>
                    <a:pt x="1369441" y="146062"/>
                  </a:lnTo>
                  <a:lnTo>
                    <a:pt x="1390523" y="146062"/>
                  </a:lnTo>
                  <a:lnTo>
                    <a:pt x="2617089" y="2266988"/>
                  </a:lnTo>
                  <a:lnTo>
                    <a:pt x="2617089" y="1975612"/>
                  </a:lnTo>
                  <a:lnTo>
                    <a:pt x="1558798" y="146062"/>
                  </a:lnTo>
                  <a:lnTo>
                    <a:pt x="1521968" y="81915"/>
                  </a:lnTo>
                  <a:lnTo>
                    <a:pt x="1495933" y="47625"/>
                  </a:lnTo>
                  <a:lnTo>
                    <a:pt x="1462278" y="22225"/>
                  </a:lnTo>
                  <a:lnTo>
                    <a:pt x="1422908" y="5715"/>
                  </a:lnTo>
                  <a:lnTo>
                    <a:pt x="1380236" y="0"/>
                  </a:lnTo>
                  <a:lnTo>
                    <a:pt x="1337056" y="5715"/>
                  </a:lnTo>
                  <a:lnTo>
                    <a:pt x="1297686" y="22225"/>
                  </a:lnTo>
                  <a:lnTo>
                    <a:pt x="1264666" y="47625"/>
                  </a:lnTo>
                  <a:lnTo>
                    <a:pt x="1237996" y="81915"/>
                  </a:lnTo>
                  <a:lnTo>
                    <a:pt x="22225" y="2185098"/>
                  </a:lnTo>
                  <a:lnTo>
                    <a:pt x="5715" y="2225090"/>
                  </a:lnTo>
                  <a:lnTo>
                    <a:pt x="0" y="2266988"/>
                  </a:lnTo>
                  <a:lnTo>
                    <a:pt x="5715" y="2308885"/>
                  </a:lnTo>
                  <a:lnTo>
                    <a:pt x="22225" y="2348890"/>
                  </a:lnTo>
                  <a:lnTo>
                    <a:pt x="48260" y="2383167"/>
                  </a:lnTo>
                  <a:lnTo>
                    <a:pt x="81915" y="2409190"/>
                  </a:lnTo>
                  <a:lnTo>
                    <a:pt x="121285" y="2425065"/>
                  </a:lnTo>
                  <a:lnTo>
                    <a:pt x="163830" y="2430780"/>
                  </a:lnTo>
                  <a:lnTo>
                    <a:pt x="2596134" y="2430780"/>
                  </a:lnTo>
                  <a:lnTo>
                    <a:pt x="2639314" y="2425065"/>
                  </a:lnTo>
                  <a:lnTo>
                    <a:pt x="2678049" y="2409190"/>
                  </a:lnTo>
                  <a:lnTo>
                    <a:pt x="2711704" y="2383167"/>
                  </a:lnTo>
                  <a:lnTo>
                    <a:pt x="2737739" y="2348890"/>
                  </a:lnTo>
                  <a:lnTo>
                    <a:pt x="2754884" y="2308885"/>
                  </a:lnTo>
                  <a:lnTo>
                    <a:pt x="2758059" y="2284768"/>
                  </a:lnTo>
                  <a:lnTo>
                    <a:pt x="2759964" y="2266988"/>
                  </a:lnTo>
                  <a:close/>
                </a:path>
              </a:pathLst>
            </a:custGeom>
            <a:solidFill>
              <a:srgbClr val="000000"/>
            </a:solidFill>
          </p:spPr>
          <p:txBody>
            <a:bodyPr wrap="square" lIns="0" tIns="0" rIns="0" bIns="0" rtlCol="0"/>
            <a:lstStyle/>
            <a:p>
              <a:endParaRPr/>
            </a:p>
          </p:txBody>
        </p:sp>
      </p:grpSp>
      <p:sp>
        <p:nvSpPr>
          <p:cNvPr id="5" name="object 5"/>
          <p:cNvSpPr txBox="1"/>
          <p:nvPr/>
        </p:nvSpPr>
        <p:spPr>
          <a:xfrm>
            <a:off x="934313" y="2539111"/>
            <a:ext cx="8704580" cy="1001394"/>
          </a:xfrm>
          <a:prstGeom prst="rect">
            <a:avLst/>
          </a:prstGeom>
        </p:spPr>
        <p:txBody>
          <a:bodyPr vert="horz" wrap="square" lIns="0" tIns="13335" rIns="0" bIns="0" rtlCol="0">
            <a:spAutoFit/>
          </a:bodyPr>
          <a:lstStyle/>
          <a:p>
            <a:pPr marL="12700" marR="5080" indent="103505">
              <a:lnSpc>
                <a:spcPct val="100000"/>
              </a:lnSpc>
              <a:spcBef>
                <a:spcPts val="105"/>
              </a:spcBef>
            </a:pPr>
            <a:r>
              <a:rPr sz="3200" i="1" dirty="0">
                <a:latin typeface="Times New Roman"/>
                <a:cs typeface="Times New Roman"/>
              </a:rPr>
              <a:t>Hiện</a:t>
            </a:r>
            <a:r>
              <a:rPr sz="3200" i="1" spc="-50" dirty="0">
                <a:latin typeface="Times New Roman"/>
                <a:cs typeface="Times New Roman"/>
              </a:rPr>
              <a:t> </a:t>
            </a:r>
            <a:r>
              <a:rPr sz="3200" i="1" dirty="0">
                <a:latin typeface="Times New Roman"/>
                <a:cs typeface="Times New Roman"/>
              </a:rPr>
              <a:t>nay,</a:t>
            </a:r>
            <a:r>
              <a:rPr sz="3200" i="1" spc="-60" dirty="0">
                <a:latin typeface="Times New Roman"/>
                <a:cs typeface="Times New Roman"/>
              </a:rPr>
              <a:t> </a:t>
            </a:r>
            <a:r>
              <a:rPr sz="3200" i="1" dirty="0">
                <a:latin typeface="Times New Roman"/>
                <a:cs typeface="Times New Roman"/>
              </a:rPr>
              <a:t>chưa</a:t>
            </a:r>
            <a:r>
              <a:rPr sz="3200" i="1" spc="-40" dirty="0">
                <a:latin typeface="Times New Roman"/>
                <a:cs typeface="Times New Roman"/>
              </a:rPr>
              <a:t> </a:t>
            </a:r>
            <a:r>
              <a:rPr sz="3200" i="1" dirty="0">
                <a:latin typeface="Times New Roman"/>
                <a:cs typeface="Times New Roman"/>
              </a:rPr>
              <a:t>có</a:t>
            </a:r>
            <a:r>
              <a:rPr sz="3200" i="1" spc="-35" dirty="0">
                <a:latin typeface="Times New Roman"/>
                <a:cs typeface="Times New Roman"/>
              </a:rPr>
              <a:t> </a:t>
            </a:r>
            <a:r>
              <a:rPr sz="3200" i="1" dirty="0">
                <a:latin typeface="Times New Roman"/>
                <a:cs typeface="Times New Roman"/>
              </a:rPr>
              <a:t>cách</a:t>
            </a:r>
            <a:r>
              <a:rPr sz="3200" i="1" spc="-40" dirty="0">
                <a:latin typeface="Times New Roman"/>
                <a:cs typeface="Times New Roman"/>
              </a:rPr>
              <a:t> </a:t>
            </a:r>
            <a:r>
              <a:rPr sz="3200" i="1" dirty="0">
                <a:latin typeface="Times New Roman"/>
                <a:cs typeface="Times New Roman"/>
              </a:rPr>
              <a:t>chữa</a:t>
            </a:r>
            <a:r>
              <a:rPr sz="3200" i="1" spc="-45" dirty="0">
                <a:latin typeface="Times New Roman"/>
                <a:cs typeface="Times New Roman"/>
              </a:rPr>
              <a:t> </a:t>
            </a:r>
            <a:r>
              <a:rPr sz="3200" i="1" dirty="0">
                <a:latin typeface="Times New Roman"/>
                <a:cs typeface="Times New Roman"/>
              </a:rPr>
              <a:t>khỏi</a:t>
            </a:r>
            <a:r>
              <a:rPr sz="3200" i="1" spc="-65" dirty="0">
                <a:latin typeface="Times New Roman"/>
                <a:cs typeface="Times New Roman"/>
              </a:rPr>
              <a:t> </a:t>
            </a:r>
            <a:r>
              <a:rPr sz="3200" i="1" dirty="0">
                <a:latin typeface="Times New Roman"/>
                <a:cs typeface="Times New Roman"/>
              </a:rPr>
              <a:t>bệnh</a:t>
            </a:r>
            <a:r>
              <a:rPr sz="3200" i="1" spc="-65" dirty="0">
                <a:latin typeface="Times New Roman"/>
                <a:cs typeface="Times New Roman"/>
              </a:rPr>
              <a:t> </a:t>
            </a:r>
            <a:r>
              <a:rPr sz="3200" i="1" dirty="0">
                <a:latin typeface="Times New Roman"/>
                <a:cs typeface="Times New Roman"/>
              </a:rPr>
              <a:t>viêm</a:t>
            </a:r>
            <a:r>
              <a:rPr sz="3200" i="1" spc="-25" dirty="0">
                <a:latin typeface="Times New Roman"/>
                <a:cs typeface="Times New Roman"/>
              </a:rPr>
              <a:t> </a:t>
            </a:r>
            <a:r>
              <a:rPr sz="3200" i="1" dirty="0">
                <a:latin typeface="Times New Roman"/>
                <a:cs typeface="Times New Roman"/>
              </a:rPr>
              <a:t>gan</a:t>
            </a:r>
            <a:r>
              <a:rPr sz="3200" i="1" spc="-50" dirty="0">
                <a:latin typeface="Times New Roman"/>
                <a:cs typeface="Times New Roman"/>
              </a:rPr>
              <a:t> </a:t>
            </a:r>
            <a:r>
              <a:rPr sz="3200" i="1" spc="-25" dirty="0">
                <a:latin typeface="Times New Roman"/>
                <a:cs typeface="Times New Roman"/>
              </a:rPr>
              <a:t>B. </a:t>
            </a:r>
            <a:r>
              <a:rPr sz="3200" i="1" dirty="0">
                <a:latin typeface="Times New Roman"/>
                <a:cs typeface="Times New Roman"/>
              </a:rPr>
              <a:t>Các</a:t>
            </a:r>
            <a:r>
              <a:rPr sz="3200" i="1" spc="-30" dirty="0">
                <a:latin typeface="Times New Roman"/>
                <a:cs typeface="Times New Roman"/>
              </a:rPr>
              <a:t> </a:t>
            </a:r>
            <a:r>
              <a:rPr sz="3200" i="1" dirty="0">
                <a:latin typeface="Times New Roman"/>
                <a:cs typeface="Times New Roman"/>
              </a:rPr>
              <a:t>nhà</a:t>
            </a:r>
            <a:r>
              <a:rPr sz="3200" i="1" spc="-50" dirty="0">
                <a:latin typeface="Times New Roman"/>
                <a:cs typeface="Times New Roman"/>
              </a:rPr>
              <a:t> </a:t>
            </a:r>
            <a:r>
              <a:rPr sz="3200" i="1" dirty="0">
                <a:latin typeface="Times New Roman"/>
                <a:cs typeface="Times New Roman"/>
              </a:rPr>
              <a:t>khoa</a:t>
            </a:r>
            <a:r>
              <a:rPr sz="3200" i="1" spc="-45" dirty="0">
                <a:latin typeface="Times New Roman"/>
                <a:cs typeface="Times New Roman"/>
              </a:rPr>
              <a:t> </a:t>
            </a:r>
            <a:r>
              <a:rPr sz="3200" i="1" dirty="0">
                <a:latin typeface="Times New Roman"/>
                <a:cs typeface="Times New Roman"/>
              </a:rPr>
              <a:t>học</a:t>
            </a:r>
            <a:r>
              <a:rPr sz="3200" i="1" spc="-45" dirty="0">
                <a:latin typeface="Times New Roman"/>
                <a:cs typeface="Times New Roman"/>
              </a:rPr>
              <a:t> </a:t>
            </a:r>
            <a:r>
              <a:rPr sz="3200" i="1" dirty="0">
                <a:latin typeface="Times New Roman"/>
                <a:cs typeface="Times New Roman"/>
              </a:rPr>
              <a:t>đang</a:t>
            </a:r>
            <a:r>
              <a:rPr sz="3200" i="1" spc="-60" dirty="0">
                <a:latin typeface="Times New Roman"/>
                <a:cs typeface="Times New Roman"/>
              </a:rPr>
              <a:t> </a:t>
            </a:r>
            <a:r>
              <a:rPr sz="3200" i="1" dirty="0">
                <a:latin typeface="Times New Roman"/>
                <a:cs typeface="Times New Roman"/>
              </a:rPr>
              <a:t>cố</a:t>
            </a:r>
            <a:r>
              <a:rPr sz="3200" i="1" spc="-60" dirty="0">
                <a:latin typeface="Times New Roman"/>
                <a:cs typeface="Times New Roman"/>
              </a:rPr>
              <a:t> </a:t>
            </a:r>
            <a:r>
              <a:rPr sz="3200" i="1" dirty="0">
                <a:latin typeface="Times New Roman"/>
                <a:cs typeface="Times New Roman"/>
              </a:rPr>
              <a:t>gắng</a:t>
            </a:r>
            <a:r>
              <a:rPr sz="3200" i="1" spc="-55" dirty="0">
                <a:latin typeface="Times New Roman"/>
                <a:cs typeface="Times New Roman"/>
              </a:rPr>
              <a:t> </a:t>
            </a:r>
            <a:r>
              <a:rPr sz="3200" i="1" dirty="0">
                <a:latin typeface="Times New Roman"/>
                <a:cs typeface="Times New Roman"/>
              </a:rPr>
              <a:t>tìm</a:t>
            </a:r>
            <a:r>
              <a:rPr sz="3200" i="1" spc="-25" dirty="0">
                <a:latin typeface="Times New Roman"/>
                <a:cs typeface="Times New Roman"/>
              </a:rPr>
              <a:t> </a:t>
            </a:r>
            <a:r>
              <a:rPr sz="3200" i="1" dirty="0">
                <a:latin typeface="Times New Roman"/>
                <a:cs typeface="Times New Roman"/>
              </a:rPr>
              <a:t>ra</a:t>
            </a:r>
            <a:r>
              <a:rPr sz="3200" i="1" spc="-25" dirty="0">
                <a:latin typeface="Times New Roman"/>
                <a:cs typeface="Times New Roman"/>
              </a:rPr>
              <a:t> </a:t>
            </a:r>
            <a:r>
              <a:rPr sz="3200" i="1" dirty="0">
                <a:latin typeface="Times New Roman"/>
                <a:cs typeface="Times New Roman"/>
              </a:rPr>
              <a:t>cách</a:t>
            </a:r>
            <a:r>
              <a:rPr sz="3200" i="1" spc="-40" dirty="0">
                <a:latin typeface="Times New Roman"/>
                <a:cs typeface="Times New Roman"/>
              </a:rPr>
              <a:t> </a:t>
            </a:r>
            <a:r>
              <a:rPr sz="3200" i="1" dirty="0">
                <a:latin typeface="Times New Roman"/>
                <a:cs typeface="Times New Roman"/>
              </a:rPr>
              <a:t>chữa</a:t>
            </a:r>
            <a:r>
              <a:rPr sz="3200" i="1" spc="-45" dirty="0">
                <a:latin typeface="Times New Roman"/>
                <a:cs typeface="Times New Roman"/>
              </a:rPr>
              <a:t> </a:t>
            </a:r>
            <a:r>
              <a:rPr sz="3200" i="1" spc="-20" dirty="0">
                <a:latin typeface="Times New Roman"/>
                <a:cs typeface="Times New Roman"/>
              </a:rPr>
              <a:t>trị.</a:t>
            </a:r>
            <a:endParaRPr sz="3200">
              <a:latin typeface="Times New Roman"/>
              <a:cs typeface="Times New Roman"/>
            </a:endParaRPr>
          </a:p>
        </p:txBody>
      </p:sp>
      <p:grpSp>
        <p:nvGrpSpPr>
          <p:cNvPr id="6" name="object 6"/>
          <p:cNvGrpSpPr/>
          <p:nvPr/>
        </p:nvGrpSpPr>
        <p:grpSpPr>
          <a:xfrm>
            <a:off x="0" y="3047"/>
            <a:ext cx="10476230" cy="1943100"/>
            <a:chOff x="0" y="3047"/>
            <a:chExt cx="10476230" cy="1943100"/>
          </a:xfrm>
        </p:grpSpPr>
        <p:pic>
          <p:nvPicPr>
            <p:cNvPr id="7" name="object 7"/>
            <p:cNvPicPr/>
            <p:nvPr/>
          </p:nvPicPr>
          <p:blipFill>
            <a:blip r:embed="rId2" cstate="print"/>
            <a:stretch>
              <a:fillRect/>
            </a:stretch>
          </p:blipFill>
          <p:spPr>
            <a:xfrm>
              <a:off x="0" y="3047"/>
              <a:ext cx="10475975" cy="1943100"/>
            </a:xfrm>
            <a:prstGeom prst="rect">
              <a:avLst/>
            </a:prstGeom>
          </p:spPr>
        </p:pic>
        <p:pic>
          <p:nvPicPr>
            <p:cNvPr id="8" name="object 8"/>
            <p:cNvPicPr/>
            <p:nvPr/>
          </p:nvPicPr>
          <p:blipFill>
            <a:blip r:embed="rId3" cstate="print"/>
            <a:stretch>
              <a:fillRect/>
            </a:stretch>
          </p:blipFill>
          <p:spPr>
            <a:xfrm>
              <a:off x="405384" y="326136"/>
              <a:ext cx="9668256" cy="1304544"/>
            </a:xfrm>
            <a:prstGeom prst="rect">
              <a:avLst/>
            </a:prstGeom>
          </p:spPr>
        </p:pic>
      </p:grpSp>
      <p:sp>
        <p:nvSpPr>
          <p:cNvPr id="9" name="object 9"/>
          <p:cNvSpPr txBox="1">
            <a:spLocks noGrp="1"/>
          </p:cNvSpPr>
          <p:nvPr>
            <p:ph type="ctrTitle"/>
          </p:nvPr>
        </p:nvSpPr>
        <p:spPr>
          <a:prstGeom prst="rect">
            <a:avLst/>
          </a:prstGeom>
        </p:spPr>
        <p:txBody>
          <a:bodyPr vert="horz" wrap="square" lIns="0" tIns="55244" rIns="0" bIns="0" rtlCol="0">
            <a:spAutoFit/>
          </a:bodyPr>
          <a:lstStyle/>
          <a:p>
            <a:pPr marL="12700" marR="5080">
              <a:lnSpc>
                <a:spcPts val="4500"/>
              </a:lnSpc>
              <a:spcBef>
                <a:spcPts val="434"/>
              </a:spcBef>
              <a:tabLst>
                <a:tab pos="1323340" algn="l"/>
                <a:tab pos="1359535" algn="l"/>
                <a:tab pos="2338070" algn="l"/>
                <a:tab pos="2371725" algn="l"/>
                <a:tab pos="2923540" algn="l"/>
                <a:tab pos="3642995" algn="l"/>
                <a:tab pos="4103370" algn="l"/>
                <a:tab pos="4356100" algn="l"/>
                <a:tab pos="5836285" algn="l"/>
                <a:tab pos="7138034" algn="l"/>
                <a:tab pos="8352790" algn="l"/>
              </a:tabLst>
            </a:pPr>
            <a:r>
              <a:rPr sz="3950" spc="235" dirty="0"/>
              <a:t>Hiện</a:t>
            </a:r>
            <a:r>
              <a:rPr sz="3950" dirty="0"/>
              <a:t>	</a:t>
            </a:r>
            <a:r>
              <a:rPr sz="3950" spc="200" dirty="0"/>
              <a:t>vẫn</a:t>
            </a:r>
            <a:r>
              <a:rPr sz="3950" dirty="0"/>
              <a:t>	</a:t>
            </a:r>
            <a:r>
              <a:rPr sz="3950" spc="240" dirty="0"/>
              <a:t>chưa</a:t>
            </a:r>
            <a:r>
              <a:rPr sz="3950" dirty="0"/>
              <a:t>	</a:t>
            </a:r>
            <a:r>
              <a:rPr sz="3950" spc="150" dirty="0"/>
              <a:t>có</a:t>
            </a:r>
            <a:r>
              <a:rPr sz="3950" dirty="0"/>
              <a:t>	</a:t>
            </a:r>
            <a:r>
              <a:rPr sz="3950" spc="240" dirty="0"/>
              <a:t>thuốc</a:t>
            </a:r>
            <a:r>
              <a:rPr sz="3950" dirty="0"/>
              <a:t>	</a:t>
            </a:r>
            <a:r>
              <a:rPr sz="3950" spc="240" dirty="0"/>
              <a:t>chữa</a:t>
            </a:r>
            <a:r>
              <a:rPr sz="3950" dirty="0"/>
              <a:t>	</a:t>
            </a:r>
            <a:r>
              <a:rPr sz="3950" spc="215" dirty="0"/>
              <a:t>khỏi</a:t>
            </a:r>
            <a:r>
              <a:rPr sz="3950" dirty="0"/>
              <a:t>	</a:t>
            </a:r>
            <a:r>
              <a:rPr sz="3950" spc="225" dirty="0"/>
              <a:t>bệnh </a:t>
            </a:r>
            <a:r>
              <a:rPr sz="3950" spc="240" dirty="0"/>
              <a:t>viêm</a:t>
            </a:r>
            <a:r>
              <a:rPr sz="3950" dirty="0"/>
              <a:t>		</a:t>
            </a:r>
            <a:r>
              <a:rPr sz="3950" spc="210" dirty="0"/>
              <a:t>gan</a:t>
            </a:r>
            <a:r>
              <a:rPr sz="3950" dirty="0"/>
              <a:t>		</a:t>
            </a:r>
            <a:r>
              <a:rPr sz="3950" spc="-50" dirty="0"/>
              <a:t>B</a:t>
            </a:r>
            <a:r>
              <a:rPr sz="3950" dirty="0"/>
              <a:t>	</a:t>
            </a:r>
            <a:r>
              <a:rPr sz="3950" spc="260" dirty="0"/>
              <a:t>mãn</a:t>
            </a:r>
            <a:r>
              <a:rPr sz="3950" dirty="0"/>
              <a:t>	</a:t>
            </a:r>
            <a:r>
              <a:rPr sz="3950" spc="170" dirty="0"/>
              <a:t>tính</a:t>
            </a:r>
            <a:endParaRPr sz="395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8935" y="1413510"/>
            <a:ext cx="2372995" cy="292735"/>
          </a:xfrm>
          <a:prstGeom prst="rect">
            <a:avLst/>
          </a:prstGeom>
        </p:spPr>
        <p:txBody>
          <a:bodyPr vert="horz" wrap="square" lIns="0" tIns="12700" rIns="0" bIns="0" rtlCol="0">
            <a:spAutoFit/>
          </a:bodyPr>
          <a:lstStyle/>
          <a:p>
            <a:pPr marL="12700">
              <a:lnSpc>
                <a:spcPct val="100000"/>
              </a:lnSpc>
              <a:spcBef>
                <a:spcPts val="100"/>
              </a:spcBef>
            </a:pPr>
            <a:r>
              <a:rPr sz="1750" dirty="0">
                <a:latin typeface="Times New Roman"/>
                <a:cs typeface="Times New Roman"/>
              </a:rPr>
              <a:t>Kịch</a:t>
            </a:r>
            <a:r>
              <a:rPr sz="1750" spc="-20" dirty="0">
                <a:latin typeface="Times New Roman"/>
                <a:cs typeface="Times New Roman"/>
              </a:rPr>
              <a:t> </a:t>
            </a:r>
            <a:r>
              <a:rPr sz="1750" dirty="0">
                <a:latin typeface="Times New Roman"/>
                <a:cs typeface="Times New Roman"/>
              </a:rPr>
              <a:t>bản</a:t>
            </a:r>
            <a:r>
              <a:rPr sz="1750" spc="-20" dirty="0">
                <a:latin typeface="Times New Roman"/>
                <a:cs typeface="Times New Roman"/>
              </a:rPr>
              <a:t> </a:t>
            </a:r>
            <a:r>
              <a:rPr sz="1750" dirty="0">
                <a:latin typeface="Times New Roman"/>
                <a:cs typeface="Times New Roman"/>
              </a:rPr>
              <a:t>cùa</a:t>
            </a:r>
            <a:r>
              <a:rPr sz="1750" spc="-25" dirty="0">
                <a:latin typeface="Times New Roman"/>
                <a:cs typeface="Times New Roman"/>
              </a:rPr>
              <a:t> </a:t>
            </a:r>
            <a:r>
              <a:rPr sz="1750" dirty="0">
                <a:latin typeface="Times New Roman"/>
                <a:cs typeface="Times New Roman"/>
              </a:rPr>
              <a:t>nhà</a:t>
            </a:r>
            <a:r>
              <a:rPr sz="1750" spc="-20" dirty="0">
                <a:latin typeface="Times New Roman"/>
                <a:cs typeface="Times New Roman"/>
              </a:rPr>
              <a:t> </a:t>
            </a:r>
            <a:r>
              <a:rPr sz="1750" dirty="0">
                <a:latin typeface="Times New Roman"/>
                <a:cs typeface="Times New Roman"/>
              </a:rPr>
              <a:t>giáo</a:t>
            </a:r>
            <a:r>
              <a:rPr sz="1750" spc="-10" dirty="0">
                <a:latin typeface="Times New Roman"/>
                <a:cs typeface="Times New Roman"/>
              </a:rPr>
              <a:t> </a:t>
            </a:r>
            <a:r>
              <a:rPr sz="1750" spc="-25" dirty="0">
                <a:latin typeface="Times New Roman"/>
                <a:cs typeface="Times New Roman"/>
              </a:rPr>
              <a:t>dục</a:t>
            </a:r>
            <a:endParaRPr sz="1750">
              <a:latin typeface="Times New Roman"/>
              <a:cs typeface="Times New Roman"/>
            </a:endParaRPr>
          </a:p>
        </p:txBody>
      </p:sp>
      <p:sp>
        <p:nvSpPr>
          <p:cNvPr id="3" name="object 3"/>
          <p:cNvSpPr txBox="1"/>
          <p:nvPr/>
        </p:nvSpPr>
        <p:spPr>
          <a:xfrm>
            <a:off x="268935" y="4544948"/>
            <a:ext cx="2891155" cy="292735"/>
          </a:xfrm>
          <a:prstGeom prst="rect">
            <a:avLst/>
          </a:prstGeom>
        </p:spPr>
        <p:txBody>
          <a:bodyPr vert="horz" wrap="square" lIns="0" tIns="12700" rIns="0" bIns="0" rtlCol="0">
            <a:spAutoFit/>
          </a:bodyPr>
          <a:lstStyle/>
          <a:p>
            <a:pPr marL="12700">
              <a:lnSpc>
                <a:spcPct val="100000"/>
              </a:lnSpc>
              <a:spcBef>
                <a:spcPts val="100"/>
              </a:spcBef>
            </a:pPr>
            <a:r>
              <a:rPr sz="1750" dirty="0">
                <a:latin typeface="Times New Roman"/>
                <a:cs typeface="Times New Roman"/>
              </a:rPr>
              <a:t>Thành</a:t>
            </a:r>
            <a:r>
              <a:rPr sz="1750" spc="-20" dirty="0">
                <a:latin typeface="Times New Roman"/>
                <a:cs typeface="Times New Roman"/>
              </a:rPr>
              <a:t> </a:t>
            </a:r>
            <a:r>
              <a:rPr sz="1750" dirty="0">
                <a:latin typeface="Times New Roman"/>
                <a:cs typeface="Times New Roman"/>
              </a:rPr>
              <a:t>viên</a:t>
            </a:r>
            <a:r>
              <a:rPr sz="1750" spc="-30" dirty="0">
                <a:latin typeface="Times New Roman"/>
                <a:cs typeface="Times New Roman"/>
              </a:rPr>
              <a:t> </a:t>
            </a:r>
            <a:r>
              <a:rPr sz="1750" dirty="0">
                <a:latin typeface="Times New Roman"/>
                <a:cs typeface="Times New Roman"/>
              </a:rPr>
              <a:t>cộng</a:t>
            </a:r>
            <a:r>
              <a:rPr sz="1750" spc="-30" dirty="0">
                <a:latin typeface="Times New Roman"/>
                <a:cs typeface="Times New Roman"/>
              </a:rPr>
              <a:t> </a:t>
            </a:r>
            <a:r>
              <a:rPr sz="1750" dirty="0">
                <a:latin typeface="Times New Roman"/>
                <a:cs typeface="Times New Roman"/>
              </a:rPr>
              <a:t>đồng</a:t>
            </a:r>
            <a:r>
              <a:rPr sz="1750" spc="-20" dirty="0">
                <a:latin typeface="Times New Roman"/>
                <a:cs typeface="Times New Roman"/>
              </a:rPr>
              <a:t> </a:t>
            </a:r>
            <a:r>
              <a:rPr sz="1750" dirty="0">
                <a:latin typeface="Times New Roman"/>
                <a:cs typeface="Times New Roman"/>
              </a:rPr>
              <a:t>nhìn</a:t>
            </a:r>
            <a:r>
              <a:rPr sz="1750" spc="-10" dirty="0">
                <a:latin typeface="Times New Roman"/>
                <a:cs typeface="Times New Roman"/>
              </a:rPr>
              <a:t> </a:t>
            </a:r>
            <a:r>
              <a:rPr sz="1750" spc="-20" dirty="0">
                <a:latin typeface="Times New Roman"/>
                <a:cs typeface="Times New Roman"/>
              </a:rPr>
              <a:t>thấy</a:t>
            </a:r>
            <a:endParaRPr sz="1750">
              <a:latin typeface="Times New Roman"/>
              <a:cs typeface="Times New Roman"/>
            </a:endParaRPr>
          </a:p>
        </p:txBody>
      </p:sp>
      <p:sp>
        <p:nvSpPr>
          <p:cNvPr id="4" name="object 4"/>
          <p:cNvSpPr txBox="1">
            <a:spLocks noGrp="1"/>
          </p:cNvSpPr>
          <p:nvPr>
            <p:ph type="title"/>
          </p:nvPr>
        </p:nvSpPr>
        <p:spPr>
          <a:xfrm>
            <a:off x="4858639" y="1564989"/>
            <a:ext cx="5030470" cy="1824989"/>
          </a:xfrm>
          <a:prstGeom prst="rect">
            <a:avLst/>
          </a:prstGeom>
        </p:spPr>
        <p:txBody>
          <a:bodyPr vert="horz" wrap="square" lIns="0" tIns="81915" rIns="0" bIns="0" rtlCol="0">
            <a:spAutoFit/>
          </a:bodyPr>
          <a:lstStyle/>
          <a:p>
            <a:pPr marL="15240" algn="just">
              <a:lnSpc>
                <a:spcPct val="100000"/>
              </a:lnSpc>
              <a:spcBef>
                <a:spcPts val="645"/>
              </a:spcBef>
            </a:pPr>
            <a:r>
              <a:rPr sz="2500" dirty="0">
                <a:solidFill>
                  <a:srgbClr val="082C6C"/>
                </a:solidFill>
              </a:rPr>
              <a:t>"Bạn</a:t>
            </a:r>
            <a:r>
              <a:rPr sz="2500" spc="-70" dirty="0">
                <a:solidFill>
                  <a:srgbClr val="082C6C"/>
                </a:solidFill>
              </a:rPr>
              <a:t> </a:t>
            </a:r>
            <a:r>
              <a:rPr sz="2500" dirty="0">
                <a:solidFill>
                  <a:srgbClr val="082C6C"/>
                </a:solidFill>
              </a:rPr>
              <a:t>có</a:t>
            </a:r>
            <a:r>
              <a:rPr sz="2500" spc="-50" dirty="0">
                <a:solidFill>
                  <a:srgbClr val="082C6C"/>
                </a:solidFill>
              </a:rPr>
              <a:t> </a:t>
            </a:r>
            <a:r>
              <a:rPr sz="2500" dirty="0">
                <a:solidFill>
                  <a:srgbClr val="082C6C"/>
                </a:solidFill>
              </a:rPr>
              <a:t>thể</a:t>
            </a:r>
            <a:r>
              <a:rPr sz="2500" spc="-70" dirty="0">
                <a:solidFill>
                  <a:srgbClr val="082C6C"/>
                </a:solidFill>
              </a:rPr>
              <a:t> </a:t>
            </a:r>
            <a:r>
              <a:rPr sz="2500" dirty="0">
                <a:solidFill>
                  <a:srgbClr val="082C6C"/>
                </a:solidFill>
              </a:rPr>
              <a:t>đã</a:t>
            </a:r>
            <a:r>
              <a:rPr sz="2500" spc="-60" dirty="0">
                <a:solidFill>
                  <a:srgbClr val="082C6C"/>
                </a:solidFill>
              </a:rPr>
              <a:t> </a:t>
            </a:r>
            <a:r>
              <a:rPr sz="2500" dirty="0">
                <a:solidFill>
                  <a:srgbClr val="082C6C"/>
                </a:solidFill>
              </a:rPr>
              <a:t>nghe</a:t>
            </a:r>
            <a:r>
              <a:rPr sz="2500" spc="-55" dirty="0">
                <a:solidFill>
                  <a:srgbClr val="082C6C"/>
                </a:solidFill>
              </a:rPr>
              <a:t> </a:t>
            </a:r>
            <a:r>
              <a:rPr sz="2500" dirty="0">
                <a:solidFill>
                  <a:srgbClr val="082C6C"/>
                </a:solidFill>
              </a:rPr>
              <a:t>nói</a:t>
            </a:r>
            <a:r>
              <a:rPr sz="2500" spc="-65" dirty="0">
                <a:solidFill>
                  <a:srgbClr val="082C6C"/>
                </a:solidFill>
              </a:rPr>
              <a:t> </a:t>
            </a:r>
            <a:r>
              <a:rPr sz="2500" dirty="0">
                <a:solidFill>
                  <a:srgbClr val="082C6C"/>
                </a:solidFill>
              </a:rPr>
              <a:t>về</a:t>
            </a:r>
            <a:r>
              <a:rPr sz="2500" spc="-60" dirty="0">
                <a:solidFill>
                  <a:srgbClr val="082C6C"/>
                </a:solidFill>
              </a:rPr>
              <a:t> </a:t>
            </a:r>
            <a:r>
              <a:rPr sz="2500" dirty="0">
                <a:solidFill>
                  <a:srgbClr val="082C6C"/>
                </a:solidFill>
              </a:rPr>
              <a:t>khả</a:t>
            </a:r>
            <a:r>
              <a:rPr sz="2500" spc="-60" dirty="0">
                <a:solidFill>
                  <a:srgbClr val="082C6C"/>
                </a:solidFill>
              </a:rPr>
              <a:t> </a:t>
            </a:r>
            <a:r>
              <a:rPr sz="2500" spc="-20" dirty="0">
                <a:solidFill>
                  <a:srgbClr val="082C6C"/>
                </a:solidFill>
              </a:rPr>
              <a:t>năng</a:t>
            </a:r>
            <a:endParaRPr sz="2500"/>
          </a:p>
          <a:p>
            <a:pPr marL="12700" marR="5080" algn="just">
              <a:lnSpc>
                <a:spcPct val="118000"/>
              </a:lnSpc>
            </a:pPr>
            <a:r>
              <a:rPr sz="2500" dirty="0">
                <a:solidFill>
                  <a:srgbClr val="082C6C"/>
                </a:solidFill>
              </a:rPr>
              <a:t>"chữa</a:t>
            </a:r>
            <a:r>
              <a:rPr sz="2500" spc="-80" dirty="0">
                <a:solidFill>
                  <a:srgbClr val="082C6C"/>
                </a:solidFill>
              </a:rPr>
              <a:t> </a:t>
            </a:r>
            <a:r>
              <a:rPr sz="2500" dirty="0">
                <a:solidFill>
                  <a:srgbClr val="082C6C"/>
                </a:solidFill>
              </a:rPr>
              <a:t>khỏi"</a:t>
            </a:r>
            <a:r>
              <a:rPr sz="2500" spc="-60" dirty="0">
                <a:solidFill>
                  <a:srgbClr val="082C6C"/>
                </a:solidFill>
              </a:rPr>
              <a:t> </a:t>
            </a:r>
            <a:r>
              <a:rPr sz="2500" dirty="0">
                <a:solidFill>
                  <a:srgbClr val="082C6C"/>
                </a:solidFill>
              </a:rPr>
              <a:t>bệnh</a:t>
            </a:r>
            <a:r>
              <a:rPr sz="2500" spc="-75" dirty="0">
                <a:solidFill>
                  <a:srgbClr val="082C6C"/>
                </a:solidFill>
              </a:rPr>
              <a:t> </a:t>
            </a:r>
            <a:r>
              <a:rPr sz="2500" dirty="0">
                <a:solidFill>
                  <a:srgbClr val="082C6C"/>
                </a:solidFill>
              </a:rPr>
              <a:t>viêm</a:t>
            </a:r>
            <a:r>
              <a:rPr sz="2500" spc="-60" dirty="0">
                <a:solidFill>
                  <a:srgbClr val="082C6C"/>
                </a:solidFill>
              </a:rPr>
              <a:t> </a:t>
            </a:r>
            <a:r>
              <a:rPr sz="2500" dirty="0">
                <a:solidFill>
                  <a:srgbClr val="082C6C"/>
                </a:solidFill>
              </a:rPr>
              <a:t>gan</a:t>
            </a:r>
            <a:r>
              <a:rPr sz="2500" spc="-65" dirty="0">
                <a:solidFill>
                  <a:srgbClr val="082C6C"/>
                </a:solidFill>
              </a:rPr>
              <a:t> </a:t>
            </a:r>
            <a:r>
              <a:rPr sz="2500" dirty="0">
                <a:solidFill>
                  <a:srgbClr val="082C6C"/>
                </a:solidFill>
              </a:rPr>
              <a:t>B</a:t>
            </a:r>
            <a:r>
              <a:rPr sz="2500" spc="-85" dirty="0">
                <a:solidFill>
                  <a:srgbClr val="082C6C"/>
                </a:solidFill>
              </a:rPr>
              <a:t> </a:t>
            </a:r>
            <a:r>
              <a:rPr sz="2500" dirty="0">
                <a:solidFill>
                  <a:srgbClr val="082C6C"/>
                </a:solidFill>
              </a:rPr>
              <a:t>mãn</a:t>
            </a:r>
            <a:r>
              <a:rPr sz="2500" spc="-45" dirty="0">
                <a:solidFill>
                  <a:srgbClr val="082C6C"/>
                </a:solidFill>
              </a:rPr>
              <a:t> </a:t>
            </a:r>
            <a:r>
              <a:rPr sz="2500" spc="-10" dirty="0">
                <a:solidFill>
                  <a:srgbClr val="082C6C"/>
                </a:solidFill>
              </a:rPr>
              <a:t>tính. </a:t>
            </a:r>
            <a:r>
              <a:rPr sz="2500" dirty="0">
                <a:solidFill>
                  <a:srgbClr val="082C6C"/>
                </a:solidFill>
              </a:rPr>
              <a:t>Thảo</a:t>
            </a:r>
            <a:r>
              <a:rPr sz="2500" spc="-60" dirty="0">
                <a:solidFill>
                  <a:srgbClr val="082C6C"/>
                </a:solidFill>
              </a:rPr>
              <a:t> </a:t>
            </a:r>
            <a:r>
              <a:rPr sz="2500" dirty="0">
                <a:solidFill>
                  <a:srgbClr val="082C6C"/>
                </a:solidFill>
              </a:rPr>
              <a:t>dược</a:t>
            </a:r>
            <a:r>
              <a:rPr sz="2500" spc="-65" dirty="0">
                <a:solidFill>
                  <a:srgbClr val="082C6C"/>
                </a:solidFill>
              </a:rPr>
              <a:t> </a:t>
            </a:r>
            <a:r>
              <a:rPr sz="2500" dirty="0">
                <a:solidFill>
                  <a:srgbClr val="082C6C"/>
                </a:solidFill>
              </a:rPr>
              <a:t>và</a:t>
            </a:r>
            <a:r>
              <a:rPr sz="2500" spc="-55" dirty="0">
                <a:solidFill>
                  <a:srgbClr val="082C6C"/>
                </a:solidFill>
              </a:rPr>
              <a:t> </a:t>
            </a:r>
            <a:r>
              <a:rPr sz="2500" dirty="0">
                <a:solidFill>
                  <a:srgbClr val="082C6C"/>
                </a:solidFill>
              </a:rPr>
              <a:t>y</a:t>
            </a:r>
            <a:r>
              <a:rPr sz="2500" spc="-50" dirty="0">
                <a:solidFill>
                  <a:srgbClr val="082C6C"/>
                </a:solidFill>
              </a:rPr>
              <a:t> </a:t>
            </a:r>
            <a:r>
              <a:rPr sz="2500" dirty="0">
                <a:solidFill>
                  <a:srgbClr val="082C6C"/>
                </a:solidFill>
              </a:rPr>
              <a:t>học</a:t>
            </a:r>
            <a:r>
              <a:rPr sz="2500" spc="-50" dirty="0">
                <a:solidFill>
                  <a:srgbClr val="082C6C"/>
                </a:solidFill>
              </a:rPr>
              <a:t> </a:t>
            </a:r>
            <a:r>
              <a:rPr sz="2500" dirty="0">
                <a:solidFill>
                  <a:srgbClr val="082C6C"/>
                </a:solidFill>
              </a:rPr>
              <a:t>cổ</a:t>
            </a:r>
            <a:r>
              <a:rPr sz="2500" spc="-65" dirty="0">
                <a:solidFill>
                  <a:srgbClr val="082C6C"/>
                </a:solidFill>
              </a:rPr>
              <a:t> </a:t>
            </a:r>
            <a:r>
              <a:rPr sz="2500" dirty="0">
                <a:solidFill>
                  <a:srgbClr val="082C6C"/>
                </a:solidFill>
              </a:rPr>
              <a:t>truyền</a:t>
            </a:r>
            <a:r>
              <a:rPr sz="2500" spc="-30" dirty="0">
                <a:solidFill>
                  <a:srgbClr val="082C6C"/>
                </a:solidFill>
              </a:rPr>
              <a:t> </a:t>
            </a:r>
            <a:r>
              <a:rPr sz="2500" dirty="0">
                <a:solidFill>
                  <a:srgbClr val="082C6C"/>
                </a:solidFill>
              </a:rPr>
              <a:t>có</a:t>
            </a:r>
            <a:r>
              <a:rPr sz="2500" spc="-40" dirty="0">
                <a:solidFill>
                  <a:srgbClr val="082C6C"/>
                </a:solidFill>
              </a:rPr>
              <a:t> </a:t>
            </a:r>
            <a:r>
              <a:rPr sz="2500" dirty="0">
                <a:solidFill>
                  <a:srgbClr val="082C6C"/>
                </a:solidFill>
              </a:rPr>
              <a:t>thể</a:t>
            </a:r>
            <a:r>
              <a:rPr sz="2500" spc="-55" dirty="0">
                <a:solidFill>
                  <a:srgbClr val="082C6C"/>
                </a:solidFill>
              </a:rPr>
              <a:t> </a:t>
            </a:r>
            <a:r>
              <a:rPr sz="2500" spc="-25" dirty="0">
                <a:solidFill>
                  <a:srgbClr val="082C6C"/>
                </a:solidFill>
              </a:rPr>
              <a:t>là </a:t>
            </a:r>
            <a:r>
              <a:rPr sz="2500" dirty="0">
                <a:solidFill>
                  <a:srgbClr val="082C6C"/>
                </a:solidFill>
              </a:rPr>
              <a:t>một</a:t>
            </a:r>
            <a:r>
              <a:rPr sz="2500" spc="-50" dirty="0">
                <a:solidFill>
                  <a:srgbClr val="082C6C"/>
                </a:solidFill>
              </a:rPr>
              <a:t> </a:t>
            </a:r>
            <a:r>
              <a:rPr sz="2500" dirty="0">
                <a:solidFill>
                  <a:srgbClr val="082C6C"/>
                </a:solidFill>
              </a:rPr>
              <a:t>phần</a:t>
            </a:r>
            <a:r>
              <a:rPr sz="2500" spc="-60" dirty="0">
                <a:solidFill>
                  <a:srgbClr val="082C6C"/>
                </a:solidFill>
              </a:rPr>
              <a:t> </a:t>
            </a:r>
            <a:r>
              <a:rPr sz="2500" dirty="0">
                <a:solidFill>
                  <a:srgbClr val="082C6C"/>
                </a:solidFill>
              </a:rPr>
              <a:t>trong</a:t>
            </a:r>
            <a:r>
              <a:rPr sz="2500" spc="-65" dirty="0">
                <a:solidFill>
                  <a:srgbClr val="082C6C"/>
                </a:solidFill>
              </a:rPr>
              <a:t> </a:t>
            </a:r>
            <a:r>
              <a:rPr sz="2500" dirty="0">
                <a:solidFill>
                  <a:srgbClr val="082C6C"/>
                </a:solidFill>
              </a:rPr>
              <a:t>chế</a:t>
            </a:r>
            <a:r>
              <a:rPr sz="2500" spc="-70" dirty="0">
                <a:solidFill>
                  <a:srgbClr val="082C6C"/>
                </a:solidFill>
              </a:rPr>
              <a:t> </a:t>
            </a:r>
            <a:r>
              <a:rPr sz="2500" dirty="0">
                <a:solidFill>
                  <a:srgbClr val="082C6C"/>
                </a:solidFill>
              </a:rPr>
              <a:t>độ</a:t>
            </a:r>
            <a:r>
              <a:rPr sz="2500" spc="-85" dirty="0">
                <a:solidFill>
                  <a:srgbClr val="082C6C"/>
                </a:solidFill>
              </a:rPr>
              <a:t> </a:t>
            </a:r>
            <a:r>
              <a:rPr sz="2500" dirty="0">
                <a:solidFill>
                  <a:srgbClr val="082C6C"/>
                </a:solidFill>
              </a:rPr>
              <a:t>chăm</a:t>
            </a:r>
            <a:r>
              <a:rPr sz="2500" spc="-60" dirty="0">
                <a:solidFill>
                  <a:srgbClr val="082C6C"/>
                </a:solidFill>
              </a:rPr>
              <a:t> </a:t>
            </a:r>
            <a:r>
              <a:rPr sz="2500" dirty="0">
                <a:solidFill>
                  <a:srgbClr val="082C6C"/>
                </a:solidFill>
              </a:rPr>
              <a:t>sóc</a:t>
            </a:r>
            <a:r>
              <a:rPr sz="2500" spc="-75" dirty="0">
                <a:solidFill>
                  <a:srgbClr val="082C6C"/>
                </a:solidFill>
              </a:rPr>
              <a:t> </a:t>
            </a:r>
            <a:r>
              <a:rPr sz="2500" spc="-25" dirty="0">
                <a:solidFill>
                  <a:srgbClr val="082C6C"/>
                </a:solidFill>
              </a:rPr>
              <a:t>sức</a:t>
            </a:r>
            <a:endParaRPr sz="2500"/>
          </a:p>
        </p:txBody>
      </p:sp>
      <p:sp>
        <p:nvSpPr>
          <p:cNvPr id="5" name="object 5"/>
          <p:cNvSpPr txBox="1"/>
          <p:nvPr/>
        </p:nvSpPr>
        <p:spPr>
          <a:xfrm>
            <a:off x="4858639" y="3364508"/>
            <a:ext cx="5053330" cy="2273935"/>
          </a:xfrm>
          <a:prstGeom prst="rect">
            <a:avLst/>
          </a:prstGeom>
        </p:spPr>
        <p:txBody>
          <a:bodyPr vert="horz" wrap="square" lIns="0" tIns="12700" rIns="0" bIns="0" rtlCol="0">
            <a:spAutoFit/>
          </a:bodyPr>
          <a:lstStyle/>
          <a:p>
            <a:pPr marL="12700" marR="171450">
              <a:lnSpc>
                <a:spcPct val="118000"/>
              </a:lnSpc>
              <a:spcBef>
                <a:spcPts val="100"/>
              </a:spcBef>
            </a:pPr>
            <a:r>
              <a:rPr sz="2500" dirty="0">
                <a:solidFill>
                  <a:srgbClr val="082C6C"/>
                </a:solidFill>
                <a:latin typeface="Times New Roman"/>
                <a:cs typeface="Times New Roman"/>
              </a:rPr>
              <a:t>khỏe</a:t>
            </a:r>
            <a:r>
              <a:rPr sz="2500" spc="-90" dirty="0">
                <a:solidFill>
                  <a:srgbClr val="082C6C"/>
                </a:solidFill>
                <a:latin typeface="Times New Roman"/>
                <a:cs typeface="Times New Roman"/>
              </a:rPr>
              <a:t> </a:t>
            </a:r>
            <a:r>
              <a:rPr sz="2500" dirty="0">
                <a:solidFill>
                  <a:srgbClr val="082C6C"/>
                </a:solidFill>
                <a:latin typeface="Times New Roman"/>
                <a:cs typeface="Times New Roman"/>
              </a:rPr>
              <a:t>của</a:t>
            </a:r>
            <a:r>
              <a:rPr sz="2500" spc="-65" dirty="0">
                <a:solidFill>
                  <a:srgbClr val="082C6C"/>
                </a:solidFill>
                <a:latin typeface="Times New Roman"/>
                <a:cs typeface="Times New Roman"/>
              </a:rPr>
              <a:t> </a:t>
            </a:r>
            <a:r>
              <a:rPr sz="2500" dirty="0">
                <a:solidFill>
                  <a:srgbClr val="082C6C"/>
                </a:solidFill>
                <a:latin typeface="Times New Roman"/>
                <a:cs typeface="Times New Roman"/>
              </a:rPr>
              <a:t>một</a:t>
            </a:r>
            <a:r>
              <a:rPr sz="2500" spc="-50" dirty="0">
                <a:solidFill>
                  <a:srgbClr val="082C6C"/>
                </a:solidFill>
                <a:latin typeface="Times New Roman"/>
                <a:cs typeface="Times New Roman"/>
              </a:rPr>
              <a:t> </a:t>
            </a:r>
            <a:r>
              <a:rPr sz="2500" dirty="0">
                <a:solidFill>
                  <a:srgbClr val="082C6C"/>
                </a:solidFill>
                <a:latin typeface="Times New Roman"/>
                <a:cs typeface="Times New Roman"/>
              </a:rPr>
              <a:t>người,</a:t>
            </a:r>
            <a:r>
              <a:rPr sz="2500" spc="-75" dirty="0">
                <a:solidFill>
                  <a:srgbClr val="082C6C"/>
                </a:solidFill>
                <a:latin typeface="Times New Roman"/>
                <a:cs typeface="Times New Roman"/>
              </a:rPr>
              <a:t> </a:t>
            </a:r>
            <a:r>
              <a:rPr sz="2500" dirty="0">
                <a:solidFill>
                  <a:srgbClr val="082C6C"/>
                </a:solidFill>
                <a:latin typeface="Times New Roman"/>
                <a:cs typeface="Times New Roman"/>
              </a:rPr>
              <a:t>nhưng</a:t>
            </a:r>
            <a:r>
              <a:rPr sz="2500" spc="-80" dirty="0">
                <a:solidFill>
                  <a:srgbClr val="082C6C"/>
                </a:solidFill>
                <a:latin typeface="Times New Roman"/>
                <a:cs typeface="Times New Roman"/>
              </a:rPr>
              <a:t> </a:t>
            </a:r>
            <a:r>
              <a:rPr sz="2500" dirty="0">
                <a:solidFill>
                  <a:srgbClr val="082C6C"/>
                </a:solidFill>
                <a:latin typeface="Times New Roman"/>
                <a:cs typeface="Times New Roman"/>
              </a:rPr>
              <a:t>những</a:t>
            </a:r>
            <a:r>
              <a:rPr sz="2500" spc="-80" dirty="0">
                <a:solidFill>
                  <a:srgbClr val="082C6C"/>
                </a:solidFill>
                <a:latin typeface="Times New Roman"/>
                <a:cs typeface="Times New Roman"/>
              </a:rPr>
              <a:t> </a:t>
            </a:r>
            <a:r>
              <a:rPr sz="2500" spc="-25" dirty="0">
                <a:solidFill>
                  <a:srgbClr val="082C6C"/>
                </a:solidFill>
                <a:latin typeface="Times New Roman"/>
                <a:cs typeface="Times New Roman"/>
              </a:rPr>
              <a:t>thứ </a:t>
            </a:r>
            <a:r>
              <a:rPr sz="2500" dirty="0">
                <a:solidFill>
                  <a:srgbClr val="082C6C"/>
                </a:solidFill>
                <a:latin typeface="Times New Roman"/>
                <a:cs typeface="Times New Roman"/>
              </a:rPr>
              <a:t>này</a:t>
            </a:r>
            <a:r>
              <a:rPr sz="2500" spc="-75" dirty="0">
                <a:solidFill>
                  <a:srgbClr val="082C6C"/>
                </a:solidFill>
                <a:latin typeface="Times New Roman"/>
                <a:cs typeface="Times New Roman"/>
              </a:rPr>
              <a:t> </a:t>
            </a:r>
            <a:r>
              <a:rPr sz="2500" dirty="0">
                <a:solidFill>
                  <a:srgbClr val="082C6C"/>
                </a:solidFill>
                <a:latin typeface="Times New Roman"/>
                <a:cs typeface="Times New Roman"/>
              </a:rPr>
              <a:t>sẽ</a:t>
            </a:r>
            <a:r>
              <a:rPr sz="2500" spc="-60" dirty="0">
                <a:solidFill>
                  <a:srgbClr val="082C6C"/>
                </a:solidFill>
                <a:latin typeface="Times New Roman"/>
                <a:cs typeface="Times New Roman"/>
              </a:rPr>
              <a:t> </a:t>
            </a:r>
            <a:r>
              <a:rPr sz="2500" dirty="0">
                <a:solidFill>
                  <a:srgbClr val="082C6C"/>
                </a:solidFill>
                <a:latin typeface="Times New Roman"/>
                <a:cs typeface="Times New Roman"/>
              </a:rPr>
              <a:t>không</a:t>
            </a:r>
            <a:r>
              <a:rPr sz="2500" spc="-60" dirty="0">
                <a:solidFill>
                  <a:srgbClr val="082C6C"/>
                </a:solidFill>
                <a:latin typeface="Times New Roman"/>
                <a:cs typeface="Times New Roman"/>
              </a:rPr>
              <a:t> </a:t>
            </a:r>
            <a:r>
              <a:rPr sz="2500" dirty="0">
                <a:solidFill>
                  <a:srgbClr val="082C6C"/>
                </a:solidFill>
                <a:latin typeface="Times New Roman"/>
                <a:cs typeface="Times New Roman"/>
              </a:rPr>
              <a:t>"chữa</a:t>
            </a:r>
            <a:r>
              <a:rPr sz="2500" spc="-60" dirty="0">
                <a:solidFill>
                  <a:srgbClr val="082C6C"/>
                </a:solidFill>
                <a:latin typeface="Times New Roman"/>
                <a:cs typeface="Times New Roman"/>
              </a:rPr>
              <a:t> </a:t>
            </a:r>
            <a:r>
              <a:rPr sz="2500" dirty="0">
                <a:solidFill>
                  <a:srgbClr val="082C6C"/>
                </a:solidFill>
                <a:latin typeface="Times New Roman"/>
                <a:cs typeface="Times New Roman"/>
              </a:rPr>
              <a:t>khỏi"</a:t>
            </a:r>
            <a:r>
              <a:rPr sz="2500" spc="-50" dirty="0">
                <a:solidFill>
                  <a:srgbClr val="082C6C"/>
                </a:solidFill>
                <a:latin typeface="Times New Roman"/>
                <a:cs typeface="Times New Roman"/>
              </a:rPr>
              <a:t> </a:t>
            </a:r>
            <a:r>
              <a:rPr sz="2500" spc="-45" dirty="0">
                <a:solidFill>
                  <a:srgbClr val="082C6C"/>
                </a:solidFill>
                <a:latin typeface="Times New Roman"/>
                <a:cs typeface="Times New Roman"/>
              </a:rPr>
              <a:t>vi-</a:t>
            </a:r>
            <a:r>
              <a:rPr sz="2500" dirty="0">
                <a:solidFill>
                  <a:srgbClr val="082C6C"/>
                </a:solidFill>
                <a:latin typeface="Times New Roman"/>
                <a:cs typeface="Times New Roman"/>
              </a:rPr>
              <a:t>rút.</a:t>
            </a:r>
            <a:r>
              <a:rPr sz="2500" spc="-35" dirty="0">
                <a:solidFill>
                  <a:srgbClr val="082C6C"/>
                </a:solidFill>
                <a:latin typeface="Times New Roman"/>
                <a:cs typeface="Times New Roman"/>
              </a:rPr>
              <a:t> </a:t>
            </a:r>
            <a:r>
              <a:rPr sz="2500" spc="-25" dirty="0">
                <a:solidFill>
                  <a:srgbClr val="082C6C"/>
                </a:solidFill>
                <a:latin typeface="Times New Roman"/>
                <a:cs typeface="Times New Roman"/>
              </a:rPr>
              <a:t>Một</a:t>
            </a:r>
            <a:endParaRPr sz="2500">
              <a:latin typeface="Times New Roman"/>
              <a:cs typeface="Times New Roman"/>
            </a:endParaRPr>
          </a:p>
          <a:p>
            <a:pPr marL="12700" marR="5080">
              <a:lnSpc>
                <a:spcPct val="118000"/>
              </a:lnSpc>
            </a:pPr>
            <a:r>
              <a:rPr sz="2500" dirty="0">
                <a:solidFill>
                  <a:srgbClr val="082C6C"/>
                </a:solidFill>
                <a:latin typeface="Times New Roman"/>
                <a:cs typeface="Times New Roman"/>
              </a:rPr>
              <a:t>số</a:t>
            </a:r>
            <a:r>
              <a:rPr sz="2500" spc="-70" dirty="0">
                <a:solidFill>
                  <a:srgbClr val="082C6C"/>
                </a:solidFill>
                <a:latin typeface="Times New Roman"/>
                <a:cs typeface="Times New Roman"/>
              </a:rPr>
              <a:t> </a:t>
            </a:r>
            <a:r>
              <a:rPr sz="2500" dirty="0">
                <a:solidFill>
                  <a:srgbClr val="082C6C"/>
                </a:solidFill>
                <a:latin typeface="Times New Roman"/>
                <a:cs typeface="Times New Roman"/>
              </a:rPr>
              <a:t>loại</a:t>
            </a:r>
            <a:r>
              <a:rPr sz="2500" spc="-55" dirty="0">
                <a:solidFill>
                  <a:srgbClr val="082C6C"/>
                </a:solidFill>
                <a:latin typeface="Times New Roman"/>
                <a:cs typeface="Times New Roman"/>
              </a:rPr>
              <a:t> </a:t>
            </a:r>
            <a:r>
              <a:rPr sz="2500" dirty="0">
                <a:solidFill>
                  <a:srgbClr val="082C6C"/>
                </a:solidFill>
                <a:latin typeface="Times New Roman"/>
                <a:cs typeface="Times New Roman"/>
              </a:rPr>
              <a:t>thảo</a:t>
            </a:r>
            <a:r>
              <a:rPr sz="2500" spc="-50" dirty="0">
                <a:solidFill>
                  <a:srgbClr val="082C6C"/>
                </a:solidFill>
                <a:latin typeface="Times New Roman"/>
                <a:cs typeface="Times New Roman"/>
              </a:rPr>
              <a:t> </a:t>
            </a:r>
            <a:r>
              <a:rPr sz="2500" dirty="0">
                <a:solidFill>
                  <a:srgbClr val="082C6C"/>
                </a:solidFill>
                <a:latin typeface="Times New Roman"/>
                <a:cs typeface="Times New Roman"/>
              </a:rPr>
              <a:t>dược</a:t>
            </a:r>
            <a:r>
              <a:rPr sz="2500" spc="-70" dirty="0">
                <a:solidFill>
                  <a:srgbClr val="082C6C"/>
                </a:solidFill>
                <a:latin typeface="Times New Roman"/>
                <a:cs typeface="Times New Roman"/>
              </a:rPr>
              <a:t> </a:t>
            </a:r>
            <a:r>
              <a:rPr sz="2500" dirty="0">
                <a:solidFill>
                  <a:srgbClr val="082C6C"/>
                </a:solidFill>
                <a:latin typeface="Times New Roman"/>
                <a:cs typeface="Times New Roman"/>
              </a:rPr>
              <a:t>và</a:t>
            </a:r>
            <a:r>
              <a:rPr sz="2500" spc="-50" dirty="0">
                <a:solidFill>
                  <a:srgbClr val="082C6C"/>
                </a:solidFill>
                <a:latin typeface="Times New Roman"/>
                <a:cs typeface="Times New Roman"/>
              </a:rPr>
              <a:t> </a:t>
            </a:r>
            <a:r>
              <a:rPr sz="2500" dirty="0">
                <a:solidFill>
                  <a:srgbClr val="082C6C"/>
                </a:solidFill>
                <a:latin typeface="Times New Roman"/>
                <a:cs typeface="Times New Roman"/>
              </a:rPr>
              <a:t>thực</a:t>
            </a:r>
            <a:r>
              <a:rPr sz="2500" spc="-65" dirty="0">
                <a:solidFill>
                  <a:srgbClr val="082C6C"/>
                </a:solidFill>
                <a:latin typeface="Times New Roman"/>
                <a:cs typeface="Times New Roman"/>
              </a:rPr>
              <a:t> </a:t>
            </a:r>
            <a:r>
              <a:rPr sz="2500" dirty="0">
                <a:solidFill>
                  <a:srgbClr val="082C6C"/>
                </a:solidFill>
                <a:latin typeface="Times New Roman"/>
                <a:cs typeface="Times New Roman"/>
              </a:rPr>
              <a:t>phẩm</a:t>
            </a:r>
            <a:r>
              <a:rPr sz="2500" spc="-55" dirty="0">
                <a:solidFill>
                  <a:srgbClr val="082C6C"/>
                </a:solidFill>
                <a:latin typeface="Times New Roman"/>
                <a:cs typeface="Times New Roman"/>
              </a:rPr>
              <a:t> </a:t>
            </a:r>
            <a:r>
              <a:rPr sz="2500" dirty="0">
                <a:solidFill>
                  <a:srgbClr val="082C6C"/>
                </a:solidFill>
                <a:latin typeface="Times New Roman"/>
                <a:cs typeface="Times New Roman"/>
              </a:rPr>
              <a:t>bổ</a:t>
            </a:r>
            <a:r>
              <a:rPr sz="2500" spc="-65" dirty="0">
                <a:solidFill>
                  <a:srgbClr val="082C6C"/>
                </a:solidFill>
                <a:latin typeface="Times New Roman"/>
                <a:cs typeface="Times New Roman"/>
              </a:rPr>
              <a:t> </a:t>
            </a:r>
            <a:r>
              <a:rPr sz="2500" spc="-20" dirty="0">
                <a:solidFill>
                  <a:srgbClr val="082C6C"/>
                </a:solidFill>
                <a:latin typeface="Times New Roman"/>
                <a:cs typeface="Times New Roman"/>
              </a:rPr>
              <a:t>sung </a:t>
            </a:r>
            <a:r>
              <a:rPr sz="2500" dirty="0">
                <a:solidFill>
                  <a:srgbClr val="082C6C"/>
                </a:solidFill>
                <a:latin typeface="Times New Roman"/>
                <a:cs typeface="Times New Roman"/>
              </a:rPr>
              <a:t>có</a:t>
            </a:r>
            <a:r>
              <a:rPr sz="2500" spc="-55" dirty="0">
                <a:solidFill>
                  <a:srgbClr val="082C6C"/>
                </a:solidFill>
                <a:latin typeface="Times New Roman"/>
                <a:cs typeface="Times New Roman"/>
              </a:rPr>
              <a:t> </a:t>
            </a:r>
            <a:r>
              <a:rPr sz="2500" dirty="0">
                <a:solidFill>
                  <a:srgbClr val="082C6C"/>
                </a:solidFill>
                <a:latin typeface="Times New Roman"/>
                <a:cs typeface="Times New Roman"/>
              </a:rPr>
              <a:t>thể</a:t>
            </a:r>
            <a:r>
              <a:rPr sz="2500" spc="-65" dirty="0">
                <a:solidFill>
                  <a:srgbClr val="082C6C"/>
                </a:solidFill>
                <a:latin typeface="Times New Roman"/>
                <a:cs typeface="Times New Roman"/>
              </a:rPr>
              <a:t> </a:t>
            </a:r>
            <a:r>
              <a:rPr sz="2500" dirty="0">
                <a:solidFill>
                  <a:srgbClr val="082C6C"/>
                </a:solidFill>
                <a:latin typeface="Times New Roman"/>
                <a:cs typeface="Times New Roman"/>
              </a:rPr>
              <a:t>gây</a:t>
            </a:r>
            <a:r>
              <a:rPr sz="2500" spc="-60" dirty="0">
                <a:solidFill>
                  <a:srgbClr val="082C6C"/>
                </a:solidFill>
                <a:latin typeface="Times New Roman"/>
                <a:cs typeface="Times New Roman"/>
              </a:rPr>
              <a:t> </a:t>
            </a:r>
            <a:r>
              <a:rPr sz="2500" dirty="0">
                <a:solidFill>
                  <a:srgbClr val="082C6C"/>
                </a:solidFill>
                <a:latin typeface="Times New Roman"/>
                <a:cs typeface="Times New Roman"/>
              </a:rPr>
              <a:t>hại</a:t>
            </a:r>
            <a:r>
              <a:rPr sz="2500" spc="-55" dirty="0">
                <a:solidFill>
                  <a:srgbClr val="082C6C"/>
                </a:solidFill>
                <a:latin typeface="Times New Roman"/>
                <a:cs typeface="Times New Roman"/>
              </a:rPr>
              <a:t> </a:t>
            </a:r>
            <a:r>
              <a:rPr sz="2500" dirty="0">
                <a:solidFill>
                  <a:srgbClr val="082C6C"/>
                </a:solidFill>
                <a:latin typeface="Times New Roman"/>
                <a:cs typeface="Times New Roman"/>
              </a:rPr>
              <a:t>cho</a:t>
            </a:r>
            <a:r>
              <a:rPr sz="2500" spc="-60" dirty="0">
                <a:solidFill>
                  <a:srgbClr val="082C6C"/>
                </a:solidFill>
                <a:latin typeface="Times New Roman"/>
                <a:cs typeface="Times New Roman"/>
              </a:rPr>
              <a:t> </a:t>
            </a:r>
            <a:r>
              <a:rPr sz="2500" dirty="0">
                <a:solidFill>
                  <a:srgbClr val="082C6C"/>
                </a:solidFill>
                <a:latin typeface="Times New Roman"/>
                <a:cs typeface="Times New Roman"/>
              </a:rPr>
              <a:t>gan,</a:t>
            </a:r>
            <a:r>
              <a:rPr sz="2500" spc="-60" dirty="0">
                <a:solidFill>
                  <a:srgbClr val="082C6C"/>
                </a:solidFill>
                <a:latin typeface="Times New Roman"/>
                <a:cs typeface="Times New Roman"/>
              </a:rPr>
              <a:t> </a:t>
            </a:r>
            <a:r>
              <a:rPr sz="2500" dirty="0">
                <a:solidFill>
                  <a:srgbClr val="082C6C"/>
                </a:solidFill>
                <a:latin typeface="Times New Roman"/>
                <a:cs typeface="Times New Roman"/>
              </a:rPr>
              <a:t>vì</a:t>
            </a:r>
            <a:r>
              <a:rPr sz="2500" spc="-50" dirty="0">
                <a:solidFill>
                  <a:srgbClr val="082C6C"/>
                </a:solidFill>
                <a:latin typeface="Times New Roman"/>
                <a:cs typeface="Times New Roman"/>
              </a:rPr>
              <a:t> </a:t>
            </a:r>
            <a:r>
              <a:rPr sz="2500" dirty="0">
                <a:solidFill>
                  <a:srgbClr val="082C6C"/>
                </a:solidFill>
                <a:latin typeface="Times New Roman"/>
                <a:cs typeface="Times New Roman"/>
              </a:rPr>
              <a:t>vậy</a:t>
            </a:r>
            <a:r>
              <a:rPr sz="2500" spc="-60" dirty="0">
                <a:solidFill>
                  <a:srgbClr val="082C6C"/>
                </a:solidFill>
                <a:latin typeface="Times New Roman"/>
                <a:cs typeface="Times New Roman"/>
              </a:rPr>
              <a:t> </a:t>
            </a:r>
            <a:r>
              <a:rPr sz="2500" dirty="0">
                <a:solidFill>
                  <a:srgbClr val="082C6C"/>
                </a:solidFill>
                <a:latin typeface="Times New Roman"/>
                <a:cs typeface="Times New Roman"/>
              </a:rPr>
              <a:t>hãy</a:t>
            </a:r>
            <a:r>
              <a:rPr sz="2500" spc="-60" dirty="0">
                <a:solidFill>
                  <a:srgbClr val="082C6C"/>
                </a:solidFill>
                <a:latin typeface="Times New Roman"/>
                <a:cs typeface="Times New Roman"/>
              </a:rPr>
              <a:t> </a:t>
            </a:r>
            <a:r>
              <a:rPr sz="2500" spc="-20" dirty="0">
                <a:solidFill>
                  <a:srgbClr val="082C6C"/>
                </a:solidFill>
                <a:latin typeface="Times New Roman"/>
                <a:cs typeface="Times New Roman"/>
              </a:rPr>
              <a:t>trao </a:t>
            </a:r>
            <a:r>
              <a:rPr sz="2500" dirty="0">
                <a:solidFill>
                  <a:srgbClr val="082C6C"/>
                </a:solidFill>
                <a:latin typeface="Times New Roman"/>
                <a:cs typeface="Times New Roman"/>
              </a:rPr>
              <a:t>đổi</a:t>
            </a:r>
            <a:r>
              <a:rPr sz="2500" spc="-65" dirty="0">
                <a:solidFill>
                  <a:srgbClr val="082C6C"/>
                </a:solidFill>
                <a:latin typeface="Times New Roman"/>
                <a:cs typeface="Times New Roman"/>
              </a:rPr>
              <a:t> </a:t>
            </a:r>
            <a:r>
              <a:rPr sz="2500" dirty="0">
                <a:solidFill>
                  <a:srgbClr val="082C6C"/>
                </a:solidFill>
                <a:latin typeface="Times New Roman"/>
                <a:cs typeface="Times New Roman"/>
              </a:rPr>
              <a:t>với</a:t>
            </a:r>
            <a:r>
              <a:rPr sz="2500" spc="-60" dirty="0">
                <a:solidFill>
                  <a:srgbClr val="082C6C"/>
                </a:solidFill>
                <a:latin typeface="Times New Roman"/>
                <a:cs typeface="Times New Roman"/>
              </a:rPr>
              <a:t> </a:t>
            </a:r>
            <a:r>
              <a:rPr sz="2500" dirty="0">
                <a:solidFill>
                  <a:srgbClr val="082C6C"/>
                </a:solidFill>
                <a:latin typeface="Times New Roman"/>
                <a:cs typeface="Times New Roman"/>
              </a:rPr>
              <a:t>bác</a:t>
            </a:r>
            <a:r>
              <a:rPr sz="2500" spc="-60" dirty="0">
                <a:solidFill>
                  <a:srgbClr val="082C6C"/>
                </a:solidFill>
                <a:latin typeface="Times New Roman"/>
                <a:cs typeface="Times New Roman"/>
              </a:rPr>
              <a:t> </a:t>
            </a:r>
            <a:r>
              <a:rPr sz="2500" dirty="0">
                <a:solidFill>
                  <a:srgbClr val="082C6C"/>
                </a:solidFill>
                <a:latin typeface="Times New Roman"/>
                <a:cs typeface="Times New Roman"/>
              </a:rPr>
              <a:t>sĩ</a:t>
            </a:r>
            <a:r>
              <a:rPr sz="2500" spc="-60" dirty="0">
                <a:solidFill>
                  <a:srgbClr val="082C6C"/>
                </a:solidFill>
                <a:latin typeface="Times New Roman"/>
                <a:cs typeface="Times New Roman"/>
              </a:rPr>
              <a:t> </a:t>
            </a:r>
            <a:r>
              <a:rPr sz="2500" dirty="0">
                <a:solidFill>
                  <a:srgbClr val="082C6C"/>
                </a:solidFill>
                <a:latin typeface="Times New Roman"/>
                <a:cs typeface="Times New Roman"/>
              </a:rPr>
              <a:t>trước</a:t>
            </a:r>
            <a:r>
              <a:rPr sz="2500" spc="-55" dirty="0">
                <a:solidFill>
                  <a:srgbClr val="082C6C"/>
                </a:solidFill>
                <a:latin typeface="Times New Roman"/>
                <a:cs typeface="Times New Roman"/>
              </a:rPr>
              <a:t> </a:t>
            </a:r>
            <a:r>
              <a:rPr sz="2500" dirty="0">
                <a:solidFill>
                  <a:srgbClr val="082C6C"/>
                </a:solidFill>
                <a:latin typeface="Times New Roman"/>
                <a:cs typeface="Times New Roman"/>
              </a:rPr>
              <a:t>khi</a:t>
            </a:r>
            <a:r>
              <a:rPr sz="2500" spc="-65" dirty="0">
                <a:solidFill>
                  <a:srgbClr val="082C6C"/>
                </a:solidFill>
                <a:latin typeface="Times New Roman"/>
                <a:cs typeface="Times New Roman"/>
              </a:rPr>
              <a:t> </a:t>
            </a:r>
            <a:r>
              <a:rPr sz="2500" dirty="0">
                <a:solidFill>
                  <a:srgbClr val="082C6C"/>
                </a:solidFill>
                <a:latin typeface="Times New Roman"/>
                <a:cs typeface="Times New Roman"/>
              </a:rPr>
              <a:t>dùng</a:t>
            </a:r>
            <a:r>
              <a:rPr sz="2500" spc="-50" dirty="0">
                <a:solidFill>
                  <a:srgbClr val="082C6C"/>
                </a:solidFill>
                <a:latin typeface="Times New Roman"/>
                <a:cs typeface="Times New Roman"/>
              </a:rPr>
              <a:t> </a:t>
            </a:r>
            <a:r>
              <a:rPr sz="2500" spc="-10" dirty="0">
                <a:solidFill>
                  <a:srgbClr val="082C6C"/>
                </a:solidFill>
                <a:latin typeface="Times New Roman"/>
                <a:cs typeface="Times New Roman"/>
              </a:rPr>
              <a:t>chúng."</a:t>
            </a:r>
            <a:endParaRPr sz="2500">
              <a:latin typeface="Times New Roman"/>
              <a:cs typeface="Times New Roman"/>
            </a:endParaRPr>
          </a:p>
        </p:txBody>
      </p:sp>
      <p:pic>
        <p:nvPicPr>
          <p:cNvPr id="6" name="object 6"/>
          <p:cNvPicPr/>
          <p:nvPr/>
        </p:nvPicPr>
        <p:blipFill>
          <a:blip r:embed="rId2" cstate="print"/>
          <a:stretch>
            <a:fillRect/>
          </a:stretch>
        </p:blipFill>
        <p:spPr>
          <a:xfrm>
            <a:off x="332231" y="1958339"/>
            <a:ext cx="3494532" cy="2493263"/>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383279" y="2727960"/>
            <a:ext cx="3869435" cy="3835908"/>
          </a:xfrm>
          <a:prstGeom prst="rect">
            <a:avLst/>
          </a:prstGeom>
        </p:spPr>
      </p:pic>
      <p:sp>
        <p:nvSpPr>
          <p:cNvPr id="3" name="object 3"/>
          <p:cNvSpPr txBox="1"/>
          <p:nvPr/>
        </p:nvSpPr>
        <p:spPr>
          <a:xfrm>
            <a:off x="5045709" y="4744678"/>
            <a:ext cx="523240" cy="537210"/>
          </a:xfrm>
          <a:prstGeom prst="rect">
            <a:avLst/>
          </a:prstGeom>
        </p:spPr>
        <p:txBody>
          <a:bodyPr vert="horz" wrap="square" lIns="0" tIns="44450" rIns="0" bIns="0" rtlCol="0">
            <a:spAutoFit/>
          </a:bodyPr>
          <a:lstStyle/>
          <a:p>
            <a:pPr marL="47625">
              <a:lnSpc>
                <a:spcPct val="100000"/>
              </a:lnSpc>
              <a:spcBef>
                <a:spcPts val="350"/>
              </a:spcBef>
            </a:pPr>
            <a:r>
              <a:rPr sz="1750" spc="-25" dirty="0">
                <a:solidFill>
                  <a:srgbClr val="082C6C"/>
                </a:solidFill>
                <a:latin typeface="Arial"/>
                <a:cs typeface="Arial"/>
              </a:rPr>
              <a:t>HBV</a:t>
            </a:r>
            <a:endParaRPr sz="1750">
              <a:latin typeface="Arial"/>
              <a:cs typeface="Arial"/>
            </a:endParaRPr>
          </a:p>
          <a:p>
            <a:pPr marL="12700">
              <a:lnSpc>
                <a:spcPct val="100000"/>
              </a:lnSpc>
              <a:spcBef>
                <a:spcPts val="175"/>
              </a:spcBef>
            </a:pPr>
            <a:r>
              <a:rPr sz="1250" dirty="0">
                <a:solidFill>
                  <a:srgbClr val="082C6C"/>
                </a:solidFill>
                <a:latin typeface="Arial"/>
                <a:cs typeface="Arial"/>
              </a:rPr>
              <a:t>U</a:t>
            </a:r>
            <a:r>
              <a:rPr sz="1250" dirty="0">
                <a:solidFill>
                  <a:srgbClr val="082C6C"/>
                </a:solidFill>
                <a:latin typeface="Calibri"/>
                <a:cs typeface="Calibri"/>
              </a:rPr>
              <a:t>ố</a:t>
            </a:r>
            <a:r>
              <a:rPr sz="1250" dirty="0">
                <a:solidFill>
                  <a:srgbClr val="082C6C"/>
                </a:solidFill>
                <a:latin typeface="Arial"/>
                <a:cs typeface="Arial"/>
              </a:rPr>
              <a:t>ng</a:t>
            </a:r>
            <a:r>
              <a:rPr sz="1250" spc="15" dirty="0">
                <a:solidFill>
                  <a:srgbClr val="082C6C"/>
                </a:solidFill>
                <a:latin typeface="Arial"/>
                <a:cs typeface="Arial"/>
              </a:rPr>
              <a:t> </a:t>
            </a:r>
            <a:r>
              <a:rPr sz="1250" spc="-65" dirty="0">
                <a:solidFill>
                  <a:srgbClr val="082C6C"/>
                </a:solidFill>
                <a:latin typeface="Arial"/>
                <a:cs typeface="Arial"/>
              </a:rPr>
              <a:t>1</a:t>
            </a:r>
            <a:endParaRPr sz="1250">
              <a:latin typeface="Arial"/>
              <a:cs typeface="Arial"/>
            </a:endParaRPr>
          </a:p>
        </p:txBody>
      </p:sp>
      <p:sp>
        <p:nvSpPr>
          <p:cNvPr id="4" name="object 4"/>
          <p:cNvSpPr txBox="1">
            <a:spLocks noGrp="1"/>
          </p:cNvSpPr>
          <p:nvPr>
            <p:ph type="title"/>
          </p:nvPr>
        </p:nvSpPr>
        <p:spPr>
          <a:xfrm>
            <a:off x="2618358" y="903610"/>
            <a:ext cx="6802120" cy="1137920"/>
          </a:xfrm>
          <a:prstGeom prst="rect">
            <a:avLst/>
          </a:prstGeom>
        </p:spPr>
        <p:txBody>
          <a:bodyPr vert="horz" wrap="square" lIns="0" tIns="12065" rIns="0" bIns="0" rtlCol="0">
            <a:spAutoFit/>
          </a:bodyPr>
          <a:lstStyle/>
          <a:p>
            <a:pPr marL="581025" marR="5080" indent="-568960">
              <a:lnSpc>
                <a:spcPct val="115900"/>
              </a:lnSpc>
              <a:spcBef>
                <a:spcPts val="95"/>
              </a:spcBef>
            </a:pPr>
            <a:r>
              <a:rPr sz="3150" dirty="0">
                <a:solidFill>
                  <a:srgbClr val="082C6C"/>
                </a:solidFill>
              </a:rPr>
              <a:t>Hiện</a:t>
            </a:r>
            <a:r>
              <a:rPr sz="3150" spc="-35" dirty="0">
                <a:solidFill>
                  <a:srgbClr val="082C6C"/>
                </a:solidFill>
              </a:rPr>
              <a:t> </a:t>
            </a:r>
            <a:r>
              <a:rPr sz="3150" dirty="0">
                <a:solidFill>
                  <a:srgbClr val="082C6C"/>
                </a:solidFill>
              </a:rPr>
              <a:t>có</a:t>
            </a:r>
            <a:r>
              <a:rPr sz="3150" spc="-35" dirty="0">
                <a:solidFill>
                  <a:srgbClr val="082C6C"/>
                </a:solidFill>
              </a:rPr>
              <a:t> </a:t>
            </a:r>
            <a:r>
              <a:rPr sz="3150" dirty="0">
                <a:solidFill>
                  <a:srgbClr val="082C6C"/>
                </a:solidFill>
              </a:rPr>
              <a:t>các</a:t>
            </a:r>
            <a:r>
              <a:rPr sz="3150" spc="-30" dirty="0">
                <a:solidFill>
                  <a:srgbClr val="082C6C"/>
                </a:solidFill>
              </a:rPr>
              <a:t> </a:t>
            </a:r>
            <a:r>
              <a:rPr sz="3150" dirty="0">
                <a:solidFill>
                  <a:srgbClr val="082C6C"/>
                </a:solidFill>
              </a:rPr>
              <a:t>phương</a:t>
            </a:r>
            <a:r>
              <a:rPr sz="3150" spc="-60" dirty="0">
                <a:solidFill>
                  <a:srgbClr val="082C6C"/>
                </a:solidFill>
              </a:rPr>
              <a:t> </a:t>
            </a:r>
            <a:r>
              <a:rPr sz="3150" dirty="0">
                <a:solidFill>
                  <a:srgbClr val="082C6C"/>
                </a:solidFill>
              </a:rPr>
              <a:t>pháp</a:t>
            </a:r>
            <a:r>
              <a:rPr sz="3150" spc="-45" dirty="0">
                <a:solidFill>
                  <a:srgbClr val="082C6C"/>
                </a:solidFill>
              </a:rPr>
              <a:t> </a:t>
            </a:r>
            <a:r>
              <a:rPr sz="3150" dirty="0">
                <a:solidFill>
                  <a:srgbClr val="082C6C"/>
                </a:solidFill>
              </a:rPr>
              <a:t>điều</a:t>
            </a:r>
            <a:r>
              <a:rPr sz="3150" spc="-30" dirty="0">
                <a:solidFill>
                  <a:srgbClr val="082C6C"/>
                </a:solidFill>
              </a:rPr>
              <a:t> </a:t>
            </a:r>
            <a:r>
              <a:rPr sz="3150" dirty="0">
                <a:solidFill>
                  <a:srgbClr val="082C6C"/>
                </a:solidFill>
              </a:rPr>
              <a:t>trị</a:t>
            </a:r>
            <a:r>
              <a:rPr sz="3150" spc="-45" dirty="0">
                <a:solidFill>
                  <a:srgbClr val="082C6C"/>
                </a:solidFill>
              </a:rPr>
              <a:t> </a:t>
            </a:r>
            <a:r>
              <a:rPr sz="3150" dirty="0">
                <a:solidFill>
                  <a:srgbClr val="082C6C"/>
                </a:solidFill>
              </a:rPr>
              <a:t>hiệu</a:t>
            </a:r>
            <a:r>
              <a:rPr sz="3150" spc="-25" dirty="0">
                <a:solidFill>
                  <a:srgbClr val="082C6C"/>
                </a:solidFill>
              </a:rPr>
              <a:t> quả </a:t>
            </a:r>
            <a:r>
              <a:rPr sz="3150" dirty="0">
                <a:solidFill>
                  <a:srgbClr val="082C6C"/>
                </a:solidFill>
              </a:rPr>
              <a:t>cho</a:t>
            </a:r>
            <a:r>
              <a:rPr sz="3150" spc="-70" dirty="0">
                <a:solidFill>
                  <a:srgbClr val="082C6C"/>
                </a:solidFill>
              </a:rPr>
              <a:t> </a:t>
            </a:r>
            <a:r>
              <a:rPr sz="3150" dirty="0">
                <a:solidFill>
                  <a:srgbClr val="082C6C"/>
                </a:solidFill>
              </a:rPr>
              <a:t>bệnh</a:t>
            </a:r>
            <a:r>
              <a:rPr sz="3150" spc="-65" dirty="0">
                <a:solidFill>
                  <a:srgbClr val="082C6C"/>
                </a:solidFill>
              </a:rPr>
              <a:t> </a:t>
            </a:r>
            <a:r>
              <a:rPr sz="3150" dirty="0">
                <a:solidFill>
                  <a:srgbClr val="082C6C"/>
                </a:solidFill>
              </a:rPr>
              <a:t>viêm</a:t>
            </a:r>
            <a:r>
              <a:rPr sz="3150" spc="-45" dirty="0">
                <a:solidFill>
                  <a:srgbClr val="082C6C"/>
                </a:solidFill>
              </a:rPr>
              <a:t> </a:t>
            </a:r>
            <a:r>
              <a:rPr sz="3150" dirty="0">
                <a:solidFill>
                  <a:srgbClr val="082C6C"/>
                </a:solidFill>
              </a:rPr>
              <a:t>gan</a:t>
            </a:r>
            <a:r>
              <a:rPr sz="3150" spc="-30" dirty="0">
                <a:solidFill>
                  <a:srgbClr val="082C6C"/>
                </a:solidFill>
              </a:rPr>
              <a:t> </a:t>
            </a:r>
            <a:r>
              <a:rPr sz="3150" spc="-25" dirty="0">
                <a:solidFill>
                  <a:srgbClr val="082C6C"/>
                </a:solidFill>
              </a:rPr>
              <a:t>B.</a:t>
            </a:r>
            <a:endParaRPr sz="3150"/>
          </a:p>
        </p:txBody>
      </p:sp>
      <p:pic>
        <p:nvPicPr>
          <p:cNvPr id="5" name="object 5"/>
          <p:cNvPicPr/>
          <p:nvPr/>
        </p:nvPicPr>
        <p:blipFill>
          <a:blip r:embed="rId3" cstate="print"/>
          <a:stretch>
            <a:fillRect/>
          </a:stretch>
        </p:blipFill>
        <p:spPr>
          <a:xfrm>
            <a:off x="0" y="1523"/>
            <a:ext cx="10466831" cy="75285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8935" y="1413510"/>
            <a:ext cx="2372995" cy="292735"/>
          </a:xfrm>
          <a:prstGeom prst="rect">
            <a:avLst/>
          </a:prstGeom>
        </p:spPr>
        <p:txBody>
          <a:bodyPr vert="horz" wrap="square" lIns="0" tIns="12700" rIns="0" bIns="0" rtlCol="0">
            <a:spAutoFit/>
          </a:bodyPr>
          <a:lstStyle/>
          <a:p>
            <a:pPr marL="12700">
              <a:lnSpc>
                <a:spcPct val="100000"/>
              </a:lnSpc>
              <a:spcBef>
                <a:spcPts val="100"/>
              </a:spcBef>
            </a:pPr>
            <a:r>
              <a:rPr sz="1750" dirty="0">
                <a:latin typeface="Times New Roman"/>
                <a:cs typeface="Times New Roman"/>
              </a:rPr>
              <a:t>Kịch</a:t>
            </a:r>
            <a:r>
              <a:rPr sz="1750" spc="-20" dirty="0">
                <a:latin typeface="Times New Roman"/>
                <a:cs typeface="Times New Roman"/>
              </a:rPr>
              <a:t> </a:t>
            </a:r>
            <a:r>
              <a:rPr sz="1750" dirty="0">
                <a:latin typeface="Times New Roman"/>
                <a:cs typeface="Times New Roman"/>
              </a:rPr>
              <a:t>bản</a:t>
            </a:r>
            <a:r>
              <a:rPr sz="1750" spc="-20" dirty="0">
                <a:latin typeface="Times New Roman"/>
                <a:cs typeface="Times New Roman"/>
              </a:rPr>
              <a:t> </a:t>
            </a:r>
            <a:r>
              <a:rPr sz="1750" dirty="0">
                <a:latin typeface="Times New Roman"/>
                <a:cs typeface="Times New Roman"/>
              </a:rPr>
              <a:t>cùa</a:t>
            </a:r>
            <a:r>
              <a:rPr sz="1750" spc="-25" dirty="0">
                <a:latin typeface="Times New Roman"/>
                <a:cs typeface="Times New Roman"/>
              </a:rPr>
              <a:t> </a:t>
            </a:r>
            <a:r>
              <a:rPr sz="1750" dirty="0">
                <a:latin typeface="Times New Roman"/>
                <a:cs typeface="Times New Roman"/>
              </a:rPr>
              <a:t>nhà</a:t>
            </a:r>
            <a:r>
              <a:rPr sz="1750" spc="-20" dirty="0">
                <a:latin typeface="Times New Roman"/>
                <a:cs typeface="Times New Roman"/>
              </a:rPr>
              <a:t> </a:t>
            </a:r>
            <a:r>
              <a:rPr sz="1750" dirty="0">
                <a:latin typeface="Times New Roman"/>
                <a:cs typeface="Times New Roman"/>
              </a:rPr>
              <a:t>giáo</a:t>
            </a:r>
            <a:r>
              <a:rPr sz="1750" spc="-10" dirty="0">
                <a:latin typeface="Times New Roman"/>
                <a:cs typeface="Times New Roman"/>
              </a:rPr>
              <a:t> </a:t>
            </a:r>
            <a:r>
              <a:rPr sz="1750" spc="-25" dirty="0">
                <a:latin typeface="Times New Roman"/>
                <a:cs typeface="Times New Roman"/>
              </a:rPr>
              <a:t>dục</a:t>
            </a:r>
            <a:endParaRPr sz="1750">
              <a:latin typeface="Times New Roman"/>
              <a:cs typeface="Times New Roman"/>
            </a:endParaRPr>
          </a:p>
        </p:txBody>
      </p:sp>
      <p:sp>
        <p:nvSpPr>
          <p:cNvPr id="3" name="object 3"/>
          <p:cNvSpPr txBox="1"/>
          <p:nvPr/>
        </p:nvSpPr>
        <p:spPr>
          <a:xfrm>
            <a:off x="268935" y="4544948"/>
            <a:ext cx="2891155" cy="292735"/>
          </a:xfrm>
          <a:prstGeom prst="rect">
            <a:avLst/>
          </a:prstGeom>
        </p:spPr>
        <p:txBody>
          <a:bodyPr vert="horz" wrap="square" lIns="0" tIns="12700" rIns="0" bIns="0" rtlCol="0">
            <a:spAutoFit/>
          </a:bodyPr>
          <a:lstStyle/>
          <a:p>
            <a:pPr marL="12700">
              <a:lnSpc>
                <a:spcPct val="100000"/>
              </a:lnSpc>
              <a:spcBef>
                <a:spcPts val="100"/>
              </a:spcBef>
            </a:pPr>
            <a:r>
              <a:rPr sz="1750" dirty="0">
                <a:latin typeface="Times New Roman"/>
                <a:cs typeface="Times New Roman"/>
              </a:rPr>
              <a:t>Thành</a:t>
            </a:r>
            <a:r>
              <a:rPr sz="1750" spc="-20" dirty="0">
                <a:latin typeface="Times New Roman"/>
                <a:cs typeface="Times New Roman"/>
              </a:rPr>
              <a:t> </a:t>
            </a:r>
            <a:r>
              <a:rPr sz="1750" dirty="0">
                <a:latin typeface="Times New Roman"/>
                <a:cs typeface="Times New Roman"/>
              </a:rPr>
              <a:t>viên</a:t>
            </a:r>
            <a:r>
              <a:rPr sz="1750" spc="-30" dirty="0">
                <a:latin typeface="Times New Roman"/>
                <a:cs typeface="Times New Roman"/>
              </a:rPr>
              <a:t> </a:t>
            </a:r>
            <a:r>
              <a:rPr sz="1750" dirty="0">
                <a:latin typeface="Times New Roman"/>
                <a:cs typeface="Times New Roman"/>
              </a:rPr>
              <a:t>cộng</a:t>
            </a:r>
            <a:r>
              <a:rPr sz="1750" spc="-30" dirty="0">
                <a:latin typeface="Times New Roman"/>
                <a:cs typeface="Times New Roman"/>
              </a:rPr>
              <a:t> </a:t>
            </a:r>
            <a:r>
              <a:rPr sz="1750" dirty="0">
                <a:latin typeface="Times New Roman"/>
                <a:cs typeface="Times New Roman"/>
              </a:rPr>
              <a:t>đồng</a:t>
            </a:r>
            <a:r>
              <a:rPr sz="1750" spc="-20" dirty="0">
                <a:latin typeface="Times New Roman"/>
                <a:cs typeface="Times New Roman"/>
              </a:rPr>
              <a:t> </a:t>
            </a:r>
            <a:r>
              <a:rPr sz="1750" dirty="0">
                <a:latin typeface="Times New Roman"/>
                <a:cs typeface="Times New Roman"/>
              </a:rPr>
              <a:t>nhìn</a:t>
            </a:r>
            <a:r>
              <a:rPr sz="1750" spc="-10" dirty="0">
                <a:latin typeface="Times New Roman"/>
                <a:cs typeface="Times New Roman"/>
              </a:rPr>
              <a:t> </a:t>
            </a:r>
            <a:r>
              <a:rPr sz="1750" spc="-20" dirty="0">
                <a:latin typeface="Times New Roman"/>
                <a:cs typeface="Times New Roman"/>
              </a:rPr>
              <a:t>thấy</a:t>
            </a:r>
            <a:endParaRPr sz="1750">
              <a:latin typeface="Times New Roman"/>
              <a:cs typeface="Times New Roman"/>
            </a:endParaRPr>
          </a:p>
        </p:txBody>
      </p:sp>
      <p:sp>
        <p:nvSpPr>
          <p:cNvPr id="4" name="object 4"/>
          <p:cNvSpPr txBox="1">
            <a:spLocks noGrp="1"/>
          </p:cNvSpPr>
          <p:nvPr>
            <p:ph type="title"/>
          </p:nvPr>
        </p:nvSpPr>
        <p:spPr>
          <a:xfrm>
            <a:off x="4860416" y="1565625"/>
            <a:ext cx="4932680" cy="925830"/>
          </a:xfrm>
          <a:prstGeom prst="rect">
            <a:avLst/>
          </a:prstGeom>
        </p:spPr>
        <p:txBody>
          <a:bodyPr vert="horz" wrap="square" lIns="0" tIns="12700" rIns="0" bIns="0" rtlCol="0">
            <a:spAutoFit/>
          </a:bodyPr>
          <a:lstStyle/>
          <a:p>
            <a:pPr marL="12700" marR="5080">
              <a:lnSpc>
                <a:spcPct val="118100"/>
              </a:lnSpc>
              <a:spcBef>
                <a:spcPts val="100"/>
              </a:spcBef>
            </a:pPr>
            <a:r>
              <a:rPr sz="2500" dirty="0">
                <a:solidFill>
                  <a:srgbClr val="082C6C"/>
                </a:solidFill>
              </a:rPr>
              <a:t>"Tin</a:t>
            </a:r>
            <a:r>
              <a:rPr sz="2500" spc="-55" dirty="0">
                <a:solidFill>
                  <a:srgbClr val="082C6C"/>
                </a:solidFill>
              </a:rPr>
              <a:t> </a:t>
            </a:r>
            <a:r>
              <a:rPr sz="2500" dirty="0">
                <a:solidFill>
                  <a:srgbClr val="082C6C"/>
                </a:solidFill>
              </a:rPr>
              <a:t>tốt</a:t>
            </a:r>
            <a:r>
              <a:rPr sz="2500" spc="-50" dirty="0">
                <a:solidFill>
                  <a:srgbClr val="082C6C"/>
                </a:solidFill>
              </a:rPr>
              <a:t> </a:t>
            </a:r>
            <a:r>
              <a:rPr sz="2500" dirty="0">
                <a:solidFill>
                  <a:srgbClr val="082C6C"/>
                </a:solidFill>
              </a:rPr>
              <a:t>là</a:t>
            </a:r>
            <a:r>
              <a:rPr sz="2500" spc="-60" dirty="0">
                <a:solidFill>
                  <a:srgbClr val="082C6C"/>
                </a:solidFill>
              </a:rPr>
              <a:t> </a:t>
            </a:r>
            <a:r>
              <a:rPr sz="2500" dirty="0">
                <a:solidFill>
                  <a:srgbClr val="082C6C"/>
                </a:solidFill>
              </a:rPr>
              <a:t>có</a:t>
            </a:r>
            <a:r>
              <a:rPr sz="2500" spc="-50" dirty="0">
                <a:solidFill>
                  <a:srgbClr val="082C6C"/>
                </a:solidFill>
              </a:rPr>
              <a:t> </a:t>
            </a:r>
            <a:r>
              <a:rPr sz="2500" dirty="0">
                <a:solidFill>
                  <a:srgbClr val="082C6C"/>
                </a:solidFill>
              </a:rPr>
              <a:t>những</a:t>
            </a:r>
            <a:r>
              <a:rPr sz="2500" spc="-65" dirty="0">
                <a:solidFill>
                  <a:srgbClr val="082C6C"/>
                </a:solidFill>
              </a:rPr>
              <a:t> </a:t>
            </a:r>
            <a:r>
              <a:rPr sz="2500" dirty="0">
                <a:solidFill>
                  <a:srgbClr val="082C6C"/>
                </a:solidFill>
              </a:rPr>
              <a:t>phương</a:t>
            </a:r>
            <a:r>
              <a:rPr sz="2500" spc="-60" dirty="0">
                <a:solidFill>
                  <a:srgbClr val="082C6C"/>
                </a:solidFill>
              </a:rPr>
              <a:t> </a:t>
            </a:r>
            <a:r>
              <a:rPr sz="2500" dirty="0">
                <a:solidFill>
                  <a:srgbClr val="082C6C"/>
                </a:solidFill>
              </a:rPr>
              <a:t>pháp</a:t>
            </a:r>
            <a:r>
              <a:rPr sz="2500" spc="-60" dirty="0">
                <a:solidFill>
                  <a:srgbClr val="082C6C"/>
                </a:solidFill>
              </a:rPr>
              <a:t> </a:t>
            </a:r>
            <a:r>
              <a:rPr sz="2500" spc="-20" dirty="0">
                <a:solidFill>
                  <a:srgbClr val="082C6C"/>
                </a:solidFill>
              </a:rPr>
              <a:t>điều </a:t>
            </a:r>
            <a:r>
              <a:rPr sz="2500" dirty="0">
                <a:solidFill>
                  <a:srgbClr val="082C6C"/>
                </a:solidFill>
              </a:rPr>
              <a:t>trị</a:t>
            </a:r>
            <a:r>
              <a:rPr sz="2500" spc="-45" dirty="0">
                <a:solidFill>
                  <a:srgbClr val="082C6C"/>
                </a:solidFill>
              </a:rPr>
              <a:t> </a:t>
            </a:r>
            <a:r>
              <a:rPr sz="2500" dirty="0">
                <a:solidFill>
                  <a:srgbClr val="082C6C"/>
                </a:solidFill>
              </a:rPr>
              <a:t>viêm</a:t>
            </a:r>
            <a:r>
              <a:rPr sz="2500" spc="-45" dirty="0">
                <a:solidFill>
                  <a:srgbClr val="082C6C"/>
                </a:solidFill>
              </a:rPr>
              <a:t> </a:t>
            </a:r>
            <a:r>
              <a:rPr sz="2500" dirty="0">
                <a:solidFill>
                  <a:srgbClr val="082C6C"/>
                </a:solidFill>
              </a:rPr>
              <a:t>gan</a:t>
            </a:r>
            <a:r>
              <a:rPr sz="2500" spc="-45" dirty="0">
                <a:solidFill>
                  <a:srgbClr val="082C6C"/>
                </a:solidFill>
              </a:rPr>
              <a:t> </a:t>
            </a:r>
            <a:r>
              <a:rPr sz="2500" dirty="0">
                <a:solidFill>
                  <a:srgbClr val="082C6C"/>
                </a:solidFill>
              </a:rPr>
              <a:t>B</a:t>
            </a:r>
            <a:r>
              <a:rPr sz="2500" spc="-65" dirty="0">
                <a:solidFill>
                  <a:srgbClr val="082C6C"/>
                </a:solidFill>
              </a:rPr>
              <a:t> </a:t>
            </a:r>
            <a:r>
              <a:rPr sz="2500" dirty="0">
                <a:solidFill>
                  <a:srgbClr val="082C6C"/>
                </a:solidFill>
              </a:rPr>
              <a:t>rất</a:t>
            </a:r>
            <a:r>
              <a:rPr sz="2500" spc="-35" dirty="0">
                <a:solidFill>
                  <a:srgbClr val="082C6C"/>
                </a:solidFill>
              </a:rPr>
              <a:t> </a:t>
            </a:r>
            <a:r>
              <a:rPr sz="2500" dirty="0">
                <a:solidFill>
                  <a:srgbClr val="082C6C"/>
                </a:solidFill>
              </a:rPr>
              <a:t>hiệu</a:t>
            </a:r>
            <a:r>
              <a:rPr sz="2500" spc="-60" dirty="0">
                <a:solidFill>
                  <a:srgbClr val="082C6C"/>
                </a:solidFill>
              </a:rPr>
              <a:t> </a:t>
            </a:r>
            <a:r>
              <a:rPr sz="2500" spc="-20" dirty="0">
                <a:solidFill>
                  <a:srgbClr val="082C6C"/>
                </a:solidFill>
              </a:rPr>
              <a:t>quả.</a:t>
            </a:r>
            <a:endParaRPr sz="2500"/>
          </a:p>
        </p:txBody>
      </p:sp>
      <p:sp>
        <p:nvSpPr>
          <p:cNvPr id="5" name="object 5"/>
          <p:cNvSpPr txBox="1"/>
          <p:nvPr/>
        </p:nvSpPr>
        <p:spPr>
          <a:xfrm>
            <a:off x="4860163" y="2909839"/>
            <a:ext cx="5030470" cy="1374140"/>
          </a:xfrm>
          <a:prstGeom prst="rect">
            <a:avLst/>
          </a:prstGeom>
        </p:spPr>
        <p:txBody>
          <a:bodyPr vert="horz" wrap="square" lIns="0" tIns="12065" rIns="0" bIns="0" rtlCol="0">
            <a:spAutoFit/>
          </a:bodyPr>
          <a:lstStyle/>
          <a:p>
            <a:pPr marL="12700" marR="5080">
              <a:lnSpc>
                <a:spcPct val="118000"/>
              </a:lnSpc>
              <a:spcBef>
                <a:spcPts val="95"/>
              </a:spcBef>
            </a:pPr>
            <a:r>
              <a:rPr sz="2500" dirty="0">
                <a:solidFill>
                  <a:srgbClr val="082C6C"/>
                </a:solidFill>
                <a:latin typeface="Times New Roman"/>
                <a:cs typeface="Times New Roman"/>
              </a:rPr>
              <a:t>Những</a:t>
            </a:r>
            <a:r>
              <a:rPr sz="2500" spc="-75" dirty="0">
                <a:solidFill>
                  <a:srgbClr val="082C6C"/>
                </a:solidFill>
                <a:latin typeface="Times New Roman"/>
                <a:cs typeface="Times New Roman"/>
              </a:rPr>
              <a:t> </a:t>
            </a:r>
            <a:r>
              <a:rPr sz="2500" dirty="0">
                <a:solidFill>
                  <a:srgbClr val="082C6C"/>
                </a:solidFill>
                <a:latin typeface="Times New Roman"/>
                <a:cs typeface="Times New Roman"/>
              </a:rPr>
              <a:t>loại</a:t>
            </a:r>
            <a:r>
              <a:rPr sz="2500" spc="-70" dirty="0">
                <a:solidFill>
                  <a:srgbClr val="082C6C"/>
                </a:solidFill>
                <a:latin typeface="Times New Roman"/>
                <a:cs typeface="Times New Roman"/>
              </a:rPr>
              <a:t> </a:t>
            </a:r>
            <a:r>
              <a:rPr sz="2500" dirty="0">
                <a:solidFill>
                  <a:srgbClr val="082C6C"/>
                </a:solidFill>
                <a:latin typeface="Times New Roman"/>
                <a:cs typeface="Times New Roman"/>
              </a:rPr>
              <a:t>thuốc</a:t>
            </a:r>
            <a:r>
              <a:rPr sz="2500" spc="-60" dirty="0">
                <a:solidFill>
                  <a:srgbClr val="082C6C"/>
                </a:solidFill>
                <a:latin typeface="Times New Roman"/>
                <a:cs typeface="Times New Roman"/>
              </a:rPr>
              <a:t> </a:t>
            </a:r>
            <a:r>
              <a:rPr sz="2500" dirty="0">
                <a:solidFill>
                  <a:srgbClr val="082C6C"/>
                </a:solidFill>
                <a:latin typeface="Times New Roman"/>
                <a:cs typeface="Times New Roman"/>
              </a:rPr>
              <a:t>"kháng</a:t>
            </a:r>
            <a:r>
              <a:rPr sz="2500" spc="-70" dirty="0">
                <a:solidFill>
                  <a:srgbClr val="082C6C"/>
                </a:solidFill>
                <a:latin typeface="Times New Roman"/>
                <a:cs typeface="Times New Roman"/>
              </a:rPr>
              <a:t> </a:t>
            </a:r>
            <a:r>
              <a:rPr sz="2500" spc="-45" dirty="0">
                <a:solidFill>
                  <a:srgbClr val="082C6C"/>
                </a:solidFill>
                <a:latin typeface="Times New Roman"/>
                <a:cs typeface="Times New Roman"/>
              </a:rPr>
              <a:t>vi-</a:t>
            </a:r>
            <a:r>
              <a:rPr sz="2500" dirty="0">
                <a:solidFill>
                  <a:srgbClr val="082C6C"/>
                </a:solidFill>
                <a:latin typeface="Times New Roman"/>
                <a:cs typeface="Times New Roman"/>
              </a:rPr>
              <a:t>rút"</a:t>
            </a:r>
            <a:r>
              <a:rPr sz="2500" spc="-25" dirty="0">
                <a:solidFill>
                  <a:srgbClr val="082C6C"/>
                </a:solidFill>
                <a:latin typeface="Times New Roman"/>
                <a:cs typeface="Times New Roman"/>
              </a:rPr>
              <a:t> </a:t>
            </a:r>
            <a:r>
              <a:rPr sz="2500" dirty="0">
                <a:solidFill>
                  <a:srgbClr val="082C6C"/>
                </a:solidFill>
                <a:latin typeface="Times New Roman"/>
                <a:cs typeface="Times New Roman"/>
              </a:rPr>
              <a:t>này</a:t>
            </a:r>
            <a:r>
              <a:rPr sz="2500" spc="-75" dirty="0">
                <a:solidFill>
                  <a:srgbClr val="082C6C"/>
                </a:solidFill>
                <a:latin typeface="Times New Roman"/>
                <a:cs typeface="Times New Roman"/>
              </a:rPr>
              <a:t> </a:t>
            </a:r>
            <a:r>
              <a:rPr sz="2500" spc="-25" dirty="0">
                <a:solidFill>
                  <a:srgbClr val="082C6C"/>
                </a:solidFill>
                <a:latin typeface="Times New Roman"/>
                <a:cs typeface="Times New Roman"/>
              </a:rPr>
              <a:t>đã </a:t>
            </a:r>
            <a:r>
              <a:rPr sz="2500" dirty="0">
                <a:solidFill>
                  <a:srgbClr val="082C6C"/>
                </a:solidFill>
                <a:latin typeface="Times New Roman"/>
                <a:cs typeface="Times New Roman"/>
              </a:rPr>
              <a:t>được</a:t>
            </a:r>
            <a:r>
              <a:rPr sz="2500" spc="-80" dirty="0">
                <a:solidFill>
                  <a:srgbClr val="082C6C"/>
                </a:solidFill>
                <a:latin typeface="Times New Roman"/>
                <a:cs typeface="Times New Roman"/>
              </a:rPr>
              <a:t> </a:t>
            </a:r>
            <a:r>
              <a:rPr sz="2500" dirty="0">
                <a:solidFill>
                  <a:srgbClr val="082C6C"/>
                </a:solidFill>
                <a:latin typeface="Times New Roman"/>
                <a:cs typeface="Times New Roman"/>
              </a:rPr>
              <a:t>thử</a:t>
            </a:r>
            <a:r>
              <a:rPr sz="2500" spc="-100" dirty="0">
                <a:solidFill>
                  <a:srgbClr val="082C6C"/>
                </a:solidFill>
                <a:latin typeface="Times New Roman"/>
                <a:cs typeface="Times New Roman"/>
              </a:rPr>
              <a:t> </a:t>
            </a:r>
            <a:r>
              <a:rPr sz="2500" dirty="0">
                <a:solidFill>
                  <a:srgbClr val="082C6C"/>
                </a:solidFill>
                <a:latin typeface="Times New Roman"/>
                <a:cs typeface="Times New Roman"/>
              </a:rPr>
              <a:t>nghiệm</a:t>
            </a:r>
            <a:r>
              <a:rPr sz="2500" spc="-60" dirty="0">
                <a:solidFill>
                  <a:srgbClr val="082C6C"/>
                </a:solidFill>
                <a:latin typeface="Times New Roman"/>
                <a:cs typeface="Times New Roman"/>
              </a:rPr>
              <a:t> </a:t>
            </a:r>
            <a:r>
              <a:rPr sz="2500" dirty="0">
                <a:solidFill>
                  <a:srgbClr val="082C6C"/>
                </a:solidFill>
                <a:latin typeface="Times New Roman"/>
                <a:cs typeface="Times New Roman"/>
              </a:rPr>
              <a:t>và</a:t>
            </a:r>
            <a:r>
              <a:rPr sz="2500" spc="-80" dirty="0">
                <a:solidFill>
                  <a:srgbClr val="082C6C"/>
                </a:solidFill>
                <a:latin typeface="Times New Roman"/>
                <a:cs typeface="Times New Roman"/>
              </a:rPr>
              <a:t> </a:t>
            </a:r>
            <a:r>
              <a:rPr sz="2500" dirty="0">
                <a:solidFill>
                  <a:srgbClr val="082C6C"/>
                </a:solidFill>
                <a:latin typeface="Times New Roman"/>
                <a:cs typeface="Times New Roman"/>
              </a:rPr>
              <a:t>chứng</a:t>
            </a:r>
            <a:r>
              <a:rPr sz="2500" spc="-80" dirty="0">
                <a:solidFill>
                  <a:srgbClr val="082C6C"/>
                </a:solidFill>
                <a:latin typeface="Times New Roman"/>
                <a:cs typeface="Times New Roman"/>
              </a:rPr>
              <a:t> </a:t>
            </a:r>
            <a:r>
              <a:rPr sz="2500" dirty="0">
                <a:solidFill>
                  <a:srgbClr val="082C6C"/>
                </a:solidFill>
                <a:latin typeface="Times New Roman"/>
                <a:cs typeface="Times New Roman"/>
              </a:rPr>
              <a:t>minh</a:t>
            </a:r>
            <a:r>
              <a:rPr sz="2500" spc="-50" dirty="0">
                <a:solidFill>
                  <a:srgbClr val="082C6C"/>
                </a:solidFill>
                <a:latin typeface="Times New Roman"/>
                <a:cs typeface="Times New Roman"/>
              </a:rPr>
              <a:t> </a:t>
            </a:r>
            <a:r>
              <a:rPr sz="2500" dirty="0">
                <a:solidFill>
                  <a:srgbClr val="082C6C"/>
                </a:solidFill>
                <a:latin typeface="Times New Roman"/>
                <a:cs typeface="Times New Roman"/>
              </a:rPr>
              <a:t>là</a:t>
            </a:r>
            <a:r>
              <a:rPr sz="2500" spc="-80" dirty="0">
                <a:solidFill>
                  <a:srgbClr val="082C6C"/>
                </a:solidFill>
                <a:latin typeface="Times New Roman"/>
                <a:cs typeface="Times New Roman"/>
              </a:rPr>
              <a:t> </a:t>
            </a:r>
            <a:r>
              <a:rPr sz="2500" spc="-25" dirty="0">
                <a:solidFill>
                  <a:srgbClr val="082C6C"/>
                </a:solidFill>
                <a:latin typeface="Times New Roman"/>
                <a:cs typeface="Times New Roman"/>
              </a:rPr>
              <a:t>có</a:t>
            </a:r>
            <a:endParaRPr sz="2500">
              <a:latin typeface="Times New Roman"/>
              <a:cs typeface="Times New Roman"/>
            </a:endParaRPr>
          </a:p>
          <a:p>
            <a:pPr marL="12700">
              <a:lnSpc>
                <a:spcPct val="100000"/>
              </a:lnSpc>
              <a:spcBef>
                <a:spcPts val="545"/>
              </a:spcBef>
            </a:pPr>
            <a:r>
              <a:rPr sz="2500" dirty="0">
                <a:solidFill>
                  <a:srgbClr val="082C6C"/>
                </a:solidFill>
                <a:latin typeface="Times New Roman"/>
                <a:cs typeface="Times New Roman"/>
              </a:rPr>
              <a:t>thể</a:t>
            </a:r>
            <a:r>
              <a:rPr sz="2500" spc="-60" dirty="0">
                <a:solidFill>
                  <a:srgbClr val="082C6C"/>
                </a:solidFill>
                <a:latin typeface="Times New Roman"/>
                <a:cs typeface="Times New Roman"/>
              </a:rPr>
              <a:t> </a:t>
            </a:r>
            <a:r>
              <a:rPr sz="2500" dirty="0">
                <a:solidFill>
                  <a:srgbClr val="082C6C"/>
                </a:solidFill>
                <a:latin typeface="Times New Roman"/>
                <a:cs typeface="Times New Roman"/>
              </a:rPr>
              <a:t>kiểm</a:t>
            </a:r>
            <a:r>
              <a:rPr sz="2500" spc="-60" dirty="0">
                <a:solidFill>
                  <a:srgbClr val="082C6C"/>
                </a:solidFill>
                <a:latin typeface="Times New Roman"/>
                <a:cs typeface="Times New Roman"/>
              </a:rPr>
              <a:t> </a:t>
            </a:r>
            <a:r>
              <a:rPr sz="2500" dirty="0">
                <a:solidFill>
                  <a:srgbClr val="082C6C"/>
                </a:solidFill>
                <a:latin typeface="Times New Roman"/>
                <a:cs typeface="Times New Roman"/>
              </a:rPr>
              <a:t>soát</a:t>
            </a:r>
            <a:r>
              <a:rPr sz="2500" spc="-45" dirty="0">
                <a:solidFill>
                  <a:srgbClr val="082C6C"/>
                </a:solidFill>
                <a:latin typeface="Times New Roman"/>
                <a:cs typeface="Times New Roman"/>
              </a:rPr>
              <a:t> </a:t>
            </a:r>
            <a:r>
              <a:rPr sz="2500" spc="-30" dirty="0">
                <a:solidFill>
                  <a:srgbClr val="082C6C"/>
                </a:solidFill>
                <a:latin typeface="Times New Roman"/>
                <a:cs typeface="Times New Roman"/>
              </a:rPr>
              <a:t>vi-</a:t>
            </a:r>
            <a:r>
              <a:rPr sz="2500" dirty="0">
                <a:solidFill>
                  <a:srgbClr val="082C6C"/>
                </a:solidFill>
                <a:latin typeface="Times New Roman"/>
                <a:cs typeface="Times New Roman"/>
              </a:rPr>
              <a:t>rút</a:t>
            </a:r>
            <a:r>
              <a:rPr sz="2500" spc="-30" dirty="0">
                <a:solidFill>
                  <a:srgbClr val="082C6C"/>
                </a:solidFill>
                <a:latin typeface="Times New Roman"/>
                <a:cs typeface="Times New Roman"/>
              </a:rPr>
              <a:t> </a:t>
            </a:r>
            <a:r>
              <a:rPr sz="2500" dirty="0">
                <a:solidFill>
                  <a:srgbClr val="082C6C"/>
                </a:solidFill>
                <a:latin typeface="Times New Roman"/>
                <a:cs typeface="Times New Roman"/>
              </a:rPr>
              <a:t>viêm</a:t>
            </a:r>
            <a:r>
              <a:rPr sz="2500" spc="-45" dirty="0">
                <a:solidFill>
                  <a:srgbClr val="082C6C"/>
                </a:solidFill>
                <a:latin typeface="Times New Roman"/>
                <a:cs typeface="Times New Roman"/>
              </a:rPr>
              <a:t> </a:t>
            </a:r>
            <a:r>
              <a:rPr sz="2500" dirty="0">
                <a:solidFill>
                  <a:srgbClr val="082C6C"/>
                </a:solidFill>
                <a:latin typeface="Times New Roman"/>
                <a:cs typeface="Times New Roman"/>
              </a:rPr>
              <a:t>gan</a:t>
            </a:r>
            <a:r>
              <a:rPr sz="2500" spc="-60" dirty="0">
                <a:solidFill>
                  <a:srgbClr val="082C6C"/>
                </a:solidFill>
                <a:latin typeface="Times New Roman"/>
                <a:cs typeface="Times New Roman"/>
              </a:rPr>
              <a:t> </a:t>
            </a:r>
            <a:r>
              <a:rPr sz="2500" dirty="0">
                <a:solidFill>
                  <a:srgbClr val="082C6C"/>
                </a:solidFill>
                <a:latin typeface="Times New Roman"/>
                <a:cs typeface="Times New Roman"/>
              </a:rPr>
              <a:t>B</a:t>
            </a:r>
            <a:r>
              <a:rPr sz="2500" spc="-65" dirty="0">
                <a:solidFill>
                  <a:srgbClr val="082C6C"/>
                </a:solidFill>
                <a:latin typeface="Times New Roman"/>
                <a:cs typeface="Times New Roman"/>
              </a:rPr>
              <a:t> </a:t>
            </a:r>
            <a:r>
              <a:rPr sz="2500" dirty="0">
                <a:solidFill>
                  <a:srgbClr val="082C6C"/>
                </a:solidFill>
                <a:latin typeface="Times New Roman"/>
                <a:cs typeface="Times New Roman"/>
              </a:rPr>
              <a:t>và</a:t>
            </a:r>
            <a:r>
              <a:rPr sz="2500" spc="-75" dirty="0">
                <a:solidFill>
                  <a:srgbClr val="082C6C"/>
                </a:solidFill>
                <a:latin typeface="Times New Roman"/>
                <a:cs typeface="Times New Roman"/>
              </a:rPr>
              <a:t> </a:t>
            </a:r>
            <a:r>
              <a:rPr sz="2500" spc="-25" dirty="0">
                <a:solidFill>
                  <a:srgbClr val="082C6C"/>
                </a:solidFill>
                <a:latin typeface="Times New Roman"/>
                <a:cs typeface="Times New Roman"/>
              </a:rPr>
              <a:t>có</a:t>
            </a:r>
            <a:endParaRPr sz="2500">
              <a:latin typeface="Times New Roman"/>
              <a:cs typeface="Times New Roman"/>
            </a:endParaRPr>
          </a:p>
        </p:txBody>
      </p:sp>
      <p:sp>
        <p:nvSpPr>
          <p:cNvPr id="6" name="object 6"/>
          <p:cNvSpPr txBox="1"/>
          <p:nvPr/>
        </p:nvSpPr>
        <p:spPr>
          <a:xfrm>
            <a:off x="4860163" y="4258833"/>
            <a:ext cx="4822825" cy="1374140"/>
          </a:xfrm>
          <a:prstGeom prst="rect">
            <a:avLst/>
          </a:prstGeom>
        </p:spPr>
        <p:txBody>
          <a:bodyPr vert="horz" wrap="square" lIns="0" tIns="12065" rIns="0" bIns="0" rtlCol="0">
            <a:spAutoFit/>
          </a:bodyPr>
          <a:lstStyle/>
          <a:p>
            <a:pPr marL="12700" marR="5080" algn="just">
              <a:lnSpc>
                <a:spcPct val="118000"/>
              </a:lnSpc>
              <a:spcBef>
                <a:spcPts val="95"/>
              </a:spcBef>
            </a:pPr>
            <a:r>
              <a:rPr sz="2500" dirty="0">
                <a:solidFill>
                  <a:srgbClr val="082C6C"/>
                </a:solidFill>
                <a:latin typeface="Times New Roman"/>
                <a:cs typeface="Times New Roman"/>
              </a:rPr>
              <a:t>thể</a:t>
            </a:r>
            <a:r>
              <a:rPr sz="2500" spc="-75" dirty="0">
                <a:solidFill>
                  <a:srgbClr val="082C6C"/>
                </a:solidFill>
                <a:latin typeface="Times New Roman"/>
                <a:cs typeface="Times New Roman"/>
              </a:rPr>
              <a:t> </a:t>
            </a:r>
            <a:r>
              <a:rPr sz="2500" dirty="0">
                <a:solidFill>
                  <a:srgbClr val="082C6C"/>
                </a:solidFill>
                <a:latin typeface="Times New Roman"/>
                <a:cs typeface="Times New Roman"/>
              </a:rPr>
              <a:t>giúp</a:t>
            </a:r>
            <a:r>
              <a:rPr sz="2500" spc="-60" dirty="0">
                <a:solidFill>
                  <a:srgbClr val="082C6C"/>
                </a:solidFill>
                <a:latin typeface="Times New Roman"/>
                <a:cs typeface="Times New Roman"/>
              </a:rPr>
              <a:t> </a:t>
            </a:r>
            <a:r>
              <a:rPr sz="2500" dirty="0">
                <a:solidFill>
                  <a:srgbClr val="082C6C"/>
                </a:solidFill>
                <a:latin typeface="Times New Roman"/>
                <a:cs typeface="Times New Roman"/>
              </a:rPr>
              <a:t>ngăn</a:t>
            </a:r>
            <a:r>
              <a:rPr sz="2500" spc="-65" dirty="0">
                <a:solidFill>
                  <a:srgbClr val="082C6C"/>
                </a:solidFill>
                <a:latin typeface="Times New Roman"/>
                <a:cs typeface="Times New Roman"/>
              </a:rPr>
              <a:t> </a:t>
            </a:r>
            <a:r>
              <a:rPr sz="2500" dirty="0">
                <a:solidFill>
                  <a:srgbClr val="082C6C"/>
                </a:solidFill>
                <a:latin typeface="Times New Roman"/>
                <a:cs typeface="Times New Roman"/>
              </a:rPr>
              <a:t>ngừa</a:t>
            </a:r>
            <a:r>
              <a:rPr sz="2500" spc="-70" dirty="0">
                <a:solidFill>
                  <a:srgbClr val="082C6C"/>
                </a:solidFill>
                <a:latin typeface="Times New Roman"/>
                <a:cs typeface="Times New Roman"/>
              </a:rPr>
              <a:t> </a:t>
            </a:r>
            <a:r>
              <a:rPr sz="2500" dirty="0">
                <a:solidFill>
                  <a:srgbClr val="082C6C"/>
                </a:solidFill>
                <a:latin typeface="Times New Roman"/>
                <a:cs typeface="Times New Roman"/>
              </a:rPr>
              <a:t>tổn</a:t>
            </a:r>
            <a:r>
              <a:rPr sz="2500" spc="-70" dirty="0">
                <a:solidFill>
                  <a:srgbClr val="082C6C"/>
                </a:solidFill>
                <a:latin typeface="Times New Roman"/>
                <a:cs typeface="Times New Roman"/>
              </a:rPr>
              <a:t> </a:t>
            </a:r>
            <a:r>
              <a:rPr sz="2500" dirty="0">
                <a:solidFill>
                  <a:srgbClr val="082C6C"/>
                </a:solidFill>
                <a:latin typeface="Times New Roman"/>
                <a:cs typeface="Times New Roman"/>
              </a:rPr>
              <a:t>thương</a:t>
            </a:r>
            <a:r>
              <a:rPr sz="2500" spc="-65" dirty="0">
                <a:solidFill>
                  <a:srgbClr val="082C6C"/>
                </a:solidFill>
                <a:latin typeface="Times New Roman"/>
                <a:cs typeface="Times New Roman"/>
              </a:rPr>
              <a:t> </a:t>
            </a:r>
            <a:r>
              <a:rPr sz="2500" dirty="0">
                <a:solidFill>
                  <a:srgbClr val="082C6C"/>
                </a:solidFill>
                <a:latin typeface="Times New Roman"/>
                <a:cs typeface="Times New Roman"/>
              </a:rPr>
              <a:t>gan</a:t>
            </a:r>
            <a:r>
              <a:rPr sz="2500" spc="-60" dirty="0">
                <a:solidFill>
                  <a:srgbClr val="082C6C"/>
                </a:solidFill>
                <a:latin typeface="Times New Roman"/>
                <a:cs typeface="Times New Roman"/>
              </a:rPr>
              <a:t> </a:t>
            </a:r>
            <a:r>
              <a:rPr sz="2500" spc="-25" dirty="0">
                <a:solidFill>
                  <a:srgbClr val="082C6C"/>
                </a:solidFill>
                <a:latin typeface="Times New Roman"/>
                <a:cs typeface="Times New Roman"/>
              </a:rPr>
              <a:t>và </a:t>
            </a:r>
            <a:r>
              <a:rPr sz="2500" dirty="0">
                <a:solidFill>
                  <a:srgbClr val="082C6C"/>
                </a:solidFill>
                <a:latin typeface="Times New Roman"/>
                <a:cs typeface="Times New Roman"/>
              </a:rPr>
              <a:t>ung</a:t>
            </a:r>
            <a:r>
              <a:rPr sz="2500" spc="-55" dirty="0">
                <a:solidFill>
                  <a:srgbClr val="082C6C"/>
                </a:solidFill>
                <a:latin typeface="Times New Roman"/>
                <a:cs typeface="Times New Roman"/>
              </a:rPr>
              <a:t> </a:t>
            </a:r>
            <a:r>
              <a:rPr sz="2500" dirty="0">
                <a:solidFill>
                  <a:srgbClr val="082C6C"/>
                </a:solidFill>
                <a:latin typeface="Times New Roman"/>
                <a:cs typeface="Times New Roman"/>
              </a:rPr>
              <a:t>thư</a:t>
            </a:r>
            <a:r>
              <a:rPr sz="2500" spc="-60" dirty="0">
                <a:solidFill>
                  <a:srgbClr val="082C6C"/>
                </a:solidFill>
                <a:latin typeface="Times New Roman"/>
                <a:cs typeface="Times New Roman"/>
              </a:rPr>
              <a:t> </a:t>
            </a:r>
            <a:r>
              <a:rPr sz="2500" dirty="0">
                <a:solidFill>
                  <a:srgbClr val="082C6C"/>
                </a:solidFill>
                <a:latin typeface="Times New Roman"/>
                <a:cs typeface="Times New Roman"/>
              </a:rPr>
              <a:t>gan.</a:t>
            </a:r>
            <a:r>
              <a:rPr sz="2500" spc="-40" dirty="0">
                <a:solidFill>
                  <a:srgbClr val="082C6C"/>
                </a:solidFill>
                <a:latin typeface="Times New Roman"/>
                <a:cs typeface="Times New Roman"/>
              </a:rPr>
              <a:t> </a:t>
            </a:r>
            <a:r>
              <a:rPr sz="2500" dirty="0">
                <a:solidFill>
                  <a:srgbClr val="082C6C"/>
                </a:solidFill>
                <a:latin typeface="Times New Roman"/>
                <a:cs typeface="Times New Roman"/>
              </a:rPr>
              <a:t>Nó</a:t>
            </a:r>
            <a:r>
              <a:rPr sz="2500" spc="-65" dirty="0">
                <a:solidFill>
                  <a:srgbClr val="082C6C"/>
                </a:solidFill>
                <a:latin typeface="Times New Roman"/>
                <a:cs typeface="Times New Roman"/>
              </a:rPr>
              <a:t> </a:t>
            </a:r>
            <a:r>
              <a:rPr sz="2500" dirty="0">
                <a:solidFill>
                  <a:srgbClr val="082C6C"/>
                </a:solidFill>
                <a:latin typeface="Times New Roman"/>
                <a:cs typeface="Times New Roman"/>
              </a:rPr>
              <a:t>có</a:t>
            </a:r>
            <a:r>
              <a:rPr sz="2500" spc="-40" dirty="0">
                <a:solidFill>
                  <a:srgbClr val="082C6C"/>
                </a:solidFill>
                <a:latin typeface="Times New Roman"/>
                <a:cs typeface="Times New Roman"/>
              </a:rPr>
              <a:t> </a:t>
            </a:r>
            <a:r>
              <a:rPr sz="2500" dirty="0">
                <a:solidFill>
                  <a:srgbClr val="082C6C"/>
                </a:solidFill>
                <a:latin typeface="Times New Roman"/>
                <a:cs typeface="Times New Roman"/>
              </a:rPr>
              <a:t>vai</a:t>
            </a:r>
            <a:r>
              <a:rPr sz="2500" spc="-55" dirty="0">
                <a:solidFill>
                  <a:srgbClr val="082C6C"/>
                </a:solidFill>
                <a:latin typeface="Times New Roman"/>
                <a:cs typeface="Times New Roman"/>
              </a:rPr>
              <a:t> </a:t>
            </a:r>
            <a:r>
              <a:rPr sz="2500" dirty="0">
                <a:solidFill>
                  <a:srgbClr val="082C6C"/>
                </a:solidFill>
                <a:latin typeface="Times New Roman"/>
                <a:cs typeface="Times New Roman"/>
              </a:rPr>
              <a:t>trò</a:t>
            </a:r>
            <a:r>
              <a:rPr sz="2500" spc="-40" dirty="0">
                <a:solidFill>
                  <a:srgbClr val="082C6C"/>
                </a:solidFill>
                <a:latin typeface="Times New Roman"/>
                <a:cs typeface="Times New Roman"/>
              </a:rPr>
              <a:t> </a:t>
            </a:r>
            <a:r>
              <a:rPr sz="2500" dirty="0">
                <a:solidFill>
                  <a:srgbClr val="082C6C"/>
                </a:solidFill>
                <a:latin typeface="Times New Roman"/>
                <a:cs typeface="Times New Roman"/>
              </a:rPr>
              <a:t>quan</a:t>
            </a:r>
            <a:r>
              <a:rPr sz="2500" spc="-35" dirty="0">
                <a:solidFill>
                  <a:srgbClr val="082C6C"/>
                </a:solidFill>
                <a:latin typeface="Times New Roman"/>
                <a:cs typeface="Times New Roman"/>
              </a:rPr>
              <a:t> </a:t>
            </a:r>
            <a:r>
              <a:rPr sz="2500" spc="-10" dirty="0">
                <a:solidFill>
                  <a:srgbClr val="082C6C"/>
                </a:solidFill>
                <a:latin typeface="Times New Roman"/>
                <a:cs typeface="Times New Roman"/>
              </a:rPr>
              <a:t>trọng </a:t>
            </a:r>
            <a:r>
              <a:rPr sz="2500" dirty="0">
                <a:solidFill>
                  <a:srgbClr val="082C6C"/>
                </a:solidFill>
                <a:latin typeface="Times New Roman"/>
                <a:cs typeface="Times New Roman"/>
              </a:rPr>
              <a:t>trong</a:t>
            </a:r>
            <a:r>
              <a:rPr sz="2500" spc="-45" dirty="0">
                <a:solidFill>
                  <a:srgbClr val="082C6C"/>
                </a:solidFill>
                <a:latin typeface="Times New Roman"/>
                <a:cs typeface="Times New Roman"/>
              </a:rPr>
              <a:t> </a:t>
            </a:r>
            <a:r>
              <a:rPr sz="2500" dirty="0">
                <a:solidFill>
                  <a:srgbClr val="082C6C"/>
                </a:solidFill>
                <a:latin typeface="Times New Roman"/>
                <a:cs typeface="Times New Roman"/>
              </a:rPr>
              <a:t>việc</a:t>
            </a:r>
            <a:r>
              <a:rPr sz="2500" spc="-60" dirty="0">
                <a:solidFill>
                  <a:srgbClr val="082C6C"/>
                </a:solidFill>
                <a:latin typeface="Times New Roman"/>
                <a:cs typeface="Times New Roman"/>
              </a:rPr>
              <a:t> </a:t>
            </a:r>
            <a:r>
              <a:rPr sz="2500" dirty="0">
                <a:solidFill>
                  <a:srgbClr val="082C6C"/>
                </a:solidFill>
                <a:latin typeface="Times New Roman"/>
                <a:cs typeface="Times New Roman"/>
              </a:rPr>
              <a:t>giúp</a:t>
            </a:r>
            <a:r>
              <a:rPr sz="2500" spc="-55" dirty="0">
                <a:solidFill>
                  <a:srgbClr val="082C6C"/>
                </a:solidFill>
                <a:latin typeface="Times New Roman"/>
                <a:cs typeface="Times New Roman"/>
              </a:rPr>
              <a:t> </a:t>
            </a:r>
            <a:r>
              <a:rPr sz="2500" dirty="0">
                <a:solidFill>
                  <a:srgbClr val="082C6C"/>
                </a:solidFill>
                <a:latin typeface="Times New Roman"/>
                <a:cs typeface="Times New Roman"/>
              </a:rPr>
              <a:t>quản</a:t>
            </a:r>
            <a:r>
              <a:rPr sz="2500" spc="-60" dirty="0">
                <a:solidFill>
                  <a:srgbClr val="082C6C"/>
                </a:solidFill>
                <a:latin typeface="Times New Roman"/>
                <a:cs typeface="Times New Roman"/>
              </a:rPr>
              <a:t> </a:t>
            </a:r>
            <a:r>
              <a:rPr sz="2500" dirty="0">
                <a:solidFill>
                  <a:srgbClr val="082C6C"/>
                </a:solidFill>
                <a:latin typeface="Times New Roman"/>
                <a:cs typeface="Times New Roman"/>
              </a:rPr>
              <a:t>lý</a:t>
            </a:r>
            <a:r>
              <a:rPr sz="2500" spc="-55" dirty="0">
                <a:solidFill>
                  <a:srgbClr val="082C6C"/>
                </a:solidFill>
                <a:latin typeface="Times New Roman"/>
                <a:cs typeface="Times New Roman"/>
              </a:rPr>
              <a:t> </a:t>
            </a:r>
            <a:r>
              <a:rPr sz="2500" spc="-10" dirty="0">
                <a:solidFill>
                  <a:srgbClr val="082C6C"/>
                </a:solidFill>
                <a:latin typeface="Times New Roman"/>
                <a:cs typeface="Times New Roman"/>
              </a:rPr>
              <a:t>virus."</a:t>
            </a:r>
            <a:endParaRPr sz="2500">
              <a:latin typeface="Times New Roman"/>
              <a:cs typeface="Times New Roman"/>
            </a:endParaRPr>
          </a:p>
        </p:txBody>
      </p:sp>
      <p:pic>
        <p:nvPicPr>
          <p:cNvPr id="7" name="object 7"/>
          <p:cNvPicPr/>
          <p:nvPr/>
        </p:nvPicPr>
        <p:blipFill>
          <a:blip r:embed="rId2" cstate="print"/>
          <a:stretch>
            <a:fillRect/>
          </a:stretch>
        </p:blipFill>
        <p:spPr>
          <a:xfrm>
            <a:off x="332231" y="1816607"/>
            <a:ext cx="3596640" cy="2542032"/>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855470" y="2370935"/>
            <a:ext cx="4691380" cy="4051935"/>
          </a:xfrm>
          <a:prstGeom prst="rect">
            <a:avLst/>
          </a:prstGeom>
        </p:spPr>
        <p:txBody>
          <a:bodyPr vert="horz" wrap="square" lIns="0" tIns="72390" rIns="0" bIns="0" rtlCol="0">
            <a:spAutoFit/>
          </a:bodyPr>
          <a:lstStyle/>
          <a:p>
            <a:pPr marL="30480">
              <a:lnSpc>
                <a:spcPct val="100000"/>
              </a:lnSpc>
              <a:spcBef>
                <a:spcPts val="570"/>
              </a:spcBef>
            </a:pPr>
            <a:r>
              <a:rPr sz="2250" dirty="0">
                <a:solidFill>
                  <a:srgbClr val="082C6C"/>
                </a:solidFill>
                <a:latin typeface="Times New Roman"/>
                <a:cs typeface="Times New Roman"/>
              </a:rPr>
              <a:t>Hầu</a:t>
            </a:r>
            <a:r>
              <a:rPr sz="2250" spc="-70" dirty="0">
                <a:solidFill>
                  <a:srgbClr val="082C6C"/>
                </a:solidFill>
                <a:latin typeface="Times New Roman"/>
                <a:cs typeface="Times New Roman"/>
              </a:rPr>
              <a:t> </a:t>
            </a:r>
            <a:r>
              <a:rPr sz="2250" dirty="0">
                <a:solidFill>
                  <a:srgbClr val="082C6C"/>
                </a:solidFill>
                <a:latin typeface="Times New Roman"/>
                <a:cs typeface="Times New Roman"/>
              </a:rPr>
              <a:t>hết</a:t>
            </a:r>
            <a:r>
              <a:rPr sz="2250" spc="-30" dirty="0">
                <a:solidFill>
                  <a:srgbClr val="082C6C"/>
                </a:solidFill>
                <a:latin typeface="Times New Roman"/>
                <a:cs typeface="Times New Roman"/>
              </a:rPr>
              <a:t> </a:t>
            </a:r>
            <a:r>
              <a:rPr sz="2250" dirty="0">
                <a:solidFill>
                  <a:srgbClr val="082C6C"/>
                </a:solidFill>
                <a:latin typeface="Times New Roman"/>
                <a:cs typeface="Times New Roman"/>
              </a:rPr>
              <a:t>mọi</a:t>
            </a:r>
            <a:r>
              <a:rPr sz="2250" spc="-10" dirty="0">
                <a:solidFill>
                  <a:srgbClr val="082C6C"/>
                </a:solidFill>
                <a:latin typeface="Times New Roman"/>
                <a:cs typeface="Times New Roman"/>
              </a:rPr>
              <a:t> </a:t>
            </a:r>
            <a:r>
              <a:rPr sz="2250" dirty="0">
                <a:solidFill>
                  <a:srgbClr val="082C6C"/>
                </a:solidFill>
                <a:latin typeface="Times New Roman"/>
                <a:cs typeface="Times New Roman"/>
              </a:rPr>
              <a:t>người</a:t>
            </a:r>
            <a:r>
              <a:rPr sz="2250" spc="-55" dirty="0">
                <a:solidFill>
                  <a:srgbClr val="082C6C"/>
                </a:solidFill>
                <a:latin typeface="Times New Roman"/>
                <a:cs typeface="Times New Roman"/>
              </a:rPr>
              <a:t> </a:t>
            </a:r>
            <a:r>
              <a:rPr sz="2250" dirty="0">
                <a:solidFill>
                  <a:srgbClr val="082C6C"/>
                </a:solidFill>
                <a:latin typeface="Times New Roman"/>
                <a:cs typeface="Times New Roman"/>
              </a:rPr>
              <a:t>không</a:t>
            </a:r>
            <a:r>
              <a:rPr sz="2250" spc="-55" dirty="0">
                <a:solidFill>
                  <a:srgbClr val="082C6C"/>
                </a:solidFill>
                <a:latin typeface="Times New Roman"/>
                <a:cs typeface="Times New Roman"/>
              </a:rPr>
              <a:t> </a:t>
            </a:r>
            <a:r>
              <a:rPr sz="2250" dirty="0">
                <a:solidFill>
                  <a:srgbClr val="082C6C"/>
                </a:solidFill>
                <a:latin typeface="Times New Roman"/>
                <a:cs typeface="Times New Roman"/>
              </a:rPr>
              <a:t>có</a:t>
            </a:r>
            <a:r>
              <a:rPr sz="2250" spc="-40" dirty="0">
                <a:solidFill>
                  <a:srgbClr val="082C6C"/>
                </a:solidFill>
                <a:latin typeface="Times New Roman"/>
                <a:cs typeface="Times New Roman"/>
              </a:rPr>
              <a:t> </a:t>
            </a:r>
            <a:r>
              <a:rPr sz="2250" spc="-10" dirty="0">
                <a:solidFill>
                  <a:srgbClr val="082C6C"/>
                </a:solidFill>
                <a:latin typeface="Times New Roman"/>
                <a:cs typeface="Times New Roman"/>
              </a:rPr>
              <a:t>triệu</a:t>
            </a:r>
            <a:endParaRPr sz="2250">
              <a:latin typeface="Times New Roman"/>
              <a:cs typeface="Times New Roman"/>
            </a:endParaRPr>
          </a:p>
          <a:p>
            <a:pPr marL="30480">
              <a:lnSpc>
                <a:spcPct val="100000"/>
              </a:lnSpc>
              <a:spcBef>
                <a:spcPts val="470"/>
              </a:spcBef>
            </a:pPr>
            <a:r>
              <a:rPr sz="2250" dirty="0">
                <a:solidFill>
                  <a:srgbClr val="082C6C"/>
                </a:solidFill>
                <a:latin typeface="Times New Roman"/>
                <a:cs typeface="Times New Roman"/>
              </a:rPr>
              <a:t>chứng</a:t>
            </a:r>
            <a:r>
              <a:rPr sz="2250" spc="-45" dirty="0">
                <a:solidFill>
                  <a:srgbClr val="082C6C"/>
                </a:solidFill>
                <a:latin typeface="Times New Roman"/>
                <a:cs typeface="Times New Roman"/>
              </a:rPr>
              <a:t> </a:t>
            </a:r>
            <a:r>
              <a:rPr sz="2250" dirty="0">
                <a:solidFill>
                  <a:srgbClr val="082C6C"/>
                </a:solidFill>
                <a:latin typeface="Times New Roman"/>
                <a:cs typeface="Times New Roman"/>
              </a:rPr>
              <a:t>viêm</a:t>
            </a:r>
            <a:r>
              <a:rPr sz="2250" spc="-45" dirty="0">
                <a:solidFill>
                  <a:srgbClr val="082C6C"/>
                </a:solidFill>
                <a:latin typeface="Times New Roman"/>
                <a:cs typeface="Times New Roman"/>
              </a:rPr>
              <a:t> </a:t>
            </a:r>
            <a:r>
              <a:rPr sz="2250" dirty="0">
                <a:solidFill>
                  <a:srgbClr val="082C6C"/>
                </a:solidFill>
                <a:latin typeface="Times New Roman"/>
                <a:cs typeface="Times New Roman"/>
              </a:rPr>
              <a:t>gan</a:t>
            </a:r>
            <a:r>
              <a:rPr sz="2250" spc="-40" dirty="0">
                <a:solidFill>
                  <a:srgbClr val="082C6C"/>
                </a:solidFill>
                <a:latin typeface="Times New Roman"/>
                <a:cs typeface="Times New Roman"/>
              </a:rPr>
              <a:t> </a:t>
            </a:r>
            <a:r>
              <a:rPr sz="2250" spc="-25" dirty="0">
                <a:solidFill>
                  <a:srgbClr val="082C6C"/>
                </a:solidFill>
                <a:latin typeface="Times New Roman"/>
                <a:cs typeface="Times New Roman"/>
              </a:rPr>
              <a:t>B.</a:t>
            </a:r>
            <a:endParaRPr sz="2250">
              <a:latin typeface="Times New Roman"/>
              <a:cs typeface="Times New Roman"/>
            </a:endParaRPr>
          </a:p>
          <a:p>
            <a:pPr>
              <a:lnSpc>
                <a:spcPct val="100000"/>
              </a:lnSpc>
              <a:spcBef>
                <a:spcPts val="1814"/>
              </a:spcBef>
            </a:pPr>
            <a:endParaRPr sz="2250">
              <a:latin typeface="Times New Roman"/>
              <a:cs typeface="Times New Roman"/>
            </a:endParaRPr>
          </a:p>
          <a:p>
            <a:pPr marL="30480" marR="1156970" indent="-18415">
              <a:lnSpc>
                <a:spcPct val="116900"/>
              </a:lnSpc>
            </a:pPr>
            <a:r>
              <a:rPr sz="2250" dirty="0">
                <a:solidFill>
                  <a:srgbClr val="082C6C"/>
                </a:solidFill>
                <a:latin typeface="Times New Roman"/>
                <a:cs typeface="Times New Roman"/>
              </a:rPr>
              <a:t>Hầu</a:t>
            </a:r>
            <a:r>
              <a:rPr sz="2250" spc="-55" dirty="0">
                <a:solidFill>
                  <a:srgbClr val="082C6C"/>
                </a:solidFill>
                <a:latin typeface="Times New Roman"/>
                <a:cs typeface="Times New Roman"/>
              </a:rPr>
              <a:t> </a:t>
            </a:r>
            <a:r>
              <a:rPr sz="2250" dirty="0">
                <a:solidFill>
                  <a:srgbClr val="082C6C"/>
                </a:solidFill>
                <a:latin typeface="Times New Roman"/>
                <a:cs typeface="Times New Roman"/>
              </a:rPr>
              <a:t>hết</a:t>
            </a:r>
            <a:r>
              <a:rPr sz="2250" spc="-30" dirty="0">
                <a:solidFill>
                  <a:srgbClr val="082C6C"/>
                </a:solidFill>
                <a:latin typeface="Times New Roman"/>
                <a:cs typeface="Times New Roman"/>
              </a:rPr>
              <a:t> </a:t>
            </a:r>
            <a:r>
              <a:rPr sz="2250" dirty="0">
                <a:solidFill>
                  <a:srgbClr val="082C6C"/>
                </a:solidFill>
                <a:latin typeface="Times New Roman"/>
                <a:cs typeface="Times New Roman"/>
              </a:rPr>
              <a:t>mọi</a:t>
            </a:r>
            <a:r>
              <a:rPr sz="2250" spc="-15" dirty="0">
                <a:solidFill>
                  <a:srgbClr val="082C6C"/>
                </a:solidFill>
                <a:latin typeface="Times New Roman"/>
                <a:cs typeface="Times New Roman"/>
              </a:rPr>
              <a:t> </a:t>
            </a:r>
            <a:r>
              <a:rPr sz="2250" dirty="0">
                <a:solidFill>
                  <a:srgbClr val="082C6C"/>
                </a:solidFill>
                <a:latin typeface="Times New Roman"/>
                <a:cs typeface="Times New Roman"/>
              </a:rPr>
              <a:t>người</a:t>
            </a:r>
            <a:r>
              <a:rPr sz="2250" spc="-55" dirty="0">
                <a:solidFill>
                  <a:srgbClr val="082C6C"/>
                </a:solidFill>
                <a:latin typeface="Times New Roman"/>
                <a:cs typeface="Times New Roman"/>
              </a:rPr>
              <a:t> </a:t>
            </a:r>
            <a:r>
              <a:rPr sz="2250" dirty="0">
                <a:solidFill>
                  <a:srgbClr val="082C6C"/>
                </a:solidFill>
                <a:latin typeface="Times New Roman"/>
                <a:cs typeface="Times New Roman"/>
              </a:rPr>
              <a:t>đều</a:t>
            </a:r>
            <a:r>
              <a:rPr sz="2250" spc="-35" dirty="0">
                <a:solidFill>
                  <a:srgbClr val="082C6C"/>
                </a:solidFill>
                <a:latin typeface="Times New Roman"/>
                <a:cs typeface="Times New Roman"/>
              </a:rPr>
              <a:t> </a:t>
            </a:r>
            <a:r>
              <a:rPr sz="2250" spc="-25" dirty="0">
                <a:solidFill>
                  <a:srgbClr val="082C6C"/>
                </a:solidFill>
                <a:latin typeface="Times New Roman"/>
                <a:cs typeface="Times New Roman"/>
              </a:rPr>
              <a:t>mắc </a:t>
            </a:r>
            <a:r>
              <a:rPr sz="2250" dirty="0">
                <a:solidFill>
                  <a:srgbClr val="082C6C"/>
                </a:solidFill>
                <a:latin typeface="Times New Roman"/>
                <a:cs typeface="Times New Roman"/>
              </a:rPr>
              <a:t>bệnh</a:t>
            </a:r>
            <a:r>
              <a:rPr sz="2250" spc="-45" dirty="0">
                <a:solidFill>
                  <a:srgbClr val="082C6C"/>
                </a:solidFill>
                <a:latin typeface="Times New Roman"/>
                <a:cs typeface="Times New Roman"/>
              </a:rPr>
              <a:t> </a:t>
            </a:r>
            <a:r>
              <a:rPr sz="2250" dirty="0">
                <a:solidFill>
                  <a:srgbClr val="082C6C"/>
                </a:solidFill>
                <a:latin typeface="Times New Roman"/>
                <a:cs typeface="Times New Roman"/>
              </a:rPr>
              <a:t>viêm</a:t>
            </a:r>
            <a:r>
              <a:rPr sz="2250" spc="-15" dirty="0">
                <a:solidFill>
                  <a:srgbClr val="082C6C"/>
                </a:solidFill>
                <a:latin typeface="Times New Roman"/>
                <a:cs typeface="Times New Roman"/>
              </a:rPr>
              <a:t> </a:t>
            </a:r>
            <a:r>
              <a:rPr sz="2250" dirty="0">
                <a:solidFill>
                  <a:srgbClr val="082C6C"/>
                </a:solidFill>
                <a:latin typeface="Times New Roman"/>
                <a:cs typeface="Times New Roman"/>
              </a:rPr>
              <a:t>gan</a:t>
            </a:r>
            <a:r>
              <a:rPr sz="2250" spc="-35" dirty="0">
                <a:solidFill>
                  <a:srgbClr val="082C6C"/>
                </a:solidFill>
                <a:latin typeface="Times New Roman"/>
                <a:cs typeface="Times New Roman"/>
              </a:rPr>
              <a:t> </a:t>
            </a:r>
            <a:r>
              <a:rPr sz="2250" dirty="0">
                <a:solidFill>
                  <a:srgbClr val="082C6C"/>
                </a:solidFill>
                <a:latin typeface="Times New Roman"/>
                <a:cs typeface="Times New Roman"/>
              </a:rPr>
              <a:t>B</a:t>
            </a:r>
            <a:r>
              <a:rPr sz="2250" spc="-20" dirty="0">
                <a:solidFill>
                  <a:srgbClr val="082C6C"/>
                </a:solidFill>
                <a:latin typeface="Times New Roman"/>
                <a:cs typeface="Times New Roman"/>
              </a:rPr>
              <a:t> </a:t>
            </a:r>
            <a:r>
              <a:rPr sz="2250" dirty="0">
                <a:solidFill>
                  <a:srgbClr val="082C6C"/>
                </a:solidFill>
                <a:latin typeface="Times New Roman"/>
                <a:cs typeface="Times New Roman"/>
              </a:rPr>
              <a:t>khi</a:t>
            </a:r>
            <a:r>
              <a:rPr sz="2250" spc="-30" dirty="0">
                <a:solidFill>
                  <a:srgbClr val="082C6C"/>
                </a:solidFill>
                <a:latin typeface="Times New Roman"/>
                <a:cs typeface="Times New Roman"/>
              </a:rPr>
              <a:t> </a:t>
            </a:r>
            <a:r>
              <a:rPr sz="2250" dirty="0">
                <a:solidFill>
                  <a:srgbClr val="082C6C"/>
                </a:solidFill>
                <a:latin typeface="Times New Roman"/>
                <a:cs typeface="Times New Roman"/>
              </a:rPr>
              <a:t>còn</a:t>
            </a:r>
            <a:r>
              <a:rPr sz="2250" spc="-30" dirty="0">
                <a:solidFill>
                  <a:srgbClr val="082C6C"/>
                </a:solidFill>
                <a:latin typeface="Times New Roman"/>
                <a:cs typeface="Times New Roman"/>
              </a:rPr>
              <a:t> </a:t>
            </a:r>
            <a:r>
              <a:rPr sz="2250" dirty="0">
                <a:solidFill>
                  <a:srgbClr val="082C6C"/>
                </a:solidFill>
                <a:latin typeface="Times New Roman"/>
                <a:cs typeface="Times New Roman"/>
              </a:rPr>
              <a:t>là</a:t>
            </a:r>
            <a:r>
              <a:rPr sz="2250" spc="-20" dirty="0">
                <a:solidFill>
                  <a:srgbClr val="082C6C"/>
                </a:solidFill>
                <a:latin typeface="Times New Roman"/>
                <a:cs typeface="Times New Roman"/>
              </a:rPr>
              <a:t> </a:t>
            </a:r>
            <a:r>
              <a:rPr sz="2250" spc="-25" dirty="0">
                <a:solidFill>
                  <a:srgbClr val="082C6C"/>
                </a:solidFill>
                <a:latin typeface="Times New Roman"/>
                <a:cs typeface="Times New Roman"/>
              </a:rPr>
              <a:t>trẻ </a:t>
            </a:r>
            <a:r>
              <a:rPr sz="2250" dirty="0">
                <a:solidFill>
                  <a:srgbClr val="082C6C"/>
                </a:solidFill>
                <a:latin typeface="Times New Roman"/>
                <a:cs typeface="Times New Roman"/>
              </a:rPr>
              <a:t>sơ</a:t>
            </a:r>
            <a:r>
              <a:rPr sz="2250" spc="-35" dirty="0">
                <a:solidFill>
                  <a:srgbClr val="082C6C"/>
                </a:solidFill>
                <a:latin typeface="Times New Roman"/>
                <a:cs typeface="Times New Roman"/>
              </a:rPr>
              <a:t> </a:t>
            </a:r>
            <a:r>
              <a:rPr sz="2250" dirty="0">
                <a:solidFill>
                  <a:srgbClr val="082C6C"/>
                </a:solidFill>
                <a:latin typeface="Times New Roman"/>
                <a:cs typeface="Times New Roman"/>
              </a:rPr>
              <a:t>sinh</a:t>
            </a:r>
            <a:r>
              <a:rPr sz="2250" spc="-30" dirty="0">
                <a:solidFill>
                  <a:srgbClr val="082C6C"/>
                </a:solidFill>
                <a:latin typeface="Times New Roman"/>
                <a:cs typeface="Times New Roman"/>
              </a:rPr>
              <a:t> </a:t>
            </a:r>
            <a:r>
              <a:rPr sz="2250" dirty="0">
                <a:solidFill>
                  <a:srgbClr val="082C6C"/>
                </a:solidFill>
                <a:latin typeface="Times New Roman"/>
                <a:cs typeface="Times New Roman"/>
              </a:rPr>
              <a:t>hoặc</a:t>
            </a:r>
            <a:r>
              <a:rPr sz="2250" spc="-25" dirty="0">
                <a:solidFill>
                  <a:srgbClr val="082C6C"/>
                </a:solidFill>
                <a:latin typeface="Times New Roman"/>
                <a:cs typeface="Times New Roman"/>
              </a:rPr>
              <a:t> </a:t>
            </a:r>
            <a:r>
              <a:rPr sz="2250" dirty="0">
                <a:solidFill>
                  <a:srgbClr val="082C6C"/>
                </a:solidFill>
                <a:latin typeface="Times New Roman"/>
                <a:cs typeface="Times New Roman"/>
              </a:rPr>
              <a:t>trẻ</a:t>
            </a:r>
            <a:r>
              <a:rPr sz="2250" spc="-15" dirty="0">
                <a:solidFill>
                  <a:srgbClr val="082C6C"/>
                </a:solidFill>
                <a:latin typeface="Times New Roman"/>
                <a:cs typeface="Times New Roman"/>
              </a:rPr>
              <a:t> </a:t>
            </a:r>
            <a:r>
              <a:rPr sz="2250" spc="-20" dirty="0">
                <a:solidFill>
                  <a:srgbClr val="082C6C"/>
                </a:solidFill>
                <a:latin typeface="Times New Roman"/>
                <a:cs typeface="Times New Roman"/>
              </a:rPr>
              <a:t>nhỏ.</a:t>
            </a:r>
            <a:endParaRPr sz="2250">
              <a:latin typeface="Times New Roman"/>
              <a:cs typeface="Times New Roman"/>
            </a:endParaRPr>
          </a:p>
          <a:p>
            <a:pPr marL="13970" marR="5080" indent="-1905" algn="just">
              <a:lnSpc>
                <a:spcPct val="117200"/>
              </a:lnSpc>
              <a:spcBef>
                <a:spcPts val="1995"/>
              </a:spcBef>
            </a:pPr>
            <a:r>
              <a:rPr sz="2250" dirty="0">
                <a:solidFill>
                  <a:srgbClr val="082C6C"/>
                </a:solidFill>
                <a:latin typeface="Times New Roman"/>
                <a:cs typeface="Times New Roman"/>
              </a:rPr>
              <a:t>Có</a:t>
            </a:r>
            <a:r>
              <a:rPr sz="2250" spc="10" dirty="0">
                <a:solidFill>
                  <a:srgbClr val="082C6C"/>
                </a:solidFill>
                <a:latin typeface="Times New Roman"/>
                <a:cs typeface="Times New Roman"/>
              </a:rPr>
              <a:t> </a:t>
            </a:r>
            <a:r>
              <a:rPr sz="2250" dirty="0">
                <a:solidFill>
                  <a:srgbClr val="082C6C"/>
                </a:solidFill>
                <a:latin typeface="Times New Roman"/>
                <a:cs typeface="Times New Roman"/>
              </a:rPr>
              <a:t>những</a:t>
            </a:r>
            <a:r>
              <a:rPr sz="2250" spc="15" dirty="0">
                <a:solidFill>
                  <a:srgbClr val="082C6C"/>
                </a:solidFill>
                <a:latin typeface="Times New Roman"/>
                <a:cs typeface="Times New Roman"/>
              </a:rPr>
              <a:t> </a:t>
            </a:r>
            <a:r>
              <a:rPr sz="2250" dirty="0">
                <a:solidFill>
                  <a:srgbClr val="082C6C"/>
                </a:solidFill>
                <a:latin typeface="Times New Roman"/>
                <a:cs typeface="Times New Roman"/>
              </a:rPr>
              <a:t>phương</a:t>
            </a:r>
            <a:r>
              <a:rPr sz="2250" spc="15" dirty="0">
                <a:solidFill>
                  <a:srgbClr val="082C6C"/>
                </a:solidFill>
                <a:latin typeface="Times New Roman"/>
                <a:cs typeface="Times New Roman"/>
              </a:rPr>
              <a:t> </a:t>
            </a:r>
            <a:r>
              <a:rPr sz="2250" dirty="0">
                <a:solidFill>
                  <a:srgbClr val="082C6C"/>
                </a:solidFill>
                <a:latin typeface="Times New Roman"/>
                <a:cs typeface="Times New Roman"/>
              </a:rPr>
              <a:t>pháp</a:t>
            </a:r>
            <a:r>
              <a:rPr sz="2250" spc="10" dirty="0">
                <a:solidFill>
                  <a:srgbClr val="082C6C"/>
                </a:solidFill>
                <a:latin typeface="Times New Roman"/>
                <a:cs typeface="Times New Roman"/>
              </a:rPr>
              <a:t> </a:t>
            </a:r>
            <a:r>
              <a:rPr sz="2250" dirty="0">
                <a:solidFill>
                  <a:srgbClr val="082C6C"/>
                </a:solidFill>
                <a:latin typeface="Times New Roman"/>
                <a:cs typeface="Times New Roman"/>
              </a:rPr>
              <a:t>điều</a:t>
            </a:r>
            <a:r>
              <a:rPr sz="2250" spc="25" dirty="0">
                <a:solidFill>
                  <a:srgbClr val="082C6C"/>
                </a:solidFill>
                <a:latin typeface="Times New Roman"/>
                <a:cs typeface="Times New Roman"/>
              </a:rPr>
              <a:t> </a:t>
            </a:r>
            <a:r>
              <a:rPr sz="2250" dirty="0">
                <a:solidFill>
                  <a:srgbClr val="082C6C"/>
                </a:solidFill>
                <a:latin typeface="Times New Roman"/>
                <a:cs typeface="Times New Roman"/>
              </a:rPr>
              <a:t>trị</a:t>
            </a:r>
            <a:r>
              <a:rPr sz="2250" spc="10" dirty="0">
                <a:solidFill>
                  <a:srgbClr val="082C6C"/>
                </a:solidFill>
                <a:latin typeface="Times New Roman"/>
                <a:cs typeface="Times New Roman"/>
              </a:rPr>
              <a:t> </a:t>
            </a:r>
            <a:r>
              <a:rPr sz="2250" dirty="0">
                <a:solidFill>
                  <a:srgbClr val="082C6C"/>
                </a:solidFill>
                <a:latin typeface="Times New Roman"/>
                <a:cs typeface="Times New Roman"/>
              </a:rPr>
              <a:t>hiệu</a:t>
            </a:r>
            <a:r>
              <a:rPr sz="2250" spc="20" dirty="0">
                <a:solidFill>
                  <a:srgbClr val="082C6C"/>
                </a:solidFill>
                <a:latin typeface="Times New Roman"/>
                <a:cs typeface="Times New Roman"/>
              </a:rPr>
              <a:t> </a:t>
            </a:r>
            <a:r>
              <a:rPr sz="2250" spc="-25" dirty="0">
                <a:solidFill>
                  <a:srgbClr val="082C6C"/>
                </a:solidFill>
                <a:latin typeface="Times New Roman"/>
                <a:cs typeface="Times New Roman"/>
              </a:rPr>
              <a:t>quả </a:t>
            </a:r>
            <a:r>
              <a:rPr sz="2250" dirty="0">
                <a:solidFill>
                  <a:srgbClr val="082C6C"/>
                </a:solidFill>
                <a:latin typeface="Times New Roman"/>
                <a:cs typeface="Times New Roman"/>
              </a:rPr>
              <a:t>đối</a:t>
            </a:r>
            <a:r>
              <a:rPr sz="2250" spc="10" dirty="0">
                <a:solidFill>
                  <a:srgbClr val="082C6C"/>
                </a:solidFill>
                <a:latin typeface="Times New Roman"/>
                <a:cs typeface="Times New Roman"/>
              </a:rPr>
              <a:t> </a:t>
            </a:r>
            <a:r>
              <a:rPr sz="2250" dirty="0">
                <a:solidFill>
                  <a:srgbClr val="082C6C"/>
                </a:solidFill>
                <a:latin typeface="Times New Roman"/>
                <a:cs typeface="Times New Roman"/>
              </a:rPr>
              <a:t>với</a:t>
            </a:r>
            <a:r>
              <a:rPr sz="2250" spc="5" dirty="0">
                <a:solidFill>
                  <a:srgbClr val="082C6C"/>
                </a:solidFill>
                <a:latin typeface="Times New Roman"/>
                <a:cs typeface="Times New Roman"/>
              </a:rPr>
              <a:t> </a:t>
            </a:r>
            <a:r>
              <a:rPr sz="2250" dirty="0">
                <a:solidFill>
                  <a:srgbClr val="082C6C"/>
                </a:solidFill>
                <a:latin typeface="Times New Roman"/>
                <a:cs typeface="Times New Roman"/>
              </a:rPr>
              <a:t>bệnh</a:t>
            </a:r>
            <a:r>
              <a:rPr sz="2250" spc="-5" dirty="0">
                <a:solidFill>
                  <a:srgbClr val="082C6C"/>
                </a:solidFill>
                <a:latin typeface="Times New Roman"/>
                <a:cs typeface="Times New Roman"/>
              </a:rPr>
              <a:t> </a:t>
            </a:r>
            <a:r>
              <a:rPr sz="2250" dirty="0">
                <a:solidFill>
                  <a:srgbClr val="082C6C"/>
                </a:solidFill>
                <a:latin typeface="Times New Roman"/>
                <a:cs typeface="Times New Roman"/>
              </a:rPr>
              <a:t>viêm</a:t>
            </a:r>
            <a:r>
              <a:rPr sz="2250" spc="-10" dirty="0">
                <a:solidFill>
                  <a:srgbClr val="082C6C"/>
                </a:solidFill>
                <a:latin typeface="Times New Roman"/>
                <a:cs typeface="Times New Roman"/>
              </a:rPr>
              <a:t> </a:t>
            </a:r>
            <a:r>
              <a:rPr sz="2250" dirty="0">
                <a:solidFill>
                  <a:srgbClr val="082C6C"/>
                </a:solidFill>
                <a:latin typeface="Times New Roman"/>
                <a:cs typeface="Times New Roman"/>
              </a:rPr>
              <a:t>gan</a:t>
            </a:r>
            <a:r>
              <a:rPr sz="2250" spc="25" dirty="0">
                <a:solidFill>
                  <a:srgbClr val="082C6C"/>
                </a:solidFill>
                <a:latin typeface="Times New Roman"/>
                <a:cs typeface="Times New Roman"/>
              </a:rPr>
              <a:t> </a:t>
            </a:r>
            <a:r>
              <a:rPr sz="2250" dirty="0">
                <a:solidFill>
                  <a:srgbClr val="082C6C"/>
                </a:solidFill>
                <a:latin typeface="Times New Roman"/>
                <a:cs typeface="Times New Roman"/>
              </a:rPr>
              <a:t>B</a:t>
            </a:r>
            <a:r>
              <a:rPr sz="2250" spc="5" dirty="0">
                <a:solidFill>
                  <a:srgbClr val="082C6C"/>
                </a:solidFill>
                <a:latin typeface="Times New Roman"/>
                <a:cs typeface="Times New Roman"/>
              </a:rPr>
              <a:t> </a:t>
            </a:r>
            <a:r>
              <a:rPr sz="2250" dirty="0">
                <a:solidFill>
                  <a:srgbClr val="082C6C"/>
                </a:solidFill>
                <a:latin typeface="Times New Roman"/>
                <a:cs typeface="Times New Roman"/>
              </a:rPr>
              <a:t>có</a:t>
            </a:r>
            <a:r>
              <a:rPr sz="2250" spc="10" dirty="0">
                <a:solidFill>
                  <a:srgbClr val="082C6C"/>
                </a:solidFill>
                <a:latin typeface="Times New Roman"/>
                <a:cs typeface="Times New Roman"/>
              </a:rPr>
              <a:t> </a:t>
            </a:r>
            <a:r>
              <a:rPr sz="2250" dirty="0">
                <a:solidFill>
                  <a:srgbClr val="082C6C"/>
                </a:solidFill>
                <a:latin typeface="Times New Roman"/>
                <a:cs typeface="Times New Roman"/>
              </a:rPr>
              <a:t>thể</a:t>
            </a:r>
            <a:r>
              <a:rPr sz="2250" spc="-5" dirty="0">
                <a:solidFill>
                  <a:srgbClr val="082C6C"/>
                </a:solidFill>
                <a:latin typeface="Times New Roman"/>
                <a:cs typeface="Times New Roman"/>
              </a:rPr>
              <a:t> </a:t>
            </a:r>
            <a:r>
              <a:rPr sz="2250" dirty="0">
                <a:solidFill>
                  <a:srgbClr val="082C6C"/>
                </a:solidFill>
                <a:latin typeface="Times New Roman"/>
                <a:cs typeface="Times New Roman"/>
              </a:rPr>
              <a:t>giúp</a:t>
            </a:r>
            <a:r>
              <a:rPr sz="2250" spc="15" dirty="0">
                <a:solidFill>
                  <a:srgbClr val="082C6C"/>
                </a:solidFill>
                <a:latin typeface="Times New Roman"/>
                <a:cs typeface="Times New Roman"/>
              </a:rPr>
              <a:t> </a:t>
            </a:r>
            <a:r>
              <a:rPr sz="2250" spc="-25" dirty="0">
                <a:solidFill>
                  <a:srgbClr val="082C6C"/>
                </a:solidFill>
                <a:latin typeface="Times New Roman"/>
                <a:cs typeface="Times New Roman"/>
              </a:rPr>
              <a:t>bạn </a:t>
            </a:r>
            <a:r>
              <a:rPr sz="2250" dirty="0">
                <a:solidFill>
                  <a:srgbClr val="082C6C"/>
                </a:solidFill>
                <a:latin typeface="Times New Roman"/>
                <a:cs typeface="Times New Roman"/>
              </a:rPr>
              <a:t>khỏe</a:t>
            </a:r>
            <a:r>
              <a:rPr sz="2250" spc="-40" dirty="0">
                <a:solidFill>
                  <a:srgbClr val="082C6C"/>
                </a:solidFill>
                <a:latin typeface="Times New Roman"/>
                <a:cs typeface="Times New Roman"/>
              </a:rPr>
              <a:t> </a:t>
            </a:r>
            <a:r>
              <a:rPr sz="2250" spc="-20" dirty="0">
                <a:solidFill>
                  <a:srgbClr val="082C6C"/>
                </a:solidFill>
                <a:latin typeface="Times New Roman"/>
                <a:cs typeface="Times New Roman"/>
              </a:rPr>
              <a:t>mạnh.</a:t>
            </a:r>
            <a:endParaRPr sz="2250">
              <a:latin typeface="Times New Roman"/>
              <a:cs typeface="Times New Roman"/>
            </a:endParaRPr>
          </a:p>
        </p:txBody>
      </p:sp>
      <p:pic>
        <p:nvPicPr>
          <p:cNvPr id="3" name="object 3"/>
          <p:cNvPicPr/>
          <p:nvPr/>
        </p:nvPicPr>
        <p:blipFill>
          <a:blip r:embed="rId2" cstate="print"/>
          <a:stretch>
            <a:fillRect/>
          </a:stretch>
        </p:blipFill>
        <p:spPr>
          <a:xfrm>
            <a:off x="6614159" y="2153411"/>
            <a:ext cx="3352800" cy="5027676"/>
          </a:xfrm>
          <a:prstGeom prst="rect">
            <a:avLst/>
          </a:prstGeom>
        </p:spPr>
      </p:pic>
      <p:grpSp>
        <p:nvGrpSpPr>
          <p:cNvPr id="4" name="object 4"/>
          <p:cNvGrpSpPr/>
          <p:nvPr/>
        </p:nvGrpSpPr>
        <p:grpSpPr>
          <a:xfrm>
            <a:off x="0" y="4572"/>
            <a:ext cx="10476230" cy="1943100"/>
            <a:chOff x="0" y="4572"/>
            <a:chExt cx="10476230" cy="1943100"/>
          </a:xfrm>
        </p:grpSpPr>
        <p:pic>
          <p:nvPicPr>
            <p:cNvPr id="5" name="object 5"/>
            <p:cNvPicPr/>
            <p:nvPr/>
          </p:nvPicPr>
          <p:blipFill>
            <a:blip r:embed="rId3" cstate="print"/>
            <a:stretch>
              <a:fillRect/>
            </a:stretch>
          </p:blipFill>
          <p:spPr>
            <a:xfrm>
              <a:off x="0" y="4572"/>
              <a:ext cx="10475975" cy="1943100"/>
            </a:xfrm>
            <a:prstGeom prst="rect">
              <a:avLst/>
            </a:prstGeom>
          </p:spPr>
        </p:pic>
        <p:pic>
          <p:nvPicPr>
            <p:cNvPr id="6" name="object 6"/>
            <p:cNvPicPr/>
            <p:nvPr/>
          </p:nvPicPr>
          <p:blipFill>
            <a:blip r:embed="rId4" cstate="print"/>
            <a:stretch>
              <a:fillRect/>
            </a:stretch>
          </p:blipFill>
          <p:spPr>
            <a:xfrm>
              <a:off x="338328" y="237744"/>
              <a:ext cx="9800844" cy="1485900"/>
            </a:xfrm>
            <a:prstGeom prst="rect">
              <a:avLst/>
            </a:prstGeom>
          </p:spPr>
        </p:pic>
      </p:grpSp>
      <p:sp>
        <p:nvSpPr>
          <p:cNvPr id="7" name="object 7"/>
          <p:cNvSpPr txBox="1">
            <a:spLocks noGrp="1"/>
          </p:cNvSpPr>
          <p:nvPr>
            <p:ph type="title"/>
          </p:nvPr>
        </p:nvSpPr>
        <p:spPr>
          <a:xfrm>
            <a:off x="3653409" y="679780"/>
            <a:ext cx="3143250" cy="521970"/>
          </a:xfrm>
          <a:prstGeom prst="rect">
            <a:avLst/>
          </a:prstGeom>
        </p:spPr>
        <p:txBody>
          <a:bodyPr vert="horz" wrap="square" lIns="0" tIns="13335" rIns="0" bIns="0" rtlCol="0">
            <a:spAutoFit/>
          </a:bodyPr>
          <a:lstStyle/>
          <a:p>
            <a:pPr marL="12700">
              <a:lnSpc>
                <a:spcPct val="100000"/>
              </a:lnSpc>
              <a:spcBef>
                <a:spcPts val="105"/>
              </a:spcBef>
              <a:tabLst>
                <a:tab pos="991235" algn="l"/>
                <a:tab pos="2211705" algn="l"/>
              </a:tabLst>
            </a:pPr>
            <a:r>
              <a:rPr sz="3250" b="1" dirty="0">
                <a:solidFill>
                  <a:srgbClr val="082C6C"/>
                </a:solidFill>
                <a:latin typeface="Calibri"/>
                <a:cs typeface="Calibri"/>
              </a:rPr>
              <a:t>Đ</a:t>
            </a:r>
            <a:r>
              <a:rPr sz="3250" b="1" spc="-310" dirty="0">
                <a:solidFill>
                  <a:srgbClr val="082C6C"/>
                </a:solidFill>
                <a:latin typeface="Calibri"/>
                <a:cs typeface="Calibri"/>
              </a:rPr>
              <a:t> </a:t>
            </a:r>
            <a:r>
              <a:rPr sz="3250" b="1" dirty="0">
                <a:solidFill>
                  <a:srgbClr val="082C6C"/>
                </a:solidFill>
                <a:latin typeface="Heisei Kaku Gothic Std W9"/>
                <a:cs typeface="Heisei Kaku Gothic Std W9"/>
              </a:rPr>
              <a:t>â</a:t>
            </a:r>
            <a:r>
              <a:rPr sz="3250" b="1" spc="-509" dirty="0">
                <a:solidFill>
                  <a:srgbClr val="082C6C"/>
                </a:solidFill>
                <a:latin typeface="Heisei Kaku Gothic Std W9"/>
                <a:cs typeface="Heisei Kaku Gothic Std W9"/>
              </a:rPr>
              <a:t> </a:t>
            </a:r>
            <a:r>
              <a:rPr sz="3250" b="1" spc="-395" dirty="0">
                <a:solidFill>
                  <a:srgbClr val="082C6C"/>
                </a:solidFill>
                <a:latin typeface="Arial"/>
                <a:cs typeface="Arial"/>
              </a:rPr>
              <a:t>y</a:t>
            </a:r>
            <a:r>
              <a:rPr sz="3250" b="1" dirty="0">
                <a:solidFill>
                  <a:srgbClr val="082C6C"/>
                </a:solidFill>
                <a:latin typeface="Arial"/>
                <a:cs typeface="Arial"/>
              </a:rPr>
              <a:t>	</a:t>
            </a:r>
            <a:r>
              <a:rPr sz="3250" b="1" spc="-170" dirty="0">
                <a:solidFill>
                  <a:srgbClr val="082C6C"/>
                </a:solidFill>
                <a:latin typeface="Arial"/>
                <a:cs typeface="Arial"/>
              </a:rPr>
              <a:t>l</a:t>
            </a:r>
            <a:r>
              <a:rPr sz="3250" b="1" spc="-580" dirty="0">
                <a:solidFill>
                  <a:srgbClr val="082C6C"/>
                </a:solidFill>
                <a:latin typeface="Arial"/>
                <a:cs typeface="Arial"/>
              </a:rPr>
              <a:t> </a:t>
            </a:r>
            <a:r>
              <a:rPr sz="3250" b="1" dirty="0">
                <a:solidFill>
                  <a:srgbClr val="082C6C"/>
                </a:solidFill>
                <a:latin typeface="Heisei Kaku Gothic Std W9"/>
                <a:cs typeface="Heisei Kaku Gothic Std W9"/>
              </a:rPr>
              <a:t>à</a:t>
            </a:r>
            <a:r>
              <a:rPr sz="3250" b="1" spc="295" dirty="0">
                <a:solidFill>
                  <a:srgbClr val="082C6C"/>
                </a:solidFill>
                <a:latin typeface="Heisei Kaku Gothic Std W9"/>
                <a:cs typeface="Heisei Kaku Gothic Std W9"/>
              </a:rPr>
              <a:t> </a:t>
            </a:r>
            <a:r>
              <a:rPr sz="3250" b="1" spc="-345" dirty="0">
                <a:solidFill>
                  <a:srgbClr val="082C6C"/>
                </a:solidFill>
                <a:latin typeface="Arial"/>
                <a:cs typeface="Arial"/>
              </a:rPr>
              <a:t>s</a:t>
            </a:r>
            <a:r>
              <a:rPr sz="3250" b="1" spc="-470" dirty="0">
                <a:solidFill>
                  <a:srgbClr val="082C6C"/>
                </a:solidFill>
                <a:latin typeface="Arial"/>
                <a:cs typeface="Arial"/>
              </a:rPr>
              <a:t> </a:t>
            </a:r>
            <a:r>
              <a:rPr sz="3250" b="1" spc="-50" dirty="0">
                <a:solidFill>
                  <a:srgbClr val="082C6C"/>
                </a:solidFill>
                <a:latin typeface="Calibri"/>
                <a:cs typeface="Calibri"/>
              </a:rPr>
              <a:t>ự</a:t>
            </a:r>
            <a:r>
              <a:rPr sz="3250" b="1" dirty="0">
                <a:solidFill>
                  <a:srgbClr val="082C6C"/>
                </a:solidFill>
                <a:latin typeface="Calibri"/>
                <a:cs typeface="Calibri"/>
              </a:rPr>
              <a:t>	</a:t>
            </a:r>
            <a:r>
              <a:rPr sz="3250" b="1" spc="40" dirty="0">
                <a:solidFill>
                  <a:srgbClr val="082C6C"/>
                </a:solidFill>
                <a:latin typeface="Arial"/>
                <a:cs typeface="Arial"/>
              </a:rPr>
              <a:t>th</a:t>
            </a:r>
            <a:r>
              <a:rPr sz="3250" b="1" spc="40" dirty="0">
                <a:solidFill>
                  <a:srgbClr val="082C6C"/>
                </a:solidFill>
                <a:latin typeface="Calibri"/>
                <a:cs typeface="Calibri"/>
              </a:rPr>
              <a:t>ậ</a:t>
            </a:r>
            <a:r>
              <a:rPr sz="3250" b="1" spc="40" dirty="0">
                <a:solidFill>
                  <a:srgbClr val="082C6C"/>
                </a:solidFill>
                <a:latin typeface="Arial"/>
                <a:cs typeface="Arial"/>
              </a:rPr>
              <a:t>t:</a:t>
            </a:r>
            <a:endParaRPr sz="3250">
              <a:latin typeface="Arial"/>
              <a:cs typeface="Arial"/>
            </a:endParaRPr>
          </a:p>
        </p:txBody>
      </p:sp>
      <p:grpSp>
        <p:nvGrpSpPr>
          <p:cNvPr id="8" name="object 8"/>
          <p:cNvGrpSpPr/>
          <p:nvPr/>
        </p:nvGrpSpPr>
        <p:grpSpPr>
          <a:xfrm>
            <a:off x="342900" y="2535935"/>
            <a:ext cx="982980" cy="940435"/>
            <a:chOff x="342900" y="2535935"/>
            <a:chExt cx="982980" cy="940435"/>
          </a:xfrm>
        </p:grpSpPr>
        <p:sp>
          <p:nvSpPr>
            <p:cNvPr id="9" name="object 9"/>
            <p:cNvSpPr/>
            <p:nvPr/>
          </p:nvSpPr>
          <p:spPr>
            <a:xfrm>
              <a:off x="384048" y="2574035"/>
              <a:ext cx="942340" cy="902335"/>
            </a:xfrm>
            <a:custGeom>
              <a:avLst/>
              <a:gdLst/>
              <a:ahLst/>
              <a:cxnLst/>
              <a:rect l="l" t="t" r="r" b="b"/>
              <a:pathLst>
                <a:path w="942340" h="902335">
                  <a:moveTo>
                    <a:pt x="941832" y="436880"/>
                  </a:moveTo>
                  <a:lnTo>
                    <a:pt x="938657" y="393065"/>
                  </a:lnTo>
                  <a:lnTo>
                    <a:pt x="931037" y="347980"/>
                  </a:lnTo>
                  <a:lnTo>
                    <a:pt x="920242" y="307644"/>
                  </a:lnTo>
                  <a:lnTo>
                    <a:pt x="920242" y="438150"/>
                  </a:lnTo>
                  <a:lnTo>
                    <a:pt x="918972" y="483743"/>
                  </a:lnTo>
                  <a:lnTo>
                    <a:pt x="911352" y="528828"/>
                  </a:lnTo>
                  <a:lnTo>
                    <a:pt x="898652" y="572008"/>
                  </a:lnTo>
                  <a:lnTo>
                    <a:pt x="880224" y="613918"/>
                  </a:lnTo>
                  <a:lnTo>
                    <a:pt x="856729" y="653923"/>
                  </a:lnTo>
                  <a:lnTo>
                    <a:pt x="828154" y="691388"/>
                  </a:lnTo>
                  <a:lnTo>
                    <a:pt x="794486" y="726948"/>
                  </a:lnTo>
                  <a:lnTo>
                    <a:pt x="757021" y="758698"/>
                  </a:lnTo>
                  <a:lnTo>
                    <a:pt x="716381" y="787908"/>
                  </a:lnTo>
                  <a:lnTo>
                    <a:pt x="673823" y="813308"/>
                  </a:lnTo>
                  <a:lnTo>
                    <a:pt x="628103" y="834898"/>
                  </a:lnTo>
                  <a:lnTo>
                    <a:pt x="581101" y="852678"/>
                  </a:lnTo>
                  <a:lnTo>
                    <a:pt x="532206" y="866648"/>
                  </a:lnTo>
                  <a:lnTo>
                    <a:pt x="482663" y="876173"/>
                  </a:lnTo>
                  <a:lnTo>
                    <a:pt x="432498" y="880618"/>
                  </a:lnTo>
                  <a:lnTo>
                    <a:pt x="382955" y="879983"/>
                  </a:lnTo>
                  <a:lnTo>
                    <a:pt x="335953" y="872998"/>
                  </a:lnTo>
                  <a:lnTo>
                    <a:pt x="290233" y="861568"/>
                  </a:lnTo>
                  <a:lnTo>
                    <a:pt x="247053" y="844423"/>
                  </a:lnTo>
                  <a:lnTo>
                    <a:pt x="206400" y="822198"/>
                  </a:lnTo>
                  <a:lnTo>
                    <a:pt x="168935" y="795528"/>
                  </a:lnTo>
                  <a:lnTo>
                    <a:pt x="134632" y="764413"/>
                  </a:lnTo>
                  <a:lnTo>
                    <a:pt x="104152" y="728853"/>
                  </a:lnTo>
                  <a:lnTo>
                    <a:pt x="78117" y="688213"/>
                  </a:lnTo>
                  <a:lnTo>
                    <a:pt x="54610" y="640588"/>
                  </a:lnTo>
                  <a:lnTo>
                    <a:pt x="37465" y="591058"/>
                  </a:lnTo>
                  <a:lnTo>
                    <a:pt x="26035" y="540258"/>
                  </a:lnTo>
                  <a:lnTo>
                    <a:pt x="21590" y="488188"/>
                  </a:lnTo>
                  <a:lnTo>
                    <a:pt x="22860" y="436880"/>
                  </a:lnTo>
                  <a:lnTo>
                    <a:pt x="31102" y="386080"/>
                  </a:lnTo>
                  <a:lnTo>
                    <a:pt x="45085" y="337185"/>
                  </a:lnTo>
                  <a:lnTo>
                    <a:pt x="67322" y="287020"/>
                  </a:lnTo>
                  <a:lnTo>
                    <a:pt x="95897" y="240030"/>
                  </a:lnTo>
                  <a:lnTo>
                    <a:pt x="124472" y="203200"/>
                  </a:lnTo>
                  <a:lnTo>
                    <a:pt x="155600" y="169545"/>
                  </a:lnTo>
                  <a:lnTo>
                    <a:pt x="189890" y="139065"/>
                  </a:lnTo>
                  <a:lnTo>
                    <a:pt x="227355" y="111760"/>
                  </a:lnTo>
                  <a:lnTo>
                    <a:pt x="268008" y="88265"/>
                  </a:lnTo>
                  <a:lnTo>
                    <a:pt x="310553" y="67945"/>
                  </a:lnTo>
                  <a:lnTo>
                    <a:pt x="356920" y="51435"/>
                  </a:lnTo>
                  <a:lnTo>
                    <a:pt x="405180" y="38100"/>
                  </a:lnTo>
                  <a:lnTo>
                    <a:pt x="455993" y="28575"/>
                  </a:lnTo>
                  <a:lnTo>
                    <a:pt x="509333" y="22860"/>
                  </a:lnTo>
                  <a:lnTo>
                    <a:pt x="528396" y="21590"/>
                  </a:lnTo>
                  <a:lnTo>
                    <a:pt x="546811" y="21590"/>
                  </a:lnTo>
                  <a:lnTo>
                    <a:pt x="585546" y="22860"/>
                  </a:lnTo>
                  <a:lnTo>
                    <a:pt x="686523" y="48260"/>
                  </a:lnTo>
                  <a:lnTo>
                    <a:pt x="721461" y="66675"/>
                  </a:lnTo>
                  <a:lnTo>
                    <a:pt x="754481" y="90170"/>
                  </a:lnTo>
                  <a:lnTo>
                    <a:pt x="784961" y="118110"/>
                  </a:lnTo>
                  <a:lnTo>
                    <a:pt x="813549" y="150495"/>
                  </a:lnTo>
                  <a:lnTo>
                    <a:pt x="844029" y="193675"/>
                  </a:lnTo>
                  <a:lnTo>
                    <a:pt x="870064" y="240030"/>
                  </a:lnTo>
                  <a:lnTo>
                    <a:pt x="891032" y="288290"/>
                  </a:lnTo>
                  <a:lnTo>
                    <a:pt x="906272" y="337820"/>
                  </a:lnTo>
                  <a:lnTo>
                    <a:pt x="916432" y="387985"/>
                  </a:lnTo>
                  <a:lnTo>
                    <a:pt x="920242" y="438150"/>
                  </a:lnTo>
                  <a:lnTo>
                    <a:pt x="920242" y="307644"/>
                  </a:lnTo>
                  <a:lnTo>
                    <a:pt x="902462" y="259080"/>
                  </a:lnTo>
                  <a:lnTo>
                    <a:pt x="882129" y="216535"/>
                  </a:lnTo>
                  <a:lnTo>
                    <a:pt x="857999" y="175895"/>
                  </a:lnTo>
                  <a:lnTo>
                    <a:pt x="830694" y="137160"/>
                  </a:lnTo>
                  <a:lnTo>
                    <a:pt x="800201" y="102870"/>
                  </a:lnTo>
                  <a:lnTo>
                    <a:pt x="767816" y="73025"/>
                  </a:lnTo>
                  <a:lnTo>
                    <a:pt x="732891" y="48260"/>
                  </a:lnTo>
                  <a:lnTo>
                    <a:pt x="695413" y="28575"/>
                  </a:lnTo>
                  <a:lnTo>
                    <a:pt x="654138" y="13970"/>
                  </a:lnTo>
                  <a:lnTo>
                    <a:pt x="609041" y="4445"/>
                  </a:lnTo>
                  <a:lnTo>
                    <a:pt x="560146" y="0"/>
                  </a:lnTo>
                  <a:lnTo>
                    <a:pt x="507428" y="1270"/>
                  </a:lnTo>
                  <a:lnTo>
                    <a:pt x="452183" y="7620"/>
                  </a:lnTo>
                  <a:lnTo>
                    <a:pt x="399465" y="17780"/>
                  </a:lnTo>
                  <a:lnTo>
                    <a:pt x="349300" y="31115"/>
                  </a:lnTo>
                  <a:lnTo>
                    <a:pt x="301663" y="48895"/>
                  </a:lnTo>
                  <a:lnTo>
                    <a:pt x="257213" y="69850"/>
                  </a:lnTo>
                  <a:lnTo>
                    <a:pt x="215290" y="94615"/>
                  </a:lnTo>
                  <a:lnTo>
                    <a:pt x="176555" y="122555"/>
                  </a:lnTo>
                  <a:lnTo>
                    <a:pt x="140347" y="154305"/>
                  </a:lnTo>
                  <a:lnTo>
                    <a:pt x="107962" y="189230"/>
                  </a:lnTo>
                  <a:lnTo>
                    <a:pt x="78117" y="227965"/>
                  </a:lnTo>
                  <a:lnTo>
                    <a:pt x="48260" y="277495"/>
                  </a:lnTo>
                  <a:lnTo>
                    <a:pt x="25400" y="330200"/>
                  </a:lnTo>
                  <a:lnTo>
                    <a:pt x="11430" y="374650"/>
                  </a:lnTo>
                  <a:lnTo>
                    <a:pt x="3175" y="421640"/>
                  </a:lnTo>
                  <a:lnTo>
                    <a:pt x="0" y="468503"/>
                  </a:lnTo>
                  <a:lnTo>
                    <a:pt x="1905" y="516128"/>
                  </a:lnTo>
                  <a:lnTo>
                    <a:pt x="8255" y="563118"/>
                  </a:lnTo>
                  <a:lnTo>
                    <a:pt x="20320" y="610108"/>
                  </a:lnTo>
                  <a:lnTo>
                    <a:pt x="37465" y="655193"/>
                  </a:lnTo>
                  <a:lnTo>
                    <a:pt x="59067" y="699008"/>
                  </a:lnTo>
                  <a:lnTo>
                    <a:pt x="85737" y="740283"/>
                  </a:lnTo>
                  <a:lnTo>
                    <a:pt x="116852" y="777113"/>
                  </a:lnTo>
                  <a:lnTo>
                    <a:pt x="151155" y="809498"/>
                  </a:lnTo>
                  <a:lnTo>
                    <a:pt x="188620" y="836803"/>
                  </a:lnTo>
                  <a:lnTo>
                    <a:pt x="229895" y="860298"/>
                  </a:lnTo>
                  <a:lnTo>
                    <a:pt x="273088" y="878713"/>
                  </a:lnTo>
                  <a:lnTo>
                    <a:pt x="318808" y="891413"/>
                  </a:lnTo>
                  <a:lnTo>
                    <a:pt x="367080" y="899668"/>
                  </a:lnTo>
                  <a:lnTo>
                    <a:pt x="416610" y="902208"/>
                  </a:lnTo>
                  <a:lnTo>
                    <a:pt x="433755" y="902208"/>
                  </a:lnTo>
                  <a:lnTo>
                    <a:pt x="485838" y="897128"/>
                  </a:lnTo>
                  <a:lnTo>
                    <a:pt x="537286" y="887603"/>
                  </a:lnTo>
                  <a:lnTo>
                    <a:pt x="636993" y="854583"/>
                  </a:lnTo>
                  <a:lnTo>
                    <a:pt x="683983" y="832358"/>
                  </a:lnTo>
                  <a:lnTo>
                    <a:pt x="728446" y="805688"/>
                  </a:lnTo>
                  <a:lnTo>
                    <a:pt x="770356" y="775843"/>
                  </a:lnTo>
                  <a:lnTo>
                    <a:pt x="809104" y="742188"/>
                  </a:lnTo>
                  <a:lnTo>
                    <a:pt x="844664" y="705358"/>
                  </a:lnTo>
                  <a:lnTo>
                    <a:pt x="874509" y="665353"/>
                  </a:lnTo>
                  <a:lnTo>
                    <a:pt x="899287" y="623443"/>
                  </a:lnTo>
                  <a:lnTo>
                    <a:pt x="918337" y="578993"/>
                  </a:lnTo>
                  <a:lnTo>
                    <a:pt x="932307" y="533273"/>
                  </a:lnTo>
                  <a:lnTo>
                    <a:pt x="939927" y="486283"/>
                  </a:lnTo>
                  <a:lnTo>
                    <a:pt x="941832" y="436880"/>
                  </a:lnTo>
                  <a:close/>
                </a:path>
              </a:pathLst>
            </a:custGeom>
            <a:solidFill>
              <a:srgbClr val="FF9904"/>
            </a:solidFill>
          </p:spPr>
          <p:txBody>
            <a:bodyPr wrap="square" lIns="0" tIns="0" rIns="0" bIns="0" rtlCol="0"/>
            <a:lstStyle/>
            <a:p>
              <a:endParaRPr/>
            </a:p>
          </p:txBody>
        </p:sp>
        <p:sp>
          <p:nvSpPr>
            <p:cNvPr id="10" name="object 10"/>
            <p:cNvSpPr/>
            <p:nvPr/>
          </p:nvSpPr>
          <p:spPr>
            <a:xfrm>
              <a:off x="342900" y="2535935"/>
              <a:ext cx="940435" cy="885825"/>
            </a:xfrm>
            <a:custGeom>
              <a:avLst/>
              <a:gdLst/>
              <a:ahLst/>
              <a:cxnLst/>
              <a:rect l="l" t="t" r="r" b="b"/>
              <a:pathLst>
                <a:path w="940435" h="885825">
                  <a:moveTo>
                    <a:pt x="482206" y="0"/>
                  </a:moveTo>
                  <a:lnTo>
                    <a:pt x="432714" y="635"/>
                  </a:lnTo>
                  <a:lnTo>
                    <a:pt x="384492" y="6350"/>
                  </a:lnTo>
                  <a:lnTo>
                    <a:pt x="336905" y="16510"/>
                  </a:lnTo>
                  <a:lnTo>
                    <a:pt x="291223" y="31750"/>
                  </a:lnTo>
                  <a:lnTo>
                    <a:pt x="246176" y="51435"/>
                  </a:lnTo>
                  <a:lnTo>
                    <a:pt x="203034" y="76326"/>
                  </a:lnTo>
                  <a:lnTo>
                    <a:pt x="164337" y="103631"/>
                  </a:lnTo>
                  <a:lnTo>
                    <a:pt x="128803" y="134747"/>
                  </a:lnTo>
                  <a:lnTo>
                    <a:pt x="97078" y="169037"/>
                  </a:lnTo>
                  <a:lnTo>
                    <a:pt x="69164" y="206628"/>
                  </a:lnTo>
                  <a:lnTo>
                    <a:pt x="45681" y="246634"/>
                  </a:lnTo>
                  <a:lnTo>
                    <a:pt x="26644" y="289178"/>
                  </a:lnTo>
                  <a:lnTo>
                    <a:pt x="12687" y="333755"/>
                  </a:lnTo>
                  <a:lnTo>
                    <a:pt x="3810" y="380111"/>
                  </a:lnTo>
                  <a:lnTo>
                    <a:pt x="0" y="442975"/>
                  </a:lnTo>
                  <a:lnTo>
                    <a:pt x="0" y="498983"/>
                  </a:lnTo>
                  <a:lnTo>
                    <a:pt x="5714" y="546608"/>
                  </a:lnTo>
                  <a:lnTo>
                    <a:pt x="17132" y="593089"/>
                  </a:lnTo>
                  <a:lnTo>
                    <a:pt x="33629" y="638810"/>
                  </a:lnTo>
                  <a:lnTo>
                    <a:pt x="57734" y="683894"/>
                  </a:lnTo>
                  <a:lnTo>
                    <a:pt x="88188" y="725931"/>
                  </a:lnTo>
                  <a:lnTo>
                    <a:pt x="123723" y="762762"/>
                  </a:lnTo>
                  <a:lnTo>
                    <a:pt x="164337" y="795781"/>
                  </a:lnTo>
                  <a:lnTo>
                    <a:pt x="209384" y="823849"/>
                  </a:lnTo>
                  <a:lnTo>
                    <a:pt x="257606" y="846709"/>
                  </a:lnTo>
                  <a:lnTo>
                    <a:pt x="308356" y="863853"/>
                  </a:lnTo>
                  <a:lnTo>
                    <a:pt x="360387" y="875918"/>
                  </a:lnTo>
                  <a:lnTo>
                    <a:pt x="412419" y="882903"/>
                  </a:lnTo>
                  <a:lnTo>
                    <a:pt x="465073" y="885443"/>
                  </a:lnTo>
                  <a:lnTo>
                    <a:pt x="516470" y="883538"/>
                  </a:lnTo>
                  <a:lnTo>
                    <a:pt x="567867" y="877188"/>
                  </a:lnTo>
                  <a:lnTo>
                    <a:pt x="617359" y="866393"/>
                  </a:lnTo>
                  <a:lnTo>
                    <a:pt x="665581" y="851153"/>
                  </a:lnTo>
                  <a:lnTo>
                    <a:pt x="712533" y="830834"/>
                  </a:lnTo>
                  <a:lnTo>
                    <a:pt x="755675" y="805941"/>
                  </a:lnTo>
                  <a:lnTo>
                    <a:pt x="794372" y="776731"/>
                  </a:lnTo>
                  <a:lnTo>
                    <a:pt x="829271" y="743712"/>
                  </a:lnTo>
                  <a:lnTo>
                    <a:pt x="859726" y="706247"/>
                  </a:lnTo>
                  <a:lnTo>
                    <a:pt x="885113" y="665479"/>
                  </a:lnTo>
                  <a:lnTo>
                    <a:pt x="905408" y="622300"/>
                  </a:lnTo>
                  <a:lnTo>
                    <a:pt x="920635" y="578485"/>
                  </a:lnTo>
                  <a:lnTo>
                    <a:pt x="931418" y="532638"/>
                  </a:lnTo>
                  <a:lnTo>
                    <a:pt x="937768" y="486283"/>
                  </a:lnTo>
                  <a:lnTo>
                    <a:pt x="940308" y="438530"/>
                  </a:lnTo>
                  <a:lnTo>
                    <a:pt x="938403" y="390271"/>
                  </a:lnTo>
                  <a:lnTo>
                    <a:pt x="932688" y="342646"/>
                  </a:lnTo>
                  <a:lnTo>
                    <a:pt x="923175" y="295528"/>
                  </a:lnTo>
                  <a:lnTo>
                    <a:pt x="910488" y="254253"/>
                  </a:lnTo>
                  <a:lnTo>
                    <a:pt x="893356" y="214249"/>
                  </a:lnTo>
                  <a:lnTo>
                    <a:pt x="871143" y="176022"/>
                  </a:lnTo>
                  <a:lnTo>
                    <a:pt x="843864" y="140462"/>
                  </a:lnTo>
                  <a:lnTo>
                    <a:pt x="809599" y="108076"/>
                  </a:lnTo>
                  <a:lnTo>
                    <a:pt x="770902" y="80137"/>
                  </a:lnTo>
                  <a:lnTo>
                    <a:pt x="729030" y="57785"/>
                  </a:lnTo>
                  <a:lnTo>
                    <a:pt x="684606" y="39369"/>
                  </a:lnTo>
                  <a:lnTo>
                    <a:pt x="633222" y="22860"/>
                  </a:lnTo>
                  <a:lnTo>
                    <a:pt x="582460" y="10794"/>
                  </a:lnTo>
                  <a:lnTo>
                    <a:pt x="531698" y="3175"/>
                  </a:lnTo>
                  <a:lnTo>
                    <a:pt x="482206" y="0"/>
                  </a:lnTo>
                  <a:close/>
                </a:path>
              </a:pathLst>
            </a:custGeom>
            <a:solidFill>
              <a:srgbClr val="F8E7CC"/>
            </a:solidFill>
          </p:spPr>
          <p:txBody>
            <a:bodyPr wrap="square" lIns="0" tIns="0" rIns="0" bIns="0" rtlCol="0"/>
            <a:lstStyle/>
            <a:p>
              <a:endParaRPr/>
            </a:p>
          </p:txBody>
        </p:sp>
        <p:sp>
          <p:nvSpPr>
            <p:cNvPr id="11" name="object 11"/>
            <p:cNvSpPr/>
            <p:nvPr/>
          </p:nvSpPr>
          <p:spPr>
            <a:xfrm>
              <a:off x="722375" y="2787395"/>
              <a:ext cx="224154" cy="439420"/>
            </a:xfrm>
            <a:custGeom>
              <a:avLst/>
              <a:gdLst/>
              <a:ahLst/>
              <a:cxnLst/>
              <a:rect l="l" t="t" r="r" b="b"/>
              <a:pathLst>
                <a:path w="224155" h="439419">
                  <a:moveTo>
                    <a:pt x="115836" y="0"/>
                  </a:moveTo>
                  <a:lnTo>
                    <a:pt x="83375" y="9525"/>
                  </a:lnTo>
                  <a:lnTo>
                    <a:pt x="41363" y="52831"/>
                  </a:lnTo>
                  <a:lnTo>
                    <a:pt x="4457" y="100456"/>
                  </a:lnTo>
                  <a:lnTo>
                    <a:pt x="0" y="122808"/>
                  </a:lnTo>
                  <a:lnTo>
                    <a:pt x="12725" y="139953"/>
                  </a:lnTo>
                  <a:lnTo>
                    <a:pt x="33096" y="145668"/>
                  </a:lnTo>
                  <a:lnTo>
                    <a:pt x="52819" y="134238"/>
                  </a:lnTo>
                  <a:lnTo>
                    <a:pt x="59194" y="125349"/>
                  </a:lnTo>
                  <a:lnTo>
                    <a:pt x="66192" y="117093"/>
                  </a:lnTo>
                  <a:lnTo>
                    <a:pt x="72555" y="108076"/>
                  </a:lnTo>
                  <a:lnTo>
                    <a:pt x="79552" y="99821"/>
                  </a:lnTo>
                  <a:lnTo>
                    <a:pt x="89103" y="382904"/>
                  </a:lnTo>
                  <a:lnTo>
                    <a:pt x="77012" y="383539"/>
                  </a:lnTo>
                  <a:lnTo>
                    <a:pt x="65557" y="383539"/>
                  </a:lnTo>
                  <a:lnTo>
                    <a:pt x="53454" y="384175"/>
                  </a:lnTo>
                  <a:lnTo>
                    <a:pt x="41363" y="384175"/>
                  </a:lnTo>
                  <a:lnTo>
                    <a:pt x="17818" y="392429"/>
                  </a:lnTo>
                  <a:lnTo>
                    <a:pt x="8267" y="411606"/>
                  </a:lnTo>
                  <a:lnTo>
                    <a:pt x="12725" y="430656"/>
                  </a:lnTo>
                  <a:lnTo>
                    <a:pt x="33731" y="438912"/>
                  </a:lnTo>
                  <a:lnTo>
                    <a:pt x="69367" y="438912"/>
                  </a:lnTo>
                  <a:lnTo>
                    <a:pt x="104381" y="437641"/>
                  </a:lnTo>
                  <a:lnTo>
                    <a:pt x="140017" y="435737"/>
                  </a:lnTo>
                  <a:lnTo>
                    <a:pt x="175018" y="432562"/>
                  </a:lnTo>
                  <a:lnTo>
                    <a:pt x="178841" y="433196"/>
                  </a:lnTo>
                  <a:lnTo>
                    <a:pt x="199212" y="430021"/>
                  </a:lnTo>
                  <a:lnTo>
                    <a:pt x="219570" y="417321"/>
                  </a:lnTo>
                  <a:lnTo>
                    <a:pt x="224027" y="397509"/>
                  </a:lnTo>
                  <a:lnTo>
                    <a:pt x="213842" y="380364"/>
                  </a:lnTo>
                  <a:lnTo>
                    <a:pt x="190296" y="374650"/>
                  </a:lnTo>
                  <a:lnTo>
                    <a:pt x="180111" y="375919"/>
                  </a:lnTo>
                  <a:lnTo>
                    <a:pt x="160388" y="377825"/>
                  </a:lnTo>
                  <a:lnTo>
                    <a:pt x="150202" y="379094"/>
                  </a:lnTo>
                  <a:lnTo>
                    <a:pt x="137477" y="22225"/>
                  </a:lnTo>
                  <a:lnTo>
                    <a:pt x="131102" y="6984"/>
                  </a:lnTo>
                  <a:lnTo>
                    <a:pt x="115836" y="0"/>
                  </a:lnTo>
                  <a:close/>
                </a:path>
              </a:pathLst>
            </a:custGeom>
            <a:solidFill>
              <a:srgbClr val="FF9904"/>
            </a:solidFill>
          </p:spPr>
          <p:txBody>
            <a:bodyPr wrap="square" lIns="0" tIns="0" rIns="0" bIns="0" rtlCol="0"/>
            <a:lstStyle/>
            <a:p>
              <a:endParaRPr/>
            </a:p>
          </p:txBody>
        </p:sp>
      </p:grpSp>
      <p:grpSp>
        <p:nvGrpSpPr>
          <p:cNvPr id="12" name="object 12"/>
          <p:cNvGrpSpPr/>
          <p:nvPr/>
        </p:nvGrpSpPr>
        <p:grpSpPr>
          <a:xfrm>
            <a:off x="342900" y="3875532"/>
            <a:ext cx="1012190" cy="967740"/>
            <a:chOff x="342900" y="3875532"/>
            <a:chExt cx="1012190" cy="967740"/>
          </a:xfrm>
        </p:grpSpPr>
        <p:sp>
          <p:nvSpPr>
            <p:cNvPr id="13" name="object 13"/>
            <p:cNvSpPr/>
            <p:nvPr/>
          </p:nvSpPr>
          <p:spPr>
            <a:xfrm>
              <a:off x="385572" y="3913631"/>
              <a:ext cx="969644" cy="929640"/>
            </a:xfrm>
            <a:custGeom>
              <a:avLst/>
              <a:gdLst/>
              <a:ahLst/>
              <a:cxnLst/>
              <a:rect l="l" t="t" r="r" b="b"/>
              <a:pathLst>
                <a:path w="969644" h="929639">
                  <a:moveTo>
                    <a:pt x="969264" y="450850"/>
                  </a:moveTo>
                  <a:lnTo>
                    <a:pt x="966089" y="405130"/>
                  </a:lnTo>
                  <a:lnTo>
                    <a:pt x="957834" y="358140"/>
                  </a:lnTo>
                  <a:lnTo>
                    <a:pt x="947039" y="319278"/>
                  </a:lnTo>
                  <a:lnTo>
                    <a:pt x="947039" y="451485"/>
                  </a:lnTo>
                  <a:lnTo>
                    <a:pt x="945134" y="498475"/>
                  </a:lnTo>
                  <a:lnTo>
                    <a:pt x="937514" y="544830"/>
                  </a:lnTo>
                  <a:lnTo>
                    <a:pt x="924179" y="589280"/>
                  </a:lnTo>
                  <a:lnTo>
                    <a:pt x="905764" y="632460"/>
                  </a:lnTo>
                  <a:lnTo>
                    <a:pt x="881608" y="673735"/>
                  </a:lnTo>
                  <a:lnTo>
                    <a:pt x="852398" y="712470"/>
                  </a:lnTo>
                  <a:lnTo>
                    <a:pt x="817460" y="748665"/>
                  </a:lnTo>
                  <a:lnTo>
                    <a:pt x="779348" y="781685"/>
                  </a:lnTo>
                  <a:lnTo>
                    <a:pt x="737425" y="811530"/>
                  </a:lnTo>
                  <a:lnTo>
                    <a:pt x="692962" y="837565"/>
                  </a:lnTo>
                  <a:lnTo>
                    <a:pt x="646595" y="859790"/>
                  </a:lnTo>
                  <a:lnTo>
                    <a:pt x="597687" y="878205"/>
                  </a:lnTo>
                  <a:lnTo>
                    <a:pt x="548144" y="892175"/>
                  </a:lnTo>
                  <a:lnTo>
                    <a:pt x="496697" y="902335"/>
                  </a:lnTo>
                  <a:lnTo>
                    <a:pt x="444614" y="906780"/>
                  </a:lnTo>
                  <a:lnTo>
                    <a:pt x="394436" y="906145"/>
                  </a:lnTo>
                  <a:lnTo>
                    <a:pt x="345528" y="899160"/>
                  </a:lnTo>
                  <a:lnTo>
                    <a:pt x="298526" y="887095"/>
                  </a:lnTo>
                  <a:lnTo>
                    <a:pt x="254063" y="869950"/>
                  </a:lnTo>
                  <a:lnTo>
                    <a:pt x="212140" y="847090"/>
                  </a:lnTo>
                  <a:lnTo>
                    <a:pt x="173405" y="819785"/>
                  </a:lnTo>
                  <a:lnTo>
                    <a:pt x="138468" y="787400"/>
                  </a:lnTo>
                  <a:lnTo>
                    <a:pt x="107340" y="750570"/>
                  </a:lnTo>
                  <a:lnTo>
                    <a:pt x="80035" y="709295"/>
                  </a:lnTo>
                  <a:lnTo>
                    <a:pt x="58432" y="666115"/>
                  </a:lnTo>
                  <a:lnTo>
                    <a:pt x="41922" y="621665"/>
                  </a:lnTo>
                  <a:lnTo>
                    <a:pt x="30492" y="575945"/>
                  </a:lnTo>
                  <a:lnTo>
                    <a:pt x="23495" y="529590"/>
                  </a:lnTo>
                  <a:lnTo>
                    <a:pt x="21590" y="483235"/>
                  </a:lnTo>
                  <a:lnTo>
                    <a:pt x="24777" y="436880"/>
                  </a:lnTo>
                  <a:lnTo>
                    <a:pt x="33032" y="391795"/>
                  </a:lnTo>
                  <a:lnTo>
                    <a:pt x="46367" y="347345"/>
                  </a:lnTo>
                  <a:lnTo>
                    <a:pt x="69227" y="295910"/>
                  </a:lnTo>
                  <a:lnTo>
                    <a:pt x="98450" y="247650"/>
                  </a:lnTo>
                  <a:lnTo>
                    <a:pt x="127673" y="209550"/>
                  </a:lnTo>
                  <a:lnTo>
                    <a:pt x="160058" y="174625"/>
                  </a:lnTo>
                  <a:lnTo>
                    <a:pt x="195630" y="143510"/>
                  </a:lnTo>
                  <a:lnTo>
                    <a:pt x="233743" y="115570"/>
                  </a:lnTo>
                  <a:lnTo>
                    <a:pt x="275666" y="90805"/>
                  </a:lnTo>
                  <a:lnTo>
                    <a:pt x="320128" y="70485"/>
                  </a:lnTo>
                  <a:lnTo>
                    <a:pt x="367131" y="53340"/>
                  </a:lnTo>
                  <a:lnTo>
                    <a:pt x="416674" y="39370"/>
                  </a:lnTo>
                  <a:lnTo>
                    <a:pt x="469392" y="29845"/>
                  </a:lnTo>
                  <a:lnTo>
                    <a:pt x="524014" y="23495"/>
                  </a:lnTo>
                  <a:lnTo>
                    <a:pt x="543699" y="22225"/>
                  </a:lnTo>
                  <a:lnTo>
                    <a:pt x="562762" y="22225"/>
                  </a:lnTo>
                  <a:lnTo>
                    <a:pt x="602767" y="24130"/>
                  </a:lnTo>
                  <a:lnTo>
                    <a:pt x="706310" y="49530"/>
                  </a:lnTo>
                  <a:lnTo>
                    <a:pt x="742505" y="68580"/>
                  </a:lnTo>
                  <a:lnTo>
                    <a:pt x="776173" y="92710"/>
                  </a:lnTo>
                  <a:lnTo>
                    <a:pt x="807935" y="121285"/>
                  </a:lnTo>
                  <a:lnTo>
                    <a:pt x="837145" y="154940"/>
                  </a:lnTo>
                  <a:lnTo>
                    <a:pt x="868908" y="199390"/>
                  </a:lnTo>
                  <a:lnTo>
                    <a:pt x="895604" y="247015"/>
                  </a:lnTo>
                  <a:lnTo>
                    <a:pt x="916559" y="297180"/>
                  </a:lnTo>
                  <a:lnTo>
                    <a:pt x="932434" y="347980"/>
                  </a:lnTo>
                  <a:lnTo>
                    <a:pt x="943229" y="400050"/>
                  </a:lnTo>
                  <a:lnTo>
                    <a:pt x="947039" y="451485"/>
                  </a:lnTo>
                  <a:lnTo>
                    <a:pt x="947039" y="319278"/>
                  </a:lnTo>
                  <a:lnTo>
                    <a:pt x="928624" y="267335"/>
                  </a:lnTo>
                  <a:lnTo>
                    <a:pt x="907669" y="222885"/>
                  </a:lnTo>
                  <a:lnTo>
                    <a:pt x="882878" y="180975"/>
                  </a:lnTo>
                  <a:lnTo>
                    <a:pt x="854938" y="141605"/>
                  </a:lnTo>
                  <a:lnTo>
                    <a:pt x="823810" y="106045"/>
                  </a:lnTo>
                  <a:lnTo>
                    <a:pt x="790143" y="74930"/>
                  </a:lnTo>
                  <a:lnTo>
                    <a:pt x="753948" y="49530"/>
                  </a:lnTo>
                  <a:lnTo>
                    <a:pt x="715835" y="29845"/>
                  </a:lnTo>
                  <a:lnTo>
                    <a:pt x="694867" y="22225"/>
                  </a:lnTo>
                  <a:lnTo>
                    <a:pt x="673277" y="13970"/>
                  </a:lnTo>
                  <a:lnTo>
                    <a:pt x="626910" y="4445"/>
                  </a:lnTo>
                  <a:lnTo>
                    <a:pt x="576097" y="0"/>
                  </a:lnTo>
                  <a:lnTo>
                    <a:pt x="522109" y="1905"/>
                  </a:lnTo>
                  <a:lnTo>
                    <a:pt x="470662" y="6985"/>
                  </a:lnTo>
                  <a:lnTo>
                    <a:pt x="421119" y="15875"/>
                  </a:lnTo>
                  <a:lnTo>
                    <a:pt x="373481" y="27940"/>
                  </a:lnTo>
                  <a:lnTo>
                    <a:pt x="327748" y="43180"/>
                  </a:lnTo>
                  <a:lnTo>
                    <a:pt x="285191" y="61595"/>
                  </a:lnTo>
                  <a:lnTo>
                    <a:pt x="244538" y="83185"/>
                  </a:lnTo>
                  <a:lnTo>
                    <a:pt x="206425" y="107315"/>
                  </a:lnTo>
                  <a:lnTo>
                    <a:pt x="170865" y="134620"/>
                  </a:lnTo>
                  <a:lnTo>
                    <a:pt x="137833" y="165100"/>
                  </a:lnTo>
                  <a:lnTo>
                    <a:pt x="107975" y="198755"/>
                  </a:lnTo>
                  <a:lnTo>
                    <a:pt x="80670" y="234950"/>
                  </a:lnTo>
                  <a:lnTo>
                    <a:pt x="50177" y="285762"/>
                  </a:lnTo>
                  <a:lnTo>
                    <a:pt x="26047" y="339737"/>
                  </a:lnTo>
                  <a:lnTo>
                    <a:pt x="12065" y="386080"/>
                  </a:lnTo>
                  <a:lnTo>
                    <a:pt x="3175" y="433705"/>
                  </a:lnTo>
                  <a:lnTo>
                    <a:pt x="0" y="482600"/>
                  </a:lnTo>
                  <a:lnTo>
                    <a:pt x="1905" y="531495"/>
                  </a:lnTo>
                  <a:lnTo>
                    <a:pt x="8890" y="580390"/>
                  </a:lnTo>
                  <a:lnTo>
                    <a:pt x="20942" y="628650"/>
                  </a:lnTo>
                  <a:lnTo>
                    <a:pt x="38747" y="675005"/>
                  </a:lnTo>
                  <a:lnTo>
                    <a:pt x="60972" y="720090"/>
                  </a:lnTo>
                  <a:lnTo>
                    <a:pt x="88290" y="762000"/>
                  </a:lnTo>
                  <a:lnTo>
                    <a:pt x="120040" y="800100"/>
                  </a:lnTo>
                  <a:lnTo>
                    <a:pt x="155613" y="833755"/>
                  </a:lnTo>
                  <a:lnTo>
                    <a:pt x="194360" y="862330"/>
                  </a:lnTo>
                  <a:lnTo>
                    <a:pt x="236283" y="885825"/>
                  </a:lnTo>
                  <a:lnTo>
                    <a:pt x="281381" y="904875"/>
                  </a:lnTo>
                  <a:lnTo>
                    <a:pt x="328383" y="918210"/>
                  </a:lnTo>
                  <a:lnTo>
                    <a:pt x="377291" y="926465"/>
                  </a:lnTo>
                  <a:lnTo>
                    <a:pt x="428104" y="929640"/>
                  </a:lnTo>
                  <a:lnTo>
                    <a:pt x="464312" y="928370"/>
                  </a:lnTo>
                  <a:lnTo>
                    <a:pt x="553224" y="913765"/>
                  </a:lnTo>
                  <a:lnTo>
                    <a:pt x="655497" y="880110"/>
                  </a:lnTo>
                  <a:lnTo>
                    <a:pt x="703770" y="857250"/>
                  </a:lnTo>
                  <a:lnTo>
                    <a:pt x="749490" y="829945"/>
                  </a:lnTo>
                  <a:lnTo>
                    <a:pt x="792683" y="799465"/>
                  </a:lnTo>
                  <a:lnTo>
                    <a:pt x="832700" y="764540"/>
                  </a:lnTo>
                  <a:lnTo>
                    <a:pt x="868908" y="726440"/>
                  </a:lnTo>
                  <a:lnTo>
                    <a:pt x="900049" y="685800"/>
                  </a:lnTo>
                  <a:lnTo>
                    <a:pt x="925449" y="641985"/>
                  </a:lnTo>
                  <a:lnTo>
                    <a:pt x="945134" y="596900"/>
                  </a:lnTo>
                  <a:lnTo>
                    <a:pt x="959104" y="549275"/>
                  </a:lnTo>
                  <a:lnTo>
                    <a:pt x="967359" y="501015"/>
                  </a:lnTo>
                  <a:lnTo>
                    <a:pt x="969264" y="450850"/>
                  </a:lnTo>
                  <a:close/>
                </a:path>
              </a:pathLst>
            </a:custGeom>
            <a:solidFill>
              <a:srgbClr val="FF9904"/>
            </a:solidFill>
          </p:spPr>
          <p:txBody>
            <a:bodyPr wrap="square" lIns="0" tIns="0" rIns="0" bIns="0" rtlCol="0"/>
            <a:lstStyle/>
            <a:p>
              <a:endParaRPr/>
            </a:p>
          </p:txBody>
        </p:sp>
        <p:sp>
          <p:nvSpPr>
            <p:cNvPr id="14" name="object 14"/>
            <p:cNvSpPr/>
            <p:nvPr/>
          </p:nvSpPr>
          <p:spPr>
            <a:xfrm>
              <a:off x="342900" y="3875532"/>
              <a:ext cx="967740" cy="909955"/>
            </a:xfrm>
            <a:custGeom>
              <a:avLst/>
              <a:gdLst/>
              <a:ahLst/>
              <a:cxnLst/>
              <a:rect l="l" t="t" r="r" b="b"/>
              <a:pathLst>
                <a:path w="967740" h="909954">
                  <a:moveTo>
                    <a:pt x="468325" y="0"/>
                  </a:moveTo>
                  <a:lnTo>
                    <a:pt x="422630" y="3175"/>
                  </a:lnTo>
                  <a:lnTo>
                    <a:pt x="377570" y="10159"/>
                  </a:lnTo>
                  <a:lnTo>
                    <a:pt x="333794" y="20954"/>
                  </a:lnTo>
                  <a:lnTo>
                    <a:pt x="290639" y="36194"/>
                  </a:lnTo>
                  <a:lnTo>
                    <a:pt x="249389" y="55117"/>
                  </a:lnTo>
                  <a:lnTo>
                    <a:pt x="208775" y="77977"/>
                  </a:lnTo>
                  <a:lnTo>
                    <a:pt x="168795" y="106552"/>
                  </a:lnTo>
                  <a:lnTo>
                    <a:pt x="132626" y="138810"/>
                  </a:lnTo>
                  <a:lnTo>
                    <a:pt x="99631" y="173735"/>
                  </a:lnTo>
                  <a:lnTo>
                    <a:pt x="71069" y="212343"/>
                  </a:lnTo>
                  <a:lnTo>
                    <a:pt x="46964" y="253618"/>
                  </a:lnTo>
                  <a:lnTo>
                    <a:pt x="27927" y="297306"/>
                  </a:lnTo>
                  <a:lnTo>
                    <a:pt x="13322" y="343026"/>
                  </a:lnTo>
                  <a:lnTo>
                    <a:pt x="3810" y="391159"/>
                  </a:lnTo>
                  <a:lnTo>
                    <a:pt x="0" y="455167"/>
                  </a:lnTo>
                  <a:lnTo>
                    <a:pt x="0" y="512952"/>
                  </a:lnTo>
                  <a:lnTo>
                    <a:pt x="5714" y="561720"/>
                  </a:lnTo>
                  <a:lnTo>
                    <a:pt x="17132" y="609345"/>
                  </a:lnTo>
                  <a:lnTo>
                    <a:pt x="34899" y="656208"/>
                  </a:lnTo>
                  <a:lnTo>
                    <a:pt x="56476" y="697483"/>
                  </a:lnTo>
                  <a:lnTo>
                    <a:pt x="82499" y="735456"/>
                  </a:lnTo>
                  <a:lnTo>
                    <a:pt x="112953" y="769746"/>
                  </a:lnTo>
                  <a:lnTo>
                    <a:pt x="147853" y="801369"/>
                  </a:lnTo>
                  <a:lnTo>
                    <a:pt x="185928" y="829309"/>
                  </a:lnTo>
                  <a:lnTo>
                    <a:pt x="227177" y="852804"/>
                  </a:lnTo>
                  <a:lnTo>
                    <a:pt x="271602" y="872362"/>
                  </a:lnTo>
                  <a:lnTo>
                    <a:pt x="317296" y="887602"/>
                  </a:lnTo>
                  <a:lnTo>
                    <a:pt x="370598" y="899667"/>
                  </a:lnTo>
                  <a:lnTo>
                    <a:pt x="424535" y="907287"/>
                  </a:lnTo>
                  <a:lnTo>
                    <a:pt x="478472" y="909827"/>
                  </a:lnTo>
                  <a:lnTo>
                    <a:pt x="531787" y="907922"/>
                  </a:lnTo>
                  <a:lnTo>
                    <a:pt x="584454" y="900937"/>
                  </a:lnTo>
                  <a:lnTo>
                    <a:pt x="635850" y="890142"/>
                  </a:lnTo>
                  <a:lnTo>
                    <a:pt x="684720" y="874267"/>
                  </a:lnTo>
                  <a:lnTo>
                    <a:pt x="732942" y="853439"/>
                  </a:lnTo>
                  <a:lnTo>
                    <a:pt x="777366" y="828039"/>
                  </a:lnTo>
                  <a:lnTo>
                    <a:pt x="817346" y="798194"/>
                  </a:lnTo>
                  <a:lnTo>
                    <a:pt x="853516" y="764031"/>
                  </a:lnTo>
                  <a:lnTo>
                    <a:pt x="884605" y="725931"/>
                  </a:lnTo>
                  <a:lnTo>
                    <a:pt x="910628" y="684148"/>
                  </a:lnTo>
                  <a:lnTo>
                    <a:pt x="932180" y="639063"/>
                  </a:lnTo>
                  <a:lnTo>
                    <a:pt x="947419" y="594105"/>
                  </a:lnTo>
                  <a:lnTo>
                    <a:pt x="958215" y="547115"/>
                  </a:lnTo>
                  <a:lnTo>
                    <a:pt x="965200" y="499617"/>
                  </a:lnTo>
                  <a:lnTo>
                    <a:pt x="967740" y="450849"/>
                  </a:lnTo>
                  <a:lnTo>
                    <a:pt x="965835" y="401319"/>
                  </a:lnTo>
                  <a:lnTo>
                    <a:pt x="960119" y="352551"/>
                  </a:lnTo>
                  <a:lnTo>
                    <a:pt x="949960" y="303656"/>
                  </a:lnTo>
                  <a:lnTo>
                    <a:pt x="936625" y="261873"/>
                  </a:lnTo>
                  <a:lnTo>
                    <a:pt x="919505" y="220598"/>
                  </a:lnTo>
                  <a:lnTo>
                    <a:pt x="896670" y="181355"/>
                  </a:lnTo>
                  <a:lnTo>
                    <a:pt x="868108" y="144525"/>
                  </a:lnTo>
                  <a:lnTo>
                    <a:pt x="833208" y="110997"/>
                  </a:lnTo>
                  <a:lnTo>
                    <a:pt x="793229" y="83057"/>
                  </a:lnTo>
                  <a:lnTo>
                    <a:pt x="750074" y="59562"/>
                  </a:lnTo>
                  <a:lnTo>
                    <a:pt x="704392" y="40512"/>
                  </a:lnTo>
                  <a:lnTo>
                    <a:pt x="656793" y="25400"/>
                  </a:lnTo>
                  <a:lnTo>
                    <a:pt x="608571" y="13334"/>
                  </a:lnTo>
                  <a:lnTo>
                    <a:pt x="561606" y="5079"/>
                  </a:lnTo>
                  <a:lnTo>
                    <a:pt x="514642" y="634"/>
                  </a:lnTo>
                  <a:lnTo>
                    <a:pt x="468325" y="0"/>
                  </a:lnTo>
                  <a:close/>
                </a:path>
              </a:pathLst>
            </a:custGeom>
            <a:solidFill>
              <a:srgbClr val="F8E7CC"/>
            </a:solidFill>
          </p:spPr>
          <p:txBody>
            <a:bodyPr wrap="square" lIns="0" tIns="0" rIns="0" bIns="0" rtlCol="0"/>
            <a:lstStyle/>
            <a:p>
              <a:endParaRPr/>
            </a:p>
          </p:txBody>
        </p:sp>
        <p:sp>
          <p:nvSpPr>
            <p:cNvPr id="15" name="object 15"/>
            <p:cNvSpPr/>
            <p:nvPr/>
          </p:nvSpPr>
          <p:spPr>
            <a:xfrm>
              <a:off x="705611" y="4151376"/>
              <a:ext cx="285115" cy="413384"/>
            </a:xfrm>
            <a:custGeom>
              <a:avLst/>
              <a:gdLst/>
              <a:ahLst/>
              <a:cxnLst/>
              <a:rect l="l" t="t" r="r" b="b"/>
              <a:pathLst>
                <a:path w="285115" h="413385">
                  <a:moveTo>
                    <a:pt x="111074" y="0"/>
                  </a:moveTo>
                  <a:lnTo>
                    <a:pt x="49504" y="23495"/>
                  </a:lnTo>
                  <a:lnTo>
                    <a:pt x="7619" y="70358"/>
                  </a:lnTo>
                  <a:lnTo>
                    <a:pt x="0" y="97027"/>
                  </a:lnTo>
                  <a:lnTo>
                    <a:pt x="5714" y="121793"/>
                  </a:lnTo>
                  <a:lnTo>
                    <a:pt x="26657" y="143382"/>
                  </a:lnTo>
                  <a:lnTo>
                    <a:pt x="51409" y="148462"/>
                  </a:lnTo>
                  <a:lnTo>
                    <a:pt x="71094" y="136398"/>
                  </a:lnTo>
                  <a:lnTo>
                    <a:pt x="77431" y="116712"/>
                  </a:lnTo>
                  <a:lnTo>
                    <a:pt x="64744" y="98298"/>
                  </a:lnTo>
                  <a:lnTo>
                    <a:pt x="65379" y="88773"/>
                  </a:lnTo>
                  <a:lnTo>
                    <a:pt x="79336" y="74168"/>
                  </a:lnTo>
                  <a:lnTo>
                    <a:pt x="96481" y="61595"/>
                  </a:lnTo>
                  <a:lnTo>
                    <a:pt x="108534" y="55879"/>
                  </a:lnTo>
                  <a:lnTo>
                    <a:pt x="119329" y="57150"/>
                  </a:lnTo>
                  <a:lnTo>
                    <a:pt x="127584" y="61595"/>
                  </a:lnTo>
                  <a:lnTo>
                    <a:pt x="133286" y="69087"/>
                  </a:lnTo>
                  <a:lnTo>
                    <a:pt x="137731" y="77977"/>
                  </a:lnTo>
                  <a:lnTo>
                    <a:pt x="142176" y="102743"/>
                  </a:lnTo>
                  <a:lnTo>
                    <a:pt x="139636" y="128143"/>
                  </a:lnTo>
                  <a:lnTo>
                    <a:pt x="123774" y="177037"/>
                  </a:lnTo>
                  <a:lnTo>
                    <a:pt x="101549" y="226441"/>
                  </a:lnTo>
                  <a:lnTo>
                    <a:pt x="75526" y="275971"/>
                  </a:lnTo>
                  <a:lnTo>
                    <a:pt x="46329" y="322961"/>
                  </a:lnTo>
                  <a:lnTo>
                    <a:pt x="13334" y="367284"/>
                  </a:lnTo>
                  <a:lnTo>
                    <a:pt x="6984" y="383794"/>
                  </a:lnTo>
                  <a:lnTo>
                    <a:pt x="11429" y="399034"/>
                  </a:lnTo>
                  <a:lnTo>
                    <a:pt x="24117" y="409829"/>
                  </a:lnTo>
                  <a:lnTo>
                    <a:pt x="42532" y="413004"/>
                  </a:lnTo>
                  <a:lnTo>
                    <a:pt x="151066" y="406654"/>
                  </a:lnTo>
                  <a:lnTo>
                    <a:pt x="205016" y="404749"/>
                  </a:lnTo>
                  <a:lnTo>
                    <a:pt x="259600" y="403479"/>
                  </a:lnTo>
                  <a:lnTo>
                    <a:pt x="280543" y="393954"/>
                  </a:lnTo>
                  <a:lnTo>
                    <a:pt x="284988" y="374904"/>
                  </a:lnTo>
                  <a:lnTo>
                    <a:pt x="274193" y="355219"/>
                  </a:lnTo>
                  <a:lnTo>
                    <a:pt x="250075" y="346963"/>
                  </a:lnTo>
                  <a:lnTo>
                    <a:pt x="212636" y="347599"/>
                  </a:lnTo>
                  <a:lnTo>
                    <a:pt x="174548" y="348869"/>
                  </a:lnTo>
                  <a:lnTo>
                    <a:pt x="99656" y="352679"/>
                  </a:lnTo>
                  <a:lnTo>
                    <a:pt x="136461" y="290575"/>
                  </a:lnTo>
                  <a:lnTo>
                    <a:pt x="169468" y="225806"/>
                  </a:lnTo>
                  <a:lnTo>
                    <a:pt x="187871" y="184657"/>
                  </a:lnTo>
                  <a:lnTo>
                    <a:pt x="201206" y="140207"/>
                  </a:lnTo>
                  <a:lnTo>
                    <a:pt x="204381" y="95123"/>
                  </a:lnTo>
                  <a:lnTo>
                    <a:pt x="193586" y="51435"/>
                  </a:lnTo>
                  <a:lnTo>
                    <a:pt x="171373" y="19685"/>
                  </a:lnTo>
                  <a:lnTo>
                    <a:pt x="142811" y="3175"/>
                  </a:lnTo>
                  <a:lnTo>
                    <a:pt x="111074" y="0"/>
                  </a:lnTo>
                  <a:close/>
                </a:path>
              </a:pathLst>
            </a:custGeom>
            <a:solidFill>
              <a:srgbClr val="FF9904"/>
            </a:solidFill>
          </p:spPr>
          <p:txBody>
            <a:bodyPr wrap="square" lIns="0" tIns="0" rIns="0" bIns="0" rtlCol="0"/>
            <a:lstStyle/>
            <a:p>
              <a:endParaRPr/>
            </a:p>
          </p:txBody>
        </p:sp>
      </p:grpSp>
      <p:grpSp>
        <p:nvGrpSpPr>
          <p:cNvPr id="16" name="object 16"/>
          <p:cNvGrpSpPr/>
          <p:nvPr/>
        </p:nvGrpSpPr>
        <p:grpSpPr>
          <a:xfrm>
            <a:off x="342900" y="5228844"/>
            <a:ext cx="1013460" cy="967740"/>
            <a:chOff x="342900" y="5228844"/>
            <a:chExt cx="1013460" cy="967740"/>
          </a:xfrm>
        </p:grpSpPr>
        <p:sp>
          <p:nvSpPr>
            <p:cNvPr id="17" name="object 17"/>
            <p:cNvSpPr/>
            <p:nvPr/>
          </p:nvSpPr>
          <p:spPr>
            <a:xfrm>
              <a:off x="385572" y="5266943"/>
              <a:ext cx="970915" cy="929640"/>
            </a:xfrm>
            <a:custGeom>
              <a:avLst/>
              <a:gdLst/>
              <a:ahLst/>
              <a:cxnLst/>
              <a:rect l="l" t="t" r="r" b="b"/>
              <a:pathLst>
                <a:path w="970915" h="929639">
                  <a:moveTo>
                    <a:pt x="970788" y="451104"/>
                  </a:moveTo>
                  <a:lnTo>
                    <a:pt x="967613" y="404749"/>
                  </a:lnTo>
                  <a:lnTo>
                    <a:pt x="959358" y="358394"/>
                  </a:lnTo>
                  <a:lnTo>
                    <a:pt x="949198" y="319366"/>
                  </a:lnTo>
                  <a:lnTo>
                    <a:pt x="949198" y="451104"/>
                  </a:lnTo>
                  <a:lnTo>
                    <a:pt x="947293" y="498221"/>
                  </a:lnTo>
                  <a:lnTo>
                    <a:pt x="939673" y="544576"/>
                  </a:lnTo>
                  <a:lnTo>
                    <a:pt x="926338" y="589026"/>
                  </a:lnTo>
                  <a:lnTo>
                    <a:pt x="907161" y="632206"/>
                  </a:lnTo>
                  <a:lnTo>
                    <a:pt x="883056" y="673608"/>
                  </a:lnTo>
                  <a:lnTo>
                    <a:pt x="853808" y="712343"/>
                  </a:lnTo>
                  <a:lnTo>
                    <a:pt x="819480" y="748538"/>
                  </a:lnTo>
                  <a:lnTo>
                    <a:pt x="780694" y="781558"/>
                  </a:lnTo>
                  <a:lnTo>
                    <a:pt x="738746" y="811403"/>
                  </a:lnTo>
                  <a:lnTo>
                    <a:pt x="694232" y="837565"/>
                  </a:lnTo>
                  <a:lnTo>
                    <a:pt x="647827" y="859790"/>
                  </a:lnTo>
                  <a:lnTo>
                    <a:pt x="599516" y="878205"/>
                  </a:lnTo>
                  <a:lnTo>
                    <a:pt x="549287" y="892175"/>
                  </a:lnTo>
                  <a:lnTo>
                    <a:pt x="497789" y="902335"/>
                  </a:lnTo>
                  <a:lnTo>
                    <a:pt x="445643" y="907415"/>
                  </a:lnTo>
                  <a:lnTo>
                    <a:pt x="395439" y="906145"/>
                  </a:lnTo>
                  <a:lnTo>
                    <a:pt x="346481" y="899160"/>
                  </a:lnTo>
                  <a:lnTo>
                    <a:pt x="299440" y="887095"/>
                  </a:lnTo>
                  <a:lnTo>
                    <a:pt x="254939" y="869950"/>
                  </a:lnTo>
                  <a:lnTo>
                    <a:pt x="212979" y="847090"/>
                  </a:lnTo>
                  <a:lnTo>
                    <a:pt x="174193" y="819658"/>
                  </a:lnTo>
                  <a:lnTo>
                    <a:pt x="139230" y="787273"/>
                  </a:lnTo>
                  <a:lnTo>
                    <a:pt x="108077" y="750443"/>
                  </a:lnTo>
                  <a:lnTo>
                    <a:pt x="80733" y="709168"/>
                  </a:lnTo>
                  <a:lnTo>
                    <a:pt x="59118" y="666623"/>
                  </a:lnTo>
                  <a:lnTo>
                    <a:pt x="42595" y="622046"/>
                  </a:lnTo>
                  <a:lnTo>
                    <a:pt x="31153" y="576326"/>
                  </a:lnTo>
                  <a:lnTo>
                    <a:pt x="24155" y="529336"/>
                  </a:lnTo>
                  <a:lnTo>
                    <a:pt x="22250" y="482981"/>
                  </a:lnTo>
                  <a:lnTo>
                    <a:pt x="25425" y="436499"/>
                  </a:lnTo>
                  <a:lnTo>
                    <a:pt x="33693" y="391414"/>
                  </a:lnTo>
                  <a:lnTo>
                    <a:pt x="47040" y="346964"/>
                  </a:lnTo>
                  <a:lnTo>
                    <a:pt x="69926" y="295529"/>
                  </a:lnTo>
                  <a:lnTo>
                    <a:pt x="99174" y="247142"/>
                  </a:lnTo>
                  <a:lnTo>
                    <a:pt x="128422" y="209042"/>
                  </a:lnTo>
                  <a:lnTo>
                    <a:pt x="160845" y="174117"/>
                  </a:lnTo>
                  <a:lnTo>
                    <a:pt x="196443" y="143002"/>
                  </a:lnTo>
                  <a:lnTo>
                    <a:pt x="234594" y="115062"/>
                  </a:lnTo>
                  <a:lnTo>
                    <a:pt x="276555" y="90805"/>
                  </a:lnTo>
                  <a:lnTo>
                    <a:pt x="320421" y="69850"/>
                  </a:lnTo>
                  <a:lnTo>
                    <a:pt x="368096" y="52705"/>
                  </a:lnTo>
                  <a:lnTo>
                    <a:pt x="417690" y="39370"/>
                  </a:lnTo>
                  <a:lnTo>
                    <a:pt x="470458" y="29210"/>
                  </a:lnTo>
                  <a:lnTo>
                    <a:pt x="525132" y="23495"/>
                  </a:lnTo>
                  <a:lnTo>
                    <a:pt x="535305" y="22225"/>
                  </a:lnTo>
                  <a:lnTo>
                    <a:pt x="544842" y="22225"/>
                  </a:lnTo>
                  <a:lnTo>
                    <a:pt x="554367" y="21590"/>
                  </a:lnTo>
                  <a:lnTo>
                    <a:pt x="563905" y="21590"/>
                  </a:lnTo>
                  <a:lnTo>
                    <a:pt x="603961" y="23495"/>
                  </a:lnTo>
                  <a:lnTo>
                    <a:pt x="708228" y="49530"/>
                  </a:lnTo>
                  <a:lnTo>
                    <a:pt x="743826" y="67945"/>
                  </a:lnTo>
                  <a:lnTo>
                    <a:pt x="777519" y="92075"/>
                  </a:lnTo>
                  <a:lnTo>
                    <a:pt x="809307" y="121412"/>
                  </a:lnTo>
                  <a:lnTo>
                    <a:pt x="839190" y="154432"/>
                  </a:lnTo>
                  <a:lnTo>
                    <a:pt x="870343" y="199517"/>
                  </a:lnTo>
                  <a:lnTo>
                    <a:pt x="897001" y="247142"/>
                  </a:lnTo>
                  <a:lnTo>
                    <a:pt x="918718" y="296799"/>
                  </a:lnTo>
                  <a:lnTo>
                    <a:pt x="934593" y="347599"/>
                  </a:lnTo>
                  <a:lnTo>
                    <a:pt x="944753" y="399669"/>
                  </a:lnTo>
                  <a:lnTo>
                    <a:pt x="949198" y="451104"/>
                  </a:lnTo>
                  <a:lnTo>
                    <a:pt x="949198" y="319366"/>
                  </a:lnTo>
                  <a:lnTo>
                    <a:pt x="930148" y="266827"/>
                  </a:lnTo>
                  <a:lnTo>
                    <a:pt x="909701" y="223012"/>
                  </a:lnTo>
                  <a:lnTo>
                    <a:pt x="884936" y="180467"/>
                  </a:lnTo>
                  <a:lnTo>
                    <a:pt x="856348" y="141097"/>
                  </a:lnTo>
                  <a:lnTo>
                    <a:pt x="825207" y="105537"/>
                  </a:lnTo>
                  <a:lnTo>
                    <a:pt x="791502" y="74930"/>
                  </a:lnTo>
                  <a:lnTo>
                    <a:pt x="755269" y="49530"/>
                  </a:lnTo>
                  <a:lnTo>
                    <a:pt x="717130" y="29210"/>
                  </a:lnTo>
                  <a:lnTo>
                    <a:pt x="674535" y="13970"/>
                  </a:lnTo>
                  <a:lnTo>
                    <a:pt x="628116" y="3810"/>
                  </a:lnTo>
                  <a:lnTo>
                    <a:pt x="577900" y="0"/>
                  </a:lnTo>
                  <a:lnTo>
                    <a:pt x="523227" y="1270"/>
                  </a:lnTo>
                  <a:lnTo>
                    <a:pt x="471728" y="6985"/>
                  </a:lnTo>
                  <a:lnTo>
                    <a:pt x="422135" y="15875"/>
                  </a:lnTo>
                  <a:lnTo>
                    <a:pt x="374459" y="27305"/>
                  </a:lnTo>
                  <a:lnTo>
                    <a:pt x="328676" y="42545"/>
                  </a:lnTo>
                  <a:lnTo>
                    <a:pt x="286092" y="60960"/>
                  </a:lnTo>
                  <a:lnTo>
                    <a:pt x="245402" y="82550"/>
                  </a:lnTo>
                  <a:lnTo>
                    <a:pt x="207251" y="106807"/>
                  </a:lnTo>
                  <a:lnTo>
                    <a:pt x="171653" y="134747"/>
                  </a:lnTo>
                  <a:lnTo>
                    <a:pt x="138595" y="165227"/>
                  </a:lnTo>
                  <a:lnTo>
                    <a:pt x="108712" y="198247"/>
                  </a:lnTo>
                  <a:lnTo>
                    <a:pt x="81368" y="234442"/>
                  </a:lnTo>
                  <a:lnTo>
                    <a:pt x="50228" y="285369"/>
                  </a:lnTo>
                  <a:lnTo>
                    <a:pt x="26695" y="339344"/>
                  </a:lnTo>
                  <a:lnTo>
                    <a:pt x="12712" y="385699"/>
                  </a:lnTo>
                  <a:lnTo>
                    <a:pt x="3810" y="433959"/>
                  </a:lnTo>
                  <a:lnTo>
                    <a:pt x="0" y="482346"/>
                  </a:lnTo>
                  <a:lnTo>
                    <a:pt x="1905" y="531241"/>
                  </a:lnTo>
                  <a:lnTo>
                    <a:pt x="9537" y="580136"/>
                  </a:lnTo>
                  <a:lnTo>
                    <a:pt x="21602" y="628396"/>
                  </a:lnTo>
                  <a:lnTo>
                    <a:pt x="38785" y="674878"/>
                  </a:lnTo>
                  <a:lnTo>
                    <a:pt x="61671" y="719963"/>
                  </a:lnTo>
                  <a:lnTo>
                    <a:pt x="89001" y="762508"/>
                  </a:lnTo>
                  <a:lnTo>
                    <a:pt x="120789" y="799973"/>
                  </a:lnTo>
                  <a:lnTo>
                    <a:pt x="156400" y="833628"/>
                  </a:lnTo>
                  <a:lnTo>
                    <a:pt x="195173" y="862330"/>
                  </a:lnTo>
                  <a:lnTo>
                    <a:pt x="237134" y="885825"/>
                  </a:lnTo>
                  <a:lnTo>
                    <a:pt x="282270" y="904875"/>
                  </a:lnTo>
                  <a:lnTo>
                    <a:pt x="329323" y="918210"/>
                  </a:lnTo>
                  <a:lnTo>
                    <a:pt x="378269" y="926465"/>
                  </a:lnTo>
                  <a:lnTo>
                    <a:pt x="429133" y="929640"/>
                  </a:lnTo>
                  <a:lnTo>
                    <a:pt x="465366" y="928370"/>
                  </a:lnTo>
                  <a:lnTo>
                    <a:pt x="554367" y="913765"/>
                  </a:lnTo>
                  <a:lnTo>
                    <a:pt x="656729" y="880110"/>
                  </a:lnTo>
                  <a:lnTo>
                    <a:pt x="705040" y="857250"/>
                  </a:lnTo>
                  <a:lnTo>
                    <a:pt x="750824" y="829818"/>
                  </a:lnTo>
                  <a:lnTo>
                    <a:pt x="794054" y="799338"/>
                  </a:lnTo>
                  <a:lnTo>
                    <a:pt x="834097" y="764413"/>
                  </a:lnTo>
                  <a:lnTo>
                    <a:pt x="870343" y="726313"/>
                  </a:lnTo>
                  <a:lnTo>
                    <a:pt x="901446" y="685673"/>
                  </a:lnTo>
                  <a:lnTo>
                    <a:pt x="926973" y="642366"/>
                  </a:lnTo>
                  <a:lnTo>
                    <a:pt x="946658" y="596646"/>
                  </a:lnTo>
                  <a:lnTo>
                    <a:pt x="961263" y="549021"/>
                  </a:lnTo>
                  <a:lnTo>
                    <a:pt x="968883" y="500761"/>
                  </a:lnTo>
                  <a:lnTo>
                    <a:pt x="970788" y="451104"/>
                  </a:lnTo>
                  <a:close/>
                </a:path>
              </a:pathLst>
            </a:custGeom>
            <a:solidFill>
              <a:srgbClr val="FF9904"/>
            </a:solidFill>
          </p:spPr>
          <p:txBody>
            <a:bodyPr wrap="square" lIns="0" tIns="0" rIns="0" bIns="0" rtlCol="0"/>
            <a:lstStyle/>
            <a:p>
              <a:endParaRPr/>
            </a:p>
          </p:txBody>
        </p:sp>
        <p:sp>
          <p:nvSpPr>
            <p:cNvPr id="18" name="object 18"/>
            <p:cNvSpPr/>
            <p:nvPr/>
          </p:nvSpPr>
          <p:spPr>
            <a:xfrm>
              <a:off x="342900" y="5228844"/>
              <a:ext cx="967740" cy="911860"/>
            </a:xfrm>
            <a:custGeom>
              <a:avLst/>
              <a:gdLst/>
              <a:ahLst/>
              <a:cxnLst/>
              <a:rect l="l" t="t" r="r" b="b"/>
              <a:pathLst>
                <a:path w="967740" h="911860">
                  <a:moveTo>
                    <a:pt x="468325" y="0"/>
                  </a:moveTo>
                  <a:lnTo>
                    <a:pt x="422630" y="3174"/>
                  </a:lnTo>
                  <a:lnTo>
                    <a:pt x="377570" y="10159"/>
                  </a:lnTo>
                  <a:lnTo>
                    <a:pt x="333794" y="20954"/>
                  </a:lnTo>
                  <a:lnTo>
                    <a:pt x="290639" y="36194"/>
                  </a:lnTo>
                  <a:lnTo>
                    <a:pt x="249389" y="55244"/>
                  </a:lnTo>
                  <a:lnTo>
                    <a:pt x="208775" y="78739"/>
                  </a:lnTo>
                  <a:lnTo>
                    <a:pt x="168795" y="106679"/>
                  </a:lnTo>
                  <a:lnTo>
                    <a:pt x="132626" y="139064"/>
                  </a:lnTo>
                  <a:lnTo>
                    <a:pt x="99631" y="174624"/>
                  </a:lnTo>
                  <a:lnTo>
                    <a:pt x="71069" y="212724"/>
                  </a:lnTo>
                  <a:lnTo>
                    <a:pt x="46964" y="253999"/>
                  </a:lnTo>
                  <a:lnTo>
                    <a:pt x="27292" y="297814"/>
                  </a:lnTo>
                  <a:lnTo>
                    <a:pt x="12687" y="343534"/>
                  </a:lnTo>
                  <a:lnTo>
                    <a:pt x="3810" y="391794"/>
                  </a:lnTo>
                  <a:lnTo>
                    <a:pt x="0" y="456564"/>
                  </a:lnTo>
                  <a:lnTo>
                    <a:pt x="0" y="513841"/>
                  </a:lnTo>
                  <a:lnTo>
                    <a:pt x="5714" y="562736"/>
                  </a:lnTo>
                  <a:lnTo>
                    <a:pt x="17132" y="610361"/>
                  </a:lnTo>
                  <a:lnTo>
                    <a:pt x="34899" y="657351"/>
                  </a:lnTo>
                  <a:lnTo>
                    <a:pt x="55841" y="698626"/>
                  </a:lnTo>
                  <a:lnTo>
                    <a:pt x="82499" y="736726"/>
                  </a:lnTo>
                  <a:lnTo>
                    <a:pt x="112953" y="771651"/>
                  </a:lnTo>
                  <a:lnTo>
                    <a:pt x="147853" y="802766"/>
                  </a:lnTo>
                  <a:lnTo>
                    <a:pt x="185928" y="830706"/>
                  </a:lnTo>
                  <a:lnTo>
                    <a:pt x="227177" y="854201"/>
                  </a:lnTo>
                  <a:lnTo>
                    <a:pt x="270967" y="873886"/>
                  </a:lnTo>
                  <a:lnTo>
                    <a:pt x="317296" y="889126"/>
                  </a:lnTo>
                  <a:lnTo>
                    <a:pt x="370598" y="901191"/>
                  </a:lnTo>
                  <a:lnTo>
                    <a:pt x="424535" y="908811"/>
                  </a:lnTo>
                  <a:lnTo>
                    <a:pt x="478472" y="911351"/>
                  </a:lnTo>
                  <a:lnTo>
                    <a:pt x="531787" y="909446"/>
                  </a:lnTo>
                  <a:lnTo>
                    <a:pt x="584454" y="902461"/>
                  </a:lnTo>
                  <a:lnTo>
                    <a:pt x="635850" y="891666"/>
                  </a:lnTo>
                  <a:lnTo>
                    <a:pt x="684720" y="875791"/>
                  </a:lnTo>
                  <a:lnTo>
                    <a:pt x="732942" y="855471"/>
                  </a:lnTo>
                  <a:lnTo>
                    <a:pt x="777366" y="829436"/>
                  </a:lnTo>
                  <a:lnTo>
                    <a:pt x="817981" y="799591"/>
                  </a:lnTo>
                  <a:lnTo>
                    <a:pt x="853516" y="765301"/>
                  </a:lnTo>
                  <a:lnTo>
                    <a:pt x="884605" y="727201"/>
                  </a:lnTo>
                  <a:lnTo>
                    <a:pt x="910628" y="685291"/>
                  </a:lnTo>
                  <a:lnTo>
                    <a:pt x="932180" y="640206"/>
                  </a:lnTo>
                  <a:lnTo>
                    <a:pt x="947419" y="595121"/>
                  </a:lnTo>
                  <a:lnTo>
                    <a:pt x="958215" y="548766"/>
                  </a:lnTo>
                  <a:lnTo>
                    <a:pt x="965200" y="500506"/>
                  </a:lnTo>
                  <a:lnTo>
                    <a:pt x="967740" y="451484"/>
                  </a:lnTo>
                  <a:lnTo>
                    <a:pt x="965835" y="401954"/>
                  </a:lnTo>
                  <a:lnTo>
                    <a:pt x="960119" y="353059"/>
                  </a:lnTo>
                  <a:lnTo>
                    <a:pt x="949960" y="304799"/>
                  </a:lnTo>
                  <a:lnTo>
                    <a:pt x="937260" y="262254"/>
                  </a:lnTo>
                  <a:lnTo>
                    <a:pt x="919505" y="220979"/>
                  </a:lnTo>
                  <a:lnTo>
                    <a:pt x="896670" y="181609"/>
                  </a:lnTo>
                  <a:lnTo>
                    <a:pt x="868108" y="144779"/>
                  </a:lnTo>
                  <a:lnTo>
                    <a:pt x="833208" y="111124"/>
                  </a:lnTo>
                  <a:lnTo>
                    <a:pt x="793229" y="83184"/>
                  </a:lnTo>
                  <a:lnTo>
                    <a:pt x="750074" y="59689"/>
                  </a:lnTo>
                  <a:lnTo>
                    <a:pt x="704392" y="41274"/>
                  </a:lnTo>
                  <a:lnTo>
                    <a:pt x="656793" y="25399"/>
                  </a:lnTo>
                  <a:lnTo>
                    <a:pt x="609206" y="13969"/>
                  </a:lnTo>
                  <a:lnTo>
                    <a:pt x="561606" y="5714"/>
                  </a:lnTo>
                  <a:lnTo>
                    <a:pt x="514642" y="634"/>
                  </a:lnTo>
                  <a:lnTo>
                    <a:pt x="468325" y="0"/>
                  </a:lnTo>
                  <a:close/>
                </a:path>
              </a:pathLst>
            </a:custGeom>
            <a:solidFill>
              <a:srgbClr val="F8E7CC"/>
            </a:solidFill>
          </p:spPr>
          <p:txBody>
            <a:bodyPr wrap="square" lIns="0" tIns="0" rIns="0" bIns="0" rtlCol="0"/>
            <a:lstStyle/>
            <a:p>
              <a:endParaRPr/>
            </a:p>
          </p:txBody>
        </p:sp>
        <p:sp>
          <p:nvSpPr>
            <p:cNvPr id="19" name="object 19"/>
            <p:cNvSpPr/>
            <p:nvPr/>
          </p:nvSpPr>
          <p:spPr>
            <a:xfrm>
              <a:off x="693420" y="5480304"/>
              <a:ext cx="311150" cy="464820"/>
            </a:xfrm>
            <a:custGeom>
              <a:avLst/>
              <a:gdLst/>
              <a:ahLst/>
              <a:cxnLst/>
              <a:rect l="l" t="t" r="r" b="b"/>
              <a:pathLst>
                <a:path w="311150" h="464820">
                  <a:moveTo>
                    <a:pt x="137045" y="0"/>
                  </a:moveTo>
                  <a:lnTo>
                    <a:pt x="95173" y="635"/>
                  </a:lnTo>
                  <a:lnTo>
                    <a:pt x="53936" y="11430"/>
                  </a:lnTo>
                  <a:lnTo>
                    <a:pt x="15862" y="27305"/>
                  </a:lnTo>
                  <a:lnTo>
                    <a:pt x="0" y="45085"/>
                  </a:lnTo>
                  <a:lnTo>
                    <a:pt x="1904" y="66802"/>
                  </a:lnTo>
                  <a:lnTo>
                    <a:pt x="17132" y="81407"/>
                  </a:lnTo>
                  <a:lnTo>
                    <a:pt x="40601" y="79502"/>
                  </a:lnTo>
                  <a:lnTo>
                    <a:pt x="65354" y="68072"/>
                  </a:lnTo>
                  <a:lnTo>
                    <a:pt x="100253" y="56642"/>
                  </a:lnTo>
                  <a:lnTo>
                    <a:pt x="130708" y="56007"/>
                  </a:lnTo>
                  <a:lnTo>
                    <a:pt x="144665" y="76962"/>
                  </a:lnTo>
                  <a:lnTo>
                    <a:pt x="123723" y="113157"/>
                  </a:lnTo>
                  <a:lnTo>
                    <a:pt x="91363" y="145669"/>
                  </a:lnTo>
                  <a:lnTo>
                    <a:pt x="78676" y="156464"/>
                  </a:lnTo>
                  <a:lnTo>
                    <a:pt x="65354" y="165989"/>
                  </a:lnTo>
                  <a:lnTo>
                    <a:pt x="53936" y="183769"/>
                  </a:lnTo>
                  <a:lnTo>
                    <a:pt x="58369" y="202819"/>
                  </a:lnTo>
                  <a:lnTo>
                    <a:pt x="74231" y="215519"/>
                  </a:lnTo>
                  <a:lnTo>
                    <a:pt x="97078" y="214884"/>
                  </a:lnTo>
                  <a:lnTo>
                    <a:pt x="144030" y="207264"/>
                  </a:lnTo>
                  <a:lnTo>
                    <a:pt x="186537" y="216789"/>
                  </a:lnTo>
                  <a:lnTo>
                    <a:pt x="221437" y="240411"/>
                  </a:lnTo>
                  <a:lnTo>
                    <a:pt x="243636" y="275336"/>
                  </a:lnTo>
                  <a:lnTo>
                    <a:pt x="248081" y="318516"/>
                  </a:lnTo>
                  <a:lnTo>
                    <a:pt x="233489" y="354838"/>
                  </a:lnTo>
                  <a:lnTo>
                    <a:pt x="203034" y="385953"/>
                  </a:lnTo>
                  <a:lnTo>
                    <a:pt x="163690" y="406908"/>
                  </a:lnTo>
                  <a:lnTo>
                    <a:pt x="121183" y="410718"/>
                  </a:lnTo>
                  <a:lnTo>
                    <a:pt x="81851" y="391668"/>
                  </a:lnTo>
                  <a:lnTo>
                    <a:pt x="58369" y="382778"/>
                  </a:lnTo>
                  <a:lnTo>
                    <a:pt x="36169" y="389763"/>
                  </a:lnTo>
                  <a:lnTo>
                    <a:pt x="24104" y="406908"/>
                  </a:lnTo>
                  <a:lnTo>
                    <a:pt x="32359" y="426720"/>
                  </a:lnTo>
                  <a:lnTo>
                    <a:pt x="70421" y="452120"/>
                  </a:lnTo>
                  <a:lnTo>
                    <a:pt x="111671" y="464185"/>
                  </a:lnTo>
                  <a:lnTo>
                    <a:pt x="154813" y="464820"/>
                  </a:lnTo>
                  <a:lnTo>
                    <a:pt x="197319" y="454660"/>
                  </a:lnTo>
                  <a:lnTo>
                    <a:pt x="236029" y="434975"/>
                  </a:lnTo>
                  <a:lnTo>
                    <a:pt x="269024" y="408178"/>
                  </a:lnTo>
                  <a:lnTo>
                    <a:pt x="294398" y="373888"/>
                  </a:lnTo>
                  <a:lnTo>
                    <a:pt x="308991" y="335153"/>
                  </a:lnTo>
                  <a:lnTo>
                    <a:pt x="310895" y="291211"/>
                  </a:lnTo>
                  <a:lnTo>
                    <a:pt x="300748" y="251206"/>
                  </a:lnTo>
                  <a:lnTo>
                    <a:pt x="279806" y="216154"/>
                  </a:lnTo>
                  <a:lnTo>
                    <a:pt x="249986" y="186944"/>
                  </a:lnTo>
                  <a:lnTo>
                    <a:pt x="212547" y="165354"/>
                  </a:lnTo>
                  <a:lnTo>
                    <a:pt x="170675" y="153289"/>
                  </a:lnTo>
                  <a:lnTo>
                    <a:pt x="190982" y="127127"/>
                  </a:lnTo>
                  <a:lnTo>
                    <a:pt x="204304" y="100457"/>
                  </a:lnTo>
                  <a:lnTo>
                    <a:pt x="208749" y="72517"/>
                  </a:lnTo>
                  <a:lnTo>
                    <a:pt x="201129" y="45085"/>
                  </a:lnTo>
                  <a:lnTo>
                    <a:pt x="173215" y="13335"/>
                  </a:lnTo>
                  <a:lnTo>
                    <a:pt x="137045" y="0"/>
                  </a:lnTo>
                  <a:close/>
                </a:path>
              </a:pathLst>
            </a:custGeom>
            <a:solidFill>
              <a:srgbClr val="FF9904"/>
            </a:solidFill>
          </p:spPr>
          <p:txBody>
            <a:bodyPr wrap="square" lIns="0" tIns="0" rIns="0" bIns="0" rtlCol="0"/>
            <a:lstStyle/>
            <a:p>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8935" y="1414017"/>
            <a:ext cx="2372995" cy="292735"/>
          </a:xfrm>
          <a:prstGeom prst="rect">
            <a:avLst/>
          </a:prstGeom>
        </p:spPr>
        <p:txBody>
          <a:bodyPr vert="horz" wrap="square" lIns="0" tIns="12700" rIns="0" bIns="0" rtlCol="0">
            <a:spAutoFit/>
          </a:bodyPr>
          <a:lstStyle/>
          <a:p>
            <a:pPr marL="12700">
              <a:lnSpc>
                <a:spcPct val="100000"/>
              </a:lnSpc>
              <a:spcBef>
                <a:spcPts val="100"/>
              </a:spcBef>
            </a:pPr>
            <a:r>
              <a:rPr sz="1750" dirty="0">
                <a:latin typeface="Times New Roman"/>
                <a:cs typeface="Times New Roman"/>
              </a:rPr>
              <a:t>Kịch</a:t>
            </a:r>
            <a:r>
              <a:rPr sz="1750" spc="-20" dirty="0">
                <a:latin typeface="Times New Roman"/>
                <a:cs typeface="Times New Roman"/>
              </a:rPr>
              <a:t> </a:t>
            </a:r>
            <a:r>
              <a:rPr sz="1750" dirty="0">
                <a:latin typeface="Times New Roman"/>
                <a:cs typeface="Times New Roman"/>
              </a:rPr>
              <a:t>bản</a:t>
            </a:r>
            <a:r>
              <a:rPr sz="1750" spc="-20" dirty="0">
                <a:latin typeface="Times New Roman"/>
                <a:cs typeface="Times New Roman"/>
              </a:rPr>
              <a:t> </a:t>
            </a:r>
            <a:r>
              <a:rPr sz="1750" dirty="0">
                <a:latin typeface="Times New Roman"/>
                <a:cs typeface="Times New Roman"/>
              </a:rPr>
              <a:t>cùa</a:t>
            </a:r>
            <a:r>
              <a:rPr sz="1750" spc="-25" dirty="0">
                <a:latin typeface="Times New Roman"/>
                <a:cs typeface="Times New Roman"/>
              </a:rPr>
              <a:t> </a:t>
            </a:r>
            <a:r>
              <a:rPr sz="1750" dirty="0">
                <a:latin typeface="Times New Roman"/>
                <a:cs typeface="Times New Roman"/>
              </a:rPr>
              <a:t>nhà</a:t>
            </a:r>
            <a:r>
              <a:rPr sz="1750" spc="-20" dirty="0">
                <a:latin typeface="Times New Roman"/>
                <a:cs typeface="Times New Roman"/>
              </a:rPr>
              <a:t> </a:t>
            </a:r>
            <a:r>
              <a:rPr sz="1750" dirty="0">
                <a:latin typeface="Times New Roman"/>
                <a:cs typeface="Times New Roman"/>
              </a:rPr>
              <a:t>giáo</a:t>
            </a:r>
            <a:r>
              <a:rPr sz="1750" spc="-10" dirty="0">
                <a:latin typeface="Times New Roman"/>
                <a:cs typeface="Times New Roman"/>
              </a:rPr>
              <a:t> </a:t>
            </a:r>
            <a:r>
              <a:rPr sz="1750" spc="-25" dirty="0">
                <a:latin typeface="Times New Roman"/>
                <a:cs typeface="Times New Roman"/>
              </a:rPr>
              <a:t>dục</a:t>
            </a:r>
            <a:endParaRPr sz="1750">
              <a:latin typeface="Times New Roman"/>
              <a:cs typeface="Times New Roman"/>
            </a:endParaRPr>
          </a:p>
        </p:txBody>
      </p:sp>
      <p:sp>
        <p:nvSpPr>
          <p:cNvPr id="3" name="object 3"/>
          <p:cNvSpPr txBox="1"/>
          <p:nvPr/>
        </p:nvSpPr>
        <p:spPr>
          <a:xfrm>
            <a:off x="268935" y="4544948"/>
            <a:ext cx="2891155" cy="292735"/>
          </a:xfrm>
          <a:prstGeom prst="rect">
            <a:avLst/>
          </a:prstGeom>
        </p:spPr>
        <p:txBody>
          <a:bodyPr vert="horz" wrap="square" lIns="0" tIns="12700" rIns="0" bIns="0" rtlCol="0">
            <a:spAutoFit/>
          </a:bodyPr>
          <a:lstStyle/>
          <a:p>
            <a:pPr marL="12700">
              <a:lnSpc>
                <a:spcPct val="100000"/>
              </a:lnSpc>
              <a:spcBef>
                <a:spcPts val="100"/>
              </a:spcBef>
            </a:pPr>
            <a:r>
              <a:rPr sz="1750" dirty="0">
                <a:latin typeface="Times New Roman"/>
                <a:cs typeface="Times New Roman"/>
              </a:rPr>
              <a:t>Thành</a:t>
            </a:r>
            <a:r>
              <a:rPr sz="1750" spc="-20" dirty="0">
                <a:latin typeface="Times New Roman"/>
                <a:cs typeface="Times New Roman"/>
              </a:rPr>
              <a:t> </a:t>
            </a:r>
            <a:r>
              <a:rPr sz="1750" dirty="0">
                <a:latin typeface="Times New Roman"/>
                <a:cs typeface="Times New Roman"/>
              </a:rPr>
              <a:t>viên</a:t>
            </a:r>
            <a:r>
              <a:rPr sz="1750" spc="-30" dirty="0">
                <a:latin typeface="Times New Roman"/>
                <a:cs typeface="Times New Roman"/>
              </a:rPr>
              <a:t> </a:t>
            </a:r>
            <a:r>
              <a:rPr sz="1750" dirty="0">
                <a:latin typeface="Times New Roman"/>
                <a:cs typeface="Times New Roman"/>
              </a:rPr>
              <a:t>cộng</a:t>
            </a:r>
            <a:r>
              <a:rPr sz="1750" spc="-30" dirty="0">
                <a:latin typeface="Times New Roman"/>
                <a:cs typeface="Times New Roman"/>
              </a:rPr>
              <a:t> </a:t>
            </a:r>
            <a:r>
              <a:rPr sz="1750" dirty="0">
                <a:latin typeface="Times New Roman"/>
                <a:cs typeface="Times New Roman"/>
              </a:rPr>
              <a:t>đồng</a:t>
            </a:r>
            <a:r>
              <a:rPr sz="1750" spc="-20" dirty="0">
                <a:latin typeface="Times New Roman"/>
                <a:cs typeface="Times New Roman"/>
              </a:rPr>
              <a:t> </a:t>
            </a:r>
            <a:r>
              <a:rPr sz="1750" dirty="0">
                <a:latin typeface="Times New Roman"/>
                <a:cs typeface="Times New Roman"/>
              </a:rPr>
              <a:t>nhìn</a:t>
            </a:r>
            <a:r>
              <a:rPr sz="1750" spc="-10" dirty="0">
                <a:latin typeface="Times New Roman"/>
                <a:cs typeface="Times New Roman"/>
              </a:rPr>
              <a:t> </a:t>
            </a:r>
            <a:r>
              <a:rPr sz="1750" spc="-20" dirty="0">
                <a:latin typeface="Times New Roman"/>
                <a:cs typeface="Times New Roman"/>
              </a:rPr>
              <a:t>thấy</a:t>
            </a:r>
            <a:endParaRPr sz="1750">
              <a:latin typeface="Times New Roman"/>
              <a:cs typeface="Times New Roman"/>
            </a:endParaRPr>
          </a:p>
        </p:txBody>
      </p:sp>
      <p:sp>
        <p:nvSpPr>
          <p:cNvPr id="4" name="object 4"/>
          <p:cNvSpPr txBox="1"/>
          <p:nvPr/>
        </p:nvSpPr>
        <p:spPr>
          <a:xfrm>
            <a:off x="4879340" y="990292"/>
            <a:ext cx="5099685" cy="989965"/>
          </a:xfrm>
          <a:prstGeom prst="rect">
            <a:avLst/>
          </a:prstGeom>
        </p:spPr>
        <p:txBody>
          <a:bodyPr vert="horz" wrap="square" lIns="0" tIns="13970" rIns="0" bIns="0" rtlCol="0">
            <a:spAutoFit/>
          </a:bodyPr>
          <a:lstStyle/>
          <a:p>
            <a:pPr marL="12700" marR="5080">
              <a:lnSpc>
                <a:spcPct val="117000"/>
              </a:lnSpc>
              <a:spcBef>
                <a:spcPts val="110"/>
              </a:spcBef>
            </a:pPr>
            <a:r>
              <a:rPr sz="1800" dirty="0">
                <a:solidFill>
                  <a:srgbClr val="082C6C"/>
                </a:solidFill>
                <a:latin typeface="Times New Roman"/>
                <a:cs typeface="Times New Roman"/>
              </a:rPr>
              <a:t>"Viêm</a:t>
            </a:r>
            <a:r>
              <a:rPr sz="1800" spc="-35" dirty="0">
                <a:solidFill>
                  <a:srgbClr val="082C6C"/>
                </a:solidFill>
                <a:latin typeface="Times New Roman"/>
                <a:cs typeface="Times New Roman"/>
              </a:rPr>
              <a:t> </a:t>
            </a:r>
            <a:r>
              <a:rPr sz="1800" dirty="0">
                <a:solidFill>
                  <a:srgbClr val="082C6C"/>
                </a:solidFill>
                <a:latin typeface="Times New Roman"/>
                <a:cs typeface="Times New Roman"/>
              </a:rPr>
              <a:t>gan</a:t>
            </a:r>
            <a:r>
              <a:rPr sz="1800" spc="-25" dirty="0">
                <a:solidFill>
                  <a:srgbClr val="082C6C"/>
                </a:solidFill>
                <a:latin typeface="Times New Roman"/>
                <a:cs typeface="Times New Roman"/>
              </a:rPr>
              <a:t> </a:t>
            </a:r>
            <a:r>
              <a:rPr sz="1800" dirty="0">
                <a:solidFill>
                  <a:srgbClr val="082C6C"/>
                </a:solidFill>
                <a:latin typeface="Times New Roman"/>
                <a:cs typeface="Times New Roman"/>
              </a:rPr>
              <a:t>B</a:t>
            </a:r>
            <a:r>
              <a:rPr sz="1800" spc="-30" dirty="0">
                <a:solidFill>
                  <a:srgbClr val="082C6C"/>
                </a:solidFill>
                <a:latin typeface="Times New Roman"/>
                <a:cs typeface="Times New Roman"/>
              </a:rPr>
              <a:t> </a:t>
            </a:r>
            <a:r>
              <a:rPr sz="1800" dirty="0">
                <a:solidFill>
                  <a:srgbClr val="082C6C"/>
                </a:solidFill>
                <a:latin typeface="Times New Roman"/>
                <a:cs typeface="Times New Roman"/>
              </a:rPr>
              <a:t>là</a:t>
            </a:r>
            <a:r>
              <a:rPr sz="1800" spc="-20" dirty="0">
                <a:solidFill>
                  <a:srgbClr val="082C6C"/>
                </a:solidFill>
                <a:latin typeface="Times New Roman"/>
                <a:cs typeface="Times New Roman"/>
              </a:rPr>
              <a:t> </a:t>
            </a:r>
            <a:r>
              <a:rPr sz="1800" dirty="0">
                <a:solidFill>
                  <a:srgbClr val="082C6C"/>
                </a:solidFill>
                <a:latin typeface="Times New Roman"/>
                <a:cs typeface="Times New Roman"/>
              </a:rPr>
              <a:t>một</a:t>
            </a:r>
            <a:r>
              <a:rPr sz="1800" spc="-10" dirty="0">
                <a:solidFill>
                  <a:srgbClr val="082C6C"/>
                </a:solidFill>
                <a:latin typeface="Times New Roman"/>
                <a:cs typeface="Times New Roman"/>
              </a:rPr>
              <a:t> </a:t>
            </a:r>
            <a:r>
              <a:rPr sz="1800" dirty="0">
                <a:solidFill>
                  <a:srgbClr val="082C6C"/>
                </a:solidFill>
                <a:latin typeface="Times New Roman"/>
                <a:cs typeface="Times New Roman"/>
              </a:rPr>
              <a:t>loại</a:t>
            </a:r>
            <a:r>
              <a:rPr sz="1800" spc="-35" dirty="0">
                <a:solidFill>
                  <a:srgbClr val="082C6C"/>
                </a:solidFill>
                <a:latin typeface="Times New Roman"/>
                <a:cs typeface="Times New Roman"/>
              </a:rPr>
              <a:t> </a:t>
            </a:r>
            <a:r>
              <a:rPr sz="1800" dirty="0">
                <a:solidFill>
                  <a:srgbClr val="082C6C"/>
                </a:solidFill>
                <a:latin typeface="Times New Roman"/>
                <a:cs typeface="Times New Roman"/>
              </a:rPr>
              <a:t>virus</a:t>
            </a:r>
            <a:r>
              <a:rPr sz="1800" spc="-30" dirty="0">
                <a:solidFill>
                  <a:srgbClr val="082C6C"/>
                </a:solidFill>
                <a:latin typeface="Times New Roman"/>
                <a:cs typeface="Times New Roman"/>
              </a:rPr>
              <a:t> </a:t>
            </a:r>
            <a:r>
              <a:rPr sz="1800" dirty="0">
                <a:solidFill>
                  <a:srgbClr val="082C6C"/>
                </a:solidFill>
                <a:latin typeface="Times New Roman"/>
                <a:cs typeface="Times New Roman"/>
              </a:rPr>
              <a:t>phức</a:t>
            </a:r>
            <a:r>
              <a:rPr sz="1800" spc="-25" dirty="0">
                <a:solidFill>
                  <a:srgbClr val="082C6C"/>
                </a:solidFill>
                <a:latin typeface="Times New Roman"/>
                <a:cs typeface="Times New Roman"/>
              </a:rPr>
              <a:t> </a:t>
            </a:r>
            <a:r>
              <a:rPr sz="1800" dirty="0">
                <a:solidFill>
                  <a:srgbClr val="082C6C"/>
                </a:solidFill>
                <a:latin typeface="Times New Roman"/>
                <a:cs typeface="Times New Roman"/>
              </a:rPr>
              <a:t>tạp</a:t>
            </a:r>
            <a:r>
              <a:rPr sz="1800" spc="-35" dirty="0">
                <a:solidFill>
                  <a:srgbClr val="082C6C"/>
                </a:solidFill>
                <a:latin typeface="Times New Roman"/>
                <a:cs typeface="Times New Roman"/>
              </a:rPr>
              <a:t> </a:t>
            </a:r>
            <a:r>
              <a:rPr sz="1800" dirty="0">
                <a:solidFill>
                  <a:srgbClr val="082C6C"/>
                </a:solidFill>
                <a:latin typeface="Times New Roman"/>
                <a:cs typeface="Times New Roman"/>
              </a:rPr>
              <a:t>và</a:t>
            </a:r>
            <a:r>
              <a:rPr sz="1800" spc="-20" dirty="0">
                <a:solidFill>
                  <a:srgbClr val="082C6C"/>
                </a:solidFill>
                <a:latin typeface="Times New Roman"/>
                <a:cs typeface="Times New Roman"/>
              </a:rPr>
              <a:t> </a:t>
            </a:r>
            <a:r>
              <a:rPr sz="1800" dirty="0">
                <a:solidFill>
                  <a:srgbClr val="082C6C"/>
                </a:solidFill>
                <a:latin typeface="Times New Roman"/>
                <a:cs typeface="Times New Roman"/>
              </a:rPr>
              <a:t>điều</a:t>
            </a:r>
            <a:r>
              <a:rPr sz="1800" spc="-25" dirty="0">
                <a:solidFill>
                  <a:srgbClr val="082C6C"/>
                </a:solidFill>
                <a:latin typeface="Times New Roman"/>
                <a:cs typeface="Times New Roman"/>
              </a:rPr>
              <a:t> </a:t>
            </a:r>
            <a:r>
              <a:rPr sz="1800" spc="-20" dirty="0">
                <a:solidFill>
                  <a:srgbClr val="082C6C"/>
                </a:solidFill>
                <a:latin typeface="Times New Roman"/>
                <a:cs typeface="Times New Roman"/>
              </a:rPr>
              <a:t>quan </a:t>
            </a:r>
            <a:r>
              <a:rPr sz="1800" dirty="0">
                <a:solidFill>
                  <a:srgbClr val="082C6C"/>
                </a:solidFill>
                <a:latin typeface="Times New Roman"/>
                <a:cs typeface="Times New Roman"/>
              </a:rPr>
              <a:t>trọng</a:t>
            </a:r>
            <a:r>
              <a:rPr sz="1800" spc="-35" dirty="0">
                <a:solidFill>
                  <a:srgbClr val="082C6C"/>
                </a:solidFill>
                <a:latin typeface="Times New Roman"/>
                <a:cs typeface="Times New Roman"/>
              </a:rPr>
              <a:t> </a:t>
            </a:r>
            <a:r>
              <a:rPr sz="1800" dirty="0">
                <a:solidFill>
                  <a:srgbClr val="082C6C"/>
                </a:solidFill>
                <a:latin typeface="Times New Roman"/>
                <a:cs typeface="Times New Roman"/>
              </a:rPr>
              <a:t>là</a:t>
            </a:r>
            <a:r>
              <a:rPr sz="1800" spc="-30" dirty="0">
                <a:solidFill>
                  <a:srgbClr val="082C6C"/>
                </a:solidFill>
                <a:latin typeface="Times New Roman"/>
                <a:cs typeface="Times New Roman"/>
              </a:rPr>
              <a:t> </a:t>
            </a:r>
            <a:r>
              <a:rPr sz="1800" dirty="0">
                <a:solidFill>
                  <a:srgbClr val="082C6C"/>
                </a:solidFill>
                <a:latin typeface="Times New Roman"/>
                <a:cs typeface="Times New Roman"/>
              </a:rPr>
              <a:t>phải</a:t>
            </a:r>
            <a:r>
              <a:rPr sz="1800" spc="-40" dirty="0">
                <a:solidFill>
                  <a:srgbClr val="082C6C"/>
                </a:solidFill>
                <a:latin typeface="Times New Roman"/>
                <a:cs typeface="Times New Roman"/>
              </a:rPr>
              <a:t> </a:t>
            </a:r>
            <a:r>
              <a:rPr sz="1800" dirty="0">
                <a:solidFill>
                  <a:srgbClr val="082C6C"/>
                </a:solidFill>
                <a:latin typeface="Times New Roman"/>
                <a:cs typeface="Times New Roman"/>
              </a:rPr>
              <a:t>hiểu</a:t>
            </a:r>
            <a:r>
              <a:rPr sz="1800" spc="-35" dirty="0">
                <a:solidFill>
                  <a:srgbClr val="082C6C"/>
                </a:solidFill>
                <a:latin typeface="Times New Roman"/>
                <a:cs typeface="Times New Roman"/>
              </a:rPr>
              <a:t> </a:t>
            </a:r>
            <a:r>
              <a:rPr sz="1800" dirty="0">
                <a:solidFill>
                  <a:srgbClr val="082C6C"/>
                </a:solidFill>
                <a:latin typeface="Times New Roman"/>
                <a:cs typeface="Times New Roman"/>
              </a:rPr>
              <a:t>những</a:t>
            </a:r>
            <a:r>
              <a:rPr sz="1800" spc="-25" dirty="0">
                <a:solidFill>
                  <a:srgbClr val="082C6C"/>
                </a:solidFill>
                <a:latin typeface="Times New Roman"/>
                <a:cs typeface="Times New Roman"/>
              </a:rPr>
              <a:t> </a:t>
            </a:r>
            <a:r>
              <a:rPr sz="1800" dirty="0">
                <a:solidFill>
                  <a:srgbClr val="082C6C"/>
                </a:solidFill>
                <a:latin typeface="Times New Roman"/>
                <a:cs typeface="Times New Roman"/>
              </a:rPr>
              <a:t>quan</a:t>
            </a:r>
            <a:r>
              <a:rPr sz="1800" spc="-25" dirty="0">
                <a:solidFill>
                  <a:srgbClr val="082C6C"/>
                </a:solidFill>
                <a:latin typeface="Times New Roman"/>
                <a:cs typeface="Times New Roman"/>
              </a:rPr>
              <a:t> </a:t>
            </a:r>
            <a:r>
              <a:rPr sz="1800" dirty="0">
                <a:solidFill>
                  <a:srgbClr val="082C6C"/>
                </a:solidFill>
                <a:latin typeface="Times New Roman"/>
                <a:cs typeface="Times New Roman"/>
              </a:rPr>
              <a:t>niệm</a:t>
            </a:r>
            <a:r>
              <a:rPr sz="1800" spc="-45" dirty="0">
                <a:solidFill>
                  <a:srgbClr val="082C6C"/>
                </a:solidFill>
                <a:latin typeface="Times New Roman"/>
                <a:cs typeface="Times New Roman"/>
              </a:rPr>
              <a:t> </a:t>
            </a:r>
            <a:r>
              <a:rPr sz="1800" dirty="0">
                <a:solidFill>
                  <a:srgbClr val="082C6C"/>
                </a:solidFill>
                <a:latin typeface="Times New Roman"/>
                <a:cs typeface="Times New Roman"/>
              </a:rPr>
              <a:t>sai</a:t>
            </a:r>
            <a:r>
              <a:rPr sz="1800" spc="-35" dirty="0">
                <a:solidFill>
                  <a:srgbClr val="082C6C"/>
                </a:solidFill>
                <a:latin typeface="Times New Roman"/>
                <a:cs typeface="Times New Roman"/>
              </a:rPr>
              <a:t> </a:t>
            </a:r>
            <a:r>
              <a:rPr sz="1800" dirty="0">
                <a:solidFill>
                  <a:srgbClr val="082C6C"/>
                </a:solidFill>
                <a:latin typeface="Times New Roman"/>
                <a:cs typeface="Times New Roman"/>
              </a:rPr>
              <a:t>lầm</a:t>
            </a:r>
            <a:r>
              <a:rPr sz="1800" spc="-40" dirty="0">
                <a:solidFill>
                  <a:srgbClr val="082C6C"/>
                </a:solidFill>
                <a:latin typeface="Times New Roman"/>
                <a:cs typeface="Times New Roman"/>
              </a:rPr>
              <a:t> </a:t>
            </a:r>
            <a:r>
              <a:rPr sz="1800" dirty="0">
                <a:solidFill>
                  <a:srgbClr val="082C6C"/>
                </a:solidFill>
                <a:latin typeface="Times New Roman"/>
                <a:cs typeface="Times New Roman"/>
              </a:rPr>
              <a:t>phổ</a:t>
            </a:r>
            <a:r>
              <a:rPr sz="1800" spc="-35" dirty="0">
                <a:solidFill>
                  <a:srgbClr val="082C6C"/>
                </a:solidFill>
                <a:latin typeface="Times New Roman"/>
                <a:cs typeface="Times New Roman"/>
              </a:rPr>
              <a:t> </a:t>
            </a:r>
            <a:r>
              <a:rPr sz="1800" dirty="0">
                <a:solidFill>
                  <a:srgbClr val="082C6C"/>
                </a:solidFill>
                <a:latin typeface="Times New Roman"/>
                <a:cs typeface="Times New Roman"/>
              </a:rPr>
              <a:t>biến</a:t>
            </a:r>
            <a:r>
              <a:rPr sz="1800" spc="-40" dirty="0">
                <a:solidFill>
                  <a:srgbClr val="082C6C"/>
                </a:solidFill>
                <a:latin typeface="Times New Roman"/>
                <a:cs typeface="Times New Roman"/>
              </a:rPr>
              <a:t> </a:t>
            </a:r>
            <a:r>
              <a:rPr sz="1800" spc="-25" dirty="0">
                <a:solidFill>
                  <a:srgbClr val="082C6C"/>
                </a:solidFill>
                <a:latin typeface="Times New Roman"/>
                <a:cs typeface="Times New Roman"/>
              </a:rPr>
              <a:t>về nó.</a:t>
            </a:r>
            <a:endParaRPr sz="1800">
              <a:latin typeface="Times New Roman"/>
              <a:cs typeface="Times New Roman"/>
            </a:endParaRPr>
          </a:p>
        </p:txBody>
      </p:sp>
      <p:sp>
        <p:nvSpPr>
          <p:cNvPr id="5" name="object 5"/>
          <p:cNvSpPr txBox="1"/>
          <p:nvPr/>
        </p:nvSpPr>
        <p:spPr>
          <a:xfrm>
            <a:off x="4878704" y="2270834"/>
            <a:ext cx="4890770" cy="1844039"/>
          </a:xfrm>
          <a:prstGeom prst="rect">
            <a:avLst/>
          </a:prstGeom>
        </p:spPr>
        <p:txBody>
          <a:bodyPr vert="horz" wrap="square" lIns="0" tIns="30480" rIns="0" bIns="0" rtlCol="0">
            <a:spAutoFit/>
          </a:bodyPr>
          <a:lstStyle/>
          <a:p>
            <a:pPr marL="13970">
              <a:lnSpc>
                <a:spcPct val="100000"/>
              </a:lnSpc>
              <a:spcBef>
                <a:spcPts val="240"/>
              </a:spcBef>
            </a:pPr>
            <a:r>
              <a:rPr sz="1800" dirty="0">
                <a:solidFill>
                  <a:srgbClr val="082C6C"/>
                </a:solidFill>
                <a:latin typeface="Times New Roman"/>
                <a:cs typeface="Times New Roman"/>
              </a:rPr>
              <a:t>1.</a:t>
            </a:r>
            <a:r>
              <a:rPr sz="1800" spc="-20" dirty="0">
                <a:solidFill>
                  <a:srgbClr val="082C6C"/>
                </a:solidFill>
                <a:latin typeface="Times New Roman"/>
                <a:cs typeface="Times New Roman"/>
              </a:rPr>
              <a:t> </a:t>
            </a:r>
            <a:r>
              <a:rPr sz="1800" dirty="0">
                <a:solidFill>
                  <a:srgbClr val="082C6C"/>
                </a:solidFill>
                <a:latin typeface="Times New Roman"/>
                <a:cs typeface="Times New Roman"/>
              </a:rPr>
              <a:t>Hầu hết</a:t>
            </a:r>
            <a:r>
              <a:rPr sz="1800" spc="-15" dirty="0">
                <a:solidFill>
                  <a:srgbClr val="082C6C"/>
                </a:solidFill>
                <a:latin typeface="Times New Roman"/>
                <a:cs typeface="Times New Roman"/>
              </a:rPr>
              <a:t> </a:t>
            </a:r>
            <a:r>
              <a:rPr sz="1800" dirty="0">
                <a:solidFill>
                  <a:srgbClr val="082C6C"/>
                </a:solidFill>
                <a:latin typeface="Times New Roman"/>
                <a:cs typeface="Times New Roman"/>
              </a:rPr>
              <a:t>mọi</a:t>
            </a:r>
            <a:r>
              <a:rPr sz="1800" spc="5" dirty="0">
                <a:solidFill>
                  <a:srgbClr val="082C6C"/>
                </a:solidFill>
                <a:latin typeface="Times New Roman"/>
                <a:cs typeface="Times New Roman"/>
              </a:rPr>
              <a:t> </a:t>
            </a:r>
            <a:r>
              <a:rPr sz="1800" dirty="0">
                <a:solidFill>
                  <a:srgbClr val="082C6C"/>
                </a:solidFill>
                <a:latin typeface="Times New Roman"/>
                <a:cs typeface="Times New Roman"/>
              </a:rPr>
              <a:t>người</a:t>
            </a:r>
            <a:r>
              <a:rPr sz="1800" spc="-15" dirty="0">
                <a:solidFill>
                  <a:srgbClr val="082C6C"/>
                </a:solidFill>
                <a:latin typeface="Times New Roman"/>
                <a:cs typeface="Times New Roman"/>
              </a:rPr>
              <a:t> </a:t>
            </a:r>
            <a:r>
              <a:rPr sz="1800" dirty="0">
                <a:solidFill>
                  <a:srgbClr val="082C6C"/>
                </a:solidFill>
                <a:latin typeface="Times New Roman"/>
                <a:cs typeface="Times New Roman"/>
              </a:rPr>
              <a:t>không</a:t>
            </a:r>
            <a:r>
              <a:rPr sz="1800" spc="-10" dirty="0">
                <a:solidFill>
                  <a:srgbClr val="082C6C"/>
                </a:solidFill>
                <a:latin typeface="Times New Roman"/>
                <a:cs typeface="Times New Roman"/>
              </a:rPr>
              <a:t> </a:t>
            </a:r>
            <a:r>
              <a:rPr sz="1800" dirty="0">
                <a:solidFill>
                  <a:srgbClr val="082C6C"/>
                </a:solidFill>
                <a:latin typeface="Times New Roman"/>
                <a:cs typeface="Times New Roman"/>
              </a:rPr>
              <a:t>có</a:t>
            </a:r>
            <a:r>
              <a:rPr sz="1800" spc="-10" dirty="0">
                <a:solidFill>
                  <a:srgbClr val="082C6C"/>
                </a:solidFill>
                <a:latin typeface="Times New Roman"/>
                <a:cs typeface="Times New Roman"/>
              </a:rPr>
              <a:t> </a:t>
            </a:r>
            <a:r>
              <a:rPr sz="1800" dirty="0">
                <a:solidFill>
                  <a:srgbClr val="082C6C"/>
                </a:solidFill>
                <a:latin typeface="Times New Roman"/>
                <a:cs typeface="Times New Roman"/>
              </a:rPr>
              <a:t>triệu</a:t>
            </a:r>
            <a:r>
              <a:rPr sz="1800" spc="-15" dirty="0">
                <a:solidFill>
                  <a:srgbClr val="082C6C"/>
                </a:solidFill>
                <a:latin typeface="Times New Roman"/>
                <a:cs typeface="Times New Roman"/>
              </a:rPr>
              <a:t> </a:t>
            </a:r>
            <a:r>
              <a:rPr sz="1800" dirty="0">
                <a:solidFill>
                  <a:srgbClr val="082C6C"/>
                </a:solidFill>
                <a:latin typeface="Times New Roman"/>
                <a:cs typeface="Times New Roman"/>
              </a:rPr>
              <a:t>chứng</a:t>
            </a:r>
            <a:r>
              <a:rPr sz="1800" spc="-10" dirty="0">
                <a:solidFill>
                  <a:srgbClr val="082C6C"/>
                </a:solidFill>
                <a:latin typeface="Times New Roman"/>
                <a:cs typeface="Times New Roman"/>
              </a:rPr>
              <a:t> </a:t>
            </a:r>
            <a:r>
              <a:rPr sz="1800" dirty="0">
                <a:solidFill>
                  <a:srgbClr val="082C6C"/>
                </a:solidFill>
                <a:latin typeface="Times New Roman"/>
                <a:cs typeface="Times New Roman"/>
              </a:rPr>
              <a:t>viêm</a:t>
            </a:r>
            <a:r>
              <a:rPr sz="1800" spc="-20" dirty="0">
                <a:solidFill>
                  <a:srgbClr val="082C6C"/>
                </a:solidFill>
                <a:latin typeface="Times New Roman"/>
                <a:cs typeface="Times New Roman"/>
              </a:rPr>
              <a:t> </a:t>
            </a:r>
            <a:r>
              <a:rPr sz="1800" spc="-25" dirty="0">
                <a:solidFill>
                  <a:srgbClr val="082C6C"/>
                </a:solidFill>
                <a:latin typeface="Times New Roman"/>
                <a:cs typeface="Times New Roman"/>
              </a:rPr>
              <a:t>gan</a:t>
            </a:r>
            <a:endParaRPr sz="1800">
              <a:latin typeface="Times New Roman"/>
              <a:cs typeface="Times New Roman"/>
            </a:endParaRPr>
          </a:p>
          <a:p>
            <a:pPr marL="12700">
              <a:lnSpc>
                <a:spcPct val="100000"/>
              </a:lnSpc>
              <a:spcBef>
                <a:spcPts val="145"/>
              </a:spcBef>
            </a:pPr>
            <a:r>
              <a:rPr sz="1800" dirty="0">
                <a:solidFill>
                  <a:srgbClr val="082C6C"/>
                </a:solidFill>
                <a:latin typeface="Times New Roman"/>
                <a:cs typeface="Times New Roman"/>
              </a:rPr>
              <a:t>B.</a:t>
            </a:r>
            <a:r>
              <a:rPr sz="1800" spc="280" dirty="0">
                <a:solidFill>
                  <a:srgbClr val="082C6C"/>
                </a:solidFill>
                <a:latin typeface="Times New Roman"/>
                <a:cs typeface="Times New Roman"/>
              </a:rPr>
              <a:t> </a:t>
            </a:r>
            <a:r>
              <a:rPr sz="1800" dirty="0">
                <a:solidFill>
                  <a:srgbClr val="082C6C"/>
                </a:solidFill>
                <a:latin typeface="Times New Roman"/>
                <a:cs typeface="Times New Roman"/>
              </a:rPr>
              <a:t>Xét</a:t>
            </a:r>
            <a:r>
              <a:rPr sz="1800" spc="280" dirty="0">
                <a:solidFill>
                  <a:srgbClr val="082C6C"/>
                </a:solidFill>
                <a:latin typeface="Times New Roman"/>
                <a:cs typeface="Times New Roman"/>
              </a:rPr>
              <a:t> </a:t>
            </a:r>
            <a:r>
              <a:rPr sz="1800" dirty="0">
                <a:solidFill>
                  <a:srgbClr val="082C6C"/>
                </a:solidFill>
                <a:latin typeface="Times New Roman"/>
                <a:cs typeface="Times New Roman"/>
              </a:rPr>
              <a:t>nghiệm</a:t>
            </a:r>
            <a:r>
              <a:rPr sz="1800" spc="280" dirty="0">
                <a:solidFill>
                  <a:srgbClr val="082C6C"/>
                </a:solidFill>
                <a:latin typeface="Times New Roman"/>
                <a:cs typeface="Times New Roman"/>
              </a:rPr>
              <a:t> </a:t>
            </a:r>
            <a:r>
              <a:rPr sz="1800" dirty="0">
                <a:solidFill>
                  <a:srgbClr val="082C6C"/>
                </a:solidFill>
                <a:latin typeface="Times New Roman"/>
                <a:cs typeface="Times New Roman"/>
              </a:rPr>
              <a:t>là</a:t>
            </a:r>
            <a:r>
              <a:rPr sz="1800" spc="285" dirty="0">
                <a:solidFill>
                  <a:srgbClr val="082C6C"/>
                </a:solidFill>
                <a:latin typeface="Times New Roman"/>
                <a:cs typeface="Times New Roman"/>
              </a:rPr>
              <a:t> </a:t>
            </a:r>
            <a:r>
              <a:rPr sz="1800" dirty="0">
                <a:solidFill>
                  <a:srgbClr val="082C6C"/>
                </a:solidFill>
                <a:latin typeface="Times New Roman"/>
                <a:cs typeface="Times New Roman"/>
              </a:rPr>
              <a:t>cách</a:t>
            </a:r>
            <a:r>
              <a:rPr sz="1800" spc="280" dirty="0">
                <a:solidFill>
                  <a:srgbClr val="082C6C"/>
                </a:solidFill>
                <a:latin typeface="Times New Roman"/>
                <a:cs typeface="Times New Roman"/>
              </a:rPr>
              <a:t> </a:t>
            </a:r>
            <a:r>
              <a:rPr sz="1800" dirty="0">
                <a:solidFill>
                  <a:srgbClr val="082C6C"/>
                </a:solidFill>
                <a:latin typeface="Times New Roman"/>
                <a:cs typeface="Times New Roman"/>
              </a:rPr>
              <a:t>duy</a:t>
            </a:r>
            <a:r>
              <a:rPr sz="1800" spc="285" dirty="0">
                <a:solidFill>
                  <a:srgbClr val="082C6C"/>
                </a:solidFill>
                <a:latin typeface="Times New Roman"/>
                <a:cs typeface="Times New Roman"/>
              </a:rPr>
              <a:t> </a:t>
            </a:r>
            <a:r>
              <a:rPr sz="1800" dirty="0">
                <a:solidFill>
                  <a:srgbClr val="082C6C"/>
                </a:solidFill>
                <a:latin typeface="Times New Roman"/>
                <a:cs typeface="Times New Roman"/>
              </a:rPr>
              <a:t>nhất</a:t>
            </a:r>
            <a:r>
              <a:rPr sz="1800" spc="285" dirty="0">
                <a:solidFill>
                  <a:srgbClr val="082C6C"/>
                </a:solidFill>
                <a:latin typeface="Times New Roman"/>
                <a:cs typeface="Times New Roman"/>
              </a:rPr>
              <a:t> </a:t>
            </a:r>
            <a:r>
              <a:rPr sz="1800" dirty="0">
                <a:solidFill>
                  <a:srgbClr val="082C6C"/>
                </a:solidFill>
                <a:latin typeface="Times New Roman"/>
                <a:cs typeface="Times New Roman"/>
              </a:rPr>
              <a:t>để</a:t>
            </a:r>
            <a:r>
              <a:rPr sz="1800" spc="285" dirty="0">
                <a:solidFill>
                  <a:srgbClr val="082C6C"/>
                </a:solidFill>
                <a:latin typeface="Times New Roman"/>
                <a:cs typeface="Times New Roman"/>
              </a:rPr>
              <a:t> </a:t>
            </a:r>
            <a:r>
              <a:rPr sz="1800" dirty="0">
                <a:solidFill>
                  <a:srgbClr val="082C6C"/>
                </a:solidFill>
                <a:latin typeface="Times New Roman"/>
                <a:cs typeface="Times New Roman"/>
              </a:rPr>
              <a:t>biết</a:t>
            </a:r>
            <a:r>
              <a:rPr sz="1800" spc="280" dirty="0">
                <a:solidFill>
                  <a:srgbClr val="082C6C"/>
                </a:solidFill>
                <a:latin typeface="Times New Roman"/>
                <a:cs typeface="Times New Roman"/>
              </a:rPr>
              <a:t> </a:t>
            </a:r>
            <a:r>
              <a:rPr sz="1800" dirty="0">
                <a:solidFill>
                  <a:srgbClr val="082C6C"/>
                </a:solidFill>
                <a:latin typeface="Times New Roman"/>
                <a:cs typeface="Times New Roman"/>
              </a:rPr>
              <a:t>bạn</a:t>
            </a:r>
            <a:r>
              <a:rPr sz="1800" spc="295" dirty="0">
                <a:solidFill>
                  <a:srgbClr val="082C6C"/>
                </a:solidFill>
                <a:latin typeface="Times New Roman"/>
                <a:cs typeface="Times New Roman"/>
              </a:rPr>
              <a:t> </a:t>
            </a:r>
            <a:r>
              <a:rPr sz="1800" dirty="0">
                <a:solidFill>
                  <a:srgbClr val="082C6C"/>
                </a:solidFill>
                <a:latin typeface="Times New Roman"/>
                <a:cs typeface="Times New Roman"/>
              </a:rPr>
              <a:t>có</a:t>
            </a:r>
            <a:r>
              <a:rPr sz="1800" spc="280" dirty="0">
                <a:solidFill>
                  <a:srgbClr val="082C6C"/>
                </a:solidFill>
                <a:latin typeface="Times New Roman"/>
                <a:cs typeface="Times New Roman"/>
              </a:rPr>
              <a:t> </a:t>
            </a:r>
            <a:r>
              <a:rPr sz="1800" spc="-25" dirty="0">
                <a:solidFill>
                  <a:srgbClr val="082C6C"/>
                </a:solidFill>
                <a:latin typeface="Times New Roman"/>
                <a:cs typeface="Times New Roman"/>
              </a:rPr>
              <a:t>bị</a:t>
            </a:r>
            <a:endParaRPr sz="1800">
              <a:latin typeface="Times New Roman"/>
              <a:cs typeface="Times New Roman"/>
            </a:endParaRPr>
          </a:p>
          <a:p>
            <a:pPr marL="12700">
              <a:lnSpc>
                <a:spcPct val="100000"/>
              </a:lnSpc>
              <a:spcBef>
                <a:spcPts val="340"/>
              </a:spcBef>
            </a:pPr>
            <a:r>
              <a:rPr sz="1800" dirty="0">
                <a:solidFill>
                  <a:srgbClr val="082C6C"/>
                </a:solidFill>
                <a:latin typeface="Times New Roman"/>
                <a:cs typeface="Times New Roman"/>
              </a:rPr>
              <a:t>nhiễm</a:t>
            </a:r>
            <a:r>
              <a:rPr sz="1800" spc="-60" dirty="0">
                <a:solidFill>
                  <a:srgbClr val="082C6C"/>
                </a:solidFill>
                <a:latin typeface="Times New Roman"/>
                <a:cs typeface="Times New Roman"/>
              </a:rPr>
              <a:t> </a:t>
            </a:r>
            <a:r>
              <a:rPr sz="1800" dirty="0">
                <a:solidFill>
                  <a:srgbClr val="082C6C"/>
                </a:solidFill>
                <a:latin typeface="Times New Roman"/>
                <a:cs typeface="Times New Roman"/>
              </a:rPr>
              <a:t>bệnh</a:t>
            </a:r>
            <a:r>
              <a:rPr sz="1800" spc="-40" dirty="0">
                <a:solidFill>
                  <a:srgbClr val="082C6C"/>
                </a:solidFill>
                <a:latin typeface="Times New Roman"/>
                <a:cs typeface="Times New Roman"/>
              </a:rPr>
              <a:t> </a:t>
            </a:r>
            <a:r>
              <a:rPr sz="1800" dirty="0">
                <a:solidFill>
                  <a:srgbClr val="082C6C"/>
                </a:solidFill>
                <a:latin typeface="Times New Roman"/>
                <a:cs typeface="Times New Roman"/>
              </a:rPr>
              <a:t>hay</a:t>
            </a:r>
            <a:r>
              <a:rPr sz="1800" spc="-45" dirty="0">
                <a:solidFill>
                  <a:srgbClr val="082C6C"/>
                </a:solidFill>
                <a:latin typeface="Times New Roman"/>
                <a:cs typeface="Times New Roman"/>
              </a:rPr>
              <a:t> </a:t>
            </a:r>
            <a:r>
              <a:rPr sz="1800" spc="-10" dirty="0">
                <a:solidFill>
                  <a:srgbClr val="082C6C"/>
                </a:solidFill>
                <a:latin typeface="Times New Roman"/>
                <a:cs typeface="Times New Roman"/>
              </a:rPr>
              <a:t>không.</a:t>
            </a:r>
            <a:endParaRPr sz="1800">
              <a:latin typeface="Times New Roman"/>
              <a:cs typeface="Times New Roman"/>
            </a:endParaRPr>
          </a:p>
          <a:p>
            <a:pPr>
              <a:lnSpc>
                <a:spcPct val="100000"/>
              </a:lnSpc>
              <a:spcBef>
                <a:spcPts val="100"/>
              </a:spcBef>
            </a:pPr>
            <a:endParaRPr sz="1800">
              <a:latin typeface="Times New Roman"/>
              <a:cs typeface="Times New Roman"/>
            </a:endParaRPr>
          </a:p>
          <a:p>
            <a:pPr marL="12700" marR="708660">
              <a:lnSpc>
                <a:spcPct val="116700"/>
              </a:lnSpc>
            </a:pPr>
            <a:r>
              <a:rPr sz="1800" dirty="0">
                <a:solidFill>
                  <a:srgbClr val="082C6C"/>
                </a:solidFill>
                <a:latin typeface="Times New Roman"/>
                <a:cs typeface="Times New Roman"/>
              </a:rPr>
              <a:t>2.</a:t>
            </a:r>
            <a:r>
              <a:rPr sz="1800" spc="-35" dirty="0">
                <a:solidFill>
                  <a:srgbClr val="082C6C"/>
                </a:solidFill>
                <a:latin typeface="Times New Roman"/>
                <a:cs typeface="Times New Roman"/>
              </a:rPr>
              <a:t> </a:t>
            </a:r>
            <a:r>
              <a:rPr sz="1800" dirty="0">
                <a:solidFill>
                  <a:srgbClr val="082C6C"/>
                </a:solidFill>
                <a:latin typeface="Times New Roman"/>
                <a:cs typeface="Times New Roman"/>
              </a:rPr>
              <a:t>Hầu</a:t>
            </a:r>
            <a:r>
              <a:rPr sz="1800" spc="-40" dirty="0">
                <a:solidFill>
                  <a:srgbClr val="082C6C"/>
                </a:solidFill>
                <a:latin typeface="Times New Roman"/>
                <a:cs typeface="Times New Roman"/>
              </a:rPr>
              <a:t> </a:t>
            </a:r>
            <a:r>
              <a:rPr sz="1800" dirty="0">
                <a:solidFill>
                  <a:srgbClr val="082C6C"/>
                </a:solidFill>
                <a:latin typeface="Times New Roman"/>
                <a:cs typeface="Times New Roman"/>
              </a:rPr>
              <a:t>hết</a:t>
            </a:r>
            <a:r>
              <a:rPr sz="1800" spc="-30" dirty="0">
                <a:solidFill>
                  <a:srgbClr val="082C6C"/>
                </a:solidFill>
                <a:latin typeface="Times New Roman"/>
                <a:cs typeface="Times New Roman"/>
              </a:rPr>
              <a:t> </a:t>
            </a:r>
            <a:r>
              <a:rPr sz="1800" dirty="0">
                <a:solidFill>
                  <a:srgbClr val="082C6C"/>
                </a:solidFill>
                <a:latin typeface="Times New Roman"/>
                <a:cs typeface="Times New Roman"/>
              </a:rPr>
              <a:t>mọi</a:t>
            </a:r>
            <a:r>
              <a:rPr sz="1800" spc="-25" dirty="0">
                <a:solidFill>
                  <a:srgbClr val="082C6C"/>
                </a:solidFill>
                <a:latin typeface="Times New Roman"/>
                <a:cs typeface="Times New Roman"/>
              </a:rPr>
              <a:t> </a:t>
            </a:r>
            <a:r>
              <a:rPr sz="1800" dirty="0">
                <a:solidFill>
                  <a:srgbClr val="082C6C"/>
                </a:solidFill>
                <a:latin typeface="Times New Roman"/>
                <a:cs typeface="Times New Roman"/>
              </a:rPr>
              <a:t>người</a:t>
            </a:r>
            <a:r>
              <a:rPr sz="1800" spc="-40" dirty="0">
                <a:solidFill>
                  <a:srgbClr val="082C6C"/>
                </a:solidFill>
                <a:latin typeface="Times New Roman"/>
                <a:cs typeface="Times New Roman"/>
              </a:rPr>
              <a:t> </a:t>
            </a:r>
            <a:r>
              <a:rPr sz="1800" dirty="0">
                <a:solidFill>
                  <a:srgbClr val="082C6C"/>
                </a:solidFill>
                <a:latin typeface="Times New Roman"/>
                <a:cs typeface="Times New Roman"/>
              </a:rPr>
              <a:t>đều</a:t>
            </a:r>
            <a:r>
              <a:rPr sz="1800" spc="-35" dirty="0">
                <a:solidFill>
                  <a:srgbClr val="082C6C"/>
                </a:solidFill>
                <a:latin typeface="Times New Roman"/>
                <a:cs typeface="Times New Roman"/>
              </a:rPr>
              <a:t> </a:t>
            </a:r>
            <a:r>
              <a:rPr sz="1800" dirty="0">
                <a:solidFill>
                  <a:srgbClr val="082C6C"/>
                </a:solidFill>
                <a:latin typeface="Times New Roman"/>
                <a:cs typeface="Times New Roman"/>
              </a:rPr>
              <a:t>mắc</a:t>
            </a:r>
            <a:r>
              <a:rPr sz="1800" spc="-20" dirty="0">
                <a:solidFill>
                  <a:srgbClr val="082C6C"/>
                </a:solidFill>
                <a:latin typeface="Times New Roman"/>
                <a:cs typeface="Times New Roman"/>
              </a:rPr>
              <a:t> </a:t>
            </a:r>
            <a:r>
              <a:rPr sz="1800" dirty="0">
                <a:solidFill>
                  <a:srgbClr val="082C6C"/>
                </a:solidFill>
                <a:latin typeface="Times New Roman"/>
                <a:cs typeface="Times New Roman"/>
              </a:rPr>
              <a:t>bệnh</a:t>
            </a:r>
            <a:r>
              <a:rPr sz="1800" spc="-35" dirty="0">
                <a:solidFill>
                  <a:srgbClr val="082C6C"/>
                </a:solidFill>
                <a:latin typeface="Times New Roman"/>
                <a:cs typeface="Times New Roman"/>
              </a:rPr>
              <a:t> </a:t>
            </a:r>
            <a:r>
              <a:rPr sz="1800" dirty="0">
                <a:solidFill>
                  <a:srgbClr val="082C6C"/>
                </a:solidFill>
                <a:latin typeface="Times New Roman"/>
                <a:cs typeface="Times New Roman"/>
              </a:rPr>
              <a:t>viêm</a:t>
            </a:r>
            <a:r>
              <a:rPr sz="1800" spc="-45" dirty="0">
                <a:solidFill>
                  <a:srgbClr val="082C6C"/>
                </a:solidFill>
                <a:latin typeface="Times New Roman"/>
                <a:cs typeface="Times New Roman"/>
              </a:rPr>
              <a:t> </a:t>
            </a:r>
            <a:r>
              <a:rPr sz="1800" spc="-25" dirty="0">
                <a:solidFill>
                  <a:srgbClr val="082C6C"/>
                </a:solidFill>
                <a:latin typeface="Times New Roman"/>
                <a:cs typeface="Times New Roman"/>
              </a:rPr>
              <a:t>gan </a:t>
            </a:r>
            <a:r>
              <a:rPr sz="1800" dirty="0">
                <a:solidFill>
                  <a:srgbClr val="082C6C"/>
                </a:solidFill>
                <a:latin typeface="Times New Roman"/>
                <a:cs typeface="Times New Roman"/>
              </a:rPr>
              <a:t>B</a:t>
            </a:r>
            <a:r>
              <a:rPr sz="1800" spc="-25" dirty="0">
                <a:solidFill>
                  <a:srgbClr val="082C6C"/>
                </a:solidFill>
                <a:latin typeface="Times New Roman"/>
                <a:cs typeface="Times New Roman"/>
              </a:rPr>
              <a:t> </a:t>
            </a:r>
            <a:r>
              <a:rPr sz="1800" dirty="0">
                <a:solidFill>
                  <a:srgbClr val="082C6C"/>
                </a:solidFill>
                <a:latin typeface="Times New Roman"/>
                <a:cs typeface="Times New Roman"/>
              </a:rPr>
              <a:t>khi</a:t>
            </a:r>
            <a:r>
              <a:rPr sz="1800" spc="-30" dirty="0">
                <a:solidFill>
                  <a:srgbClr val="082C6C"/>
                </a:solidFill>
                <a:latin typeface="Times New Roman"/>
                <a:cs typeface="Times New Roman"/>
              </a:rPr>
              <a:t> </a:t>
            </a:r>
            <a:r>
              <a:rPr sz="1800" dirty="0">
                <a:solidFill>
                  <a:srgbClr val="082C6C"/>
                </a:solidFill>
                <a:latin typeface="Times New Roman"/>
                <a:cs typeface="Times New Roman"/>
              </a:rPr>
              <a:t>còn</a:t>
            </a:r>
            <a:r>
              <a:rPr sz="1800" spc="-25" dirty="0">
                <a:solidFill>
                  <a:srgbClr val="082C6C"/>
                </a:solidFill>
                <a:latin typeface="Times New Roman"/>
                <a:cs typeface="Times New Roman"/>
              </a:rPr>
              <a:t> </a:t>
            </a:r>
            <a:r>
              <a:rPr sz="1800" dirty="0">
                <a:solidFill>
                  <a:srgbClr val="082C6C"/>
                </a:solidFill>
                <a:latin typeface="Times New Roman"/>
                <a:cs typeface="Times New Roman"/>
              </a:rPr>
              <a:t>là</a:t>
            </a:r>
            <a:r>
              <a:rPr sz="1800" spc="-40" dirty="0">
                <a:solidFill>
                  <a:srgbClr val="082C6C"/>
                </a:solidFill>
                <a:latin typeface="Times New Roman"/>
                <a:cs typeface="Times New Roman"/>
              </a:rPr>
              <a:t> </a:t>
            </a:r>
            <a:r>
              <a:rPr sz="1800" dirty="0">
                <a:solidFill>
                  <a:srgbClr val="082C6C"/>
                </a:solidFill>
                <a:latin typeface="Times New Roman"/>
                <a:cs typeface="Times New Roman"/>
              </a:rPr>
              <a:t>trẻ</a:t>
            </a:r>
            <a:r>
              <a:rPr sz="1800" spc="-20" dirty="0">
                <a:solidFill>
                  <a:srgbClr val="082C6C"/>
                </a:solidFill>
                <a:latin typeface="Times New Roman"/>
                <a:cs typeface="Times New Roman"/>
              </a:rPr>
              <a:t> </a:t>
            </a:r>
            <a:r>
              <a:rPr sz="1800" dirty="0">
                <a:solidFill>
                  <a:srgbClr val="082C6C"/>
                </a:solidFill>
                <a:latin typeface="Times New Roman"/>
                <a:cs typeface="Times New Roman"/>
              </a:rPr>
              <a:t>sơ</a:t>
            </a:r>
            <a:r>
              <a:rPr sz="1800" spc="-30" dirty="0">
                <a:solidFill>
                  <a:srgbClr val="082C6C"/>
                </a:solidFill>
                <a:latin typeface="Times New Roman"/>
                <a:cs typeface="Times New Roman"/>
              </a:rPr>
              <a:t> </a:t>
            </a:r>
            <a:r>
              <a:rPr sz="1800" dirty="0">
                <a:solidFill>
                  <a:srgbClr val="082C6C"/>
                </a:solidFill>
                <a:latin typeface="Times New Roman"/>
                <a:cs typeface="Times New Roman"/>
              </a:rPr>
              <a:t>sinh</a:t>
            </a:r>
            <a:r>
              <a:rPr sz="1800" spc="-25" dirty="0">
                <a:solidFill>
                  <a:srgbClr val="082C6C"/>
                </a:solidFill>
                <a:latin typeface="Times New Roman"/>
                <a:cs typeface="Times New Roman"/>
              </a:rPr>
              <a:t> </a:t>
            </a:r>
            <a:r>
              <a:rPr sz="1800" dirty="0">
                <a:solidFill>
                  <a:srgbClr val="082C6C"/>
                </a:solidFill>
                <a:latin typeface="Times New Roman"/>
                <a:cs typeface="Times New Roman"/>
              </a:rPr>
              <a:t>hoặc</a:t>
            </a:r>
            <a:r>
              <a:rPr sz="1800" spc="-35" dirty="0">
                <a:solidFill>
                  <a:srgbClr val="082C6C"/>
                </a:solidFill>
                <a:latin typeface="Times New Roman"/>
                <a:cs typeface="Times New Roman"/>
              </a:rPr>
              <a:t> </a:t>
            </a:r>
            <a:r>
              <a:rPr sz="1800" dirty="0">
                <a:solidFill>
                  <a:srgbClr val="082C6C"/>
                </a:solidFill>
                <a:latin typeface="Times New Roman"/>
                <a:cs typeface="Times New Roman"/>
              </a:rPr>
              <a:t>trẻ</a:t>
            </a:r>
            <a:r>
              <a:rPr sz="1800" spc="-15" dirty="0">
                <a:solidFill>
                  <a:srgbClr val="082C6C"/>
                </a:solidFill>
                <a:latin typeface="Times New Roman"/>
                <a:cs typeface="Times New Roman"/>
              </a:rPr>
              <a:t> </a:t>
            </a:r>
            <a:r>
              <a:rPr sz="1800" spc="-20" dirty="0">
                <a:solidFill>
                  <a:srgbClr val="082C6C"/>
                </a:solidFill>
                <a:latin typeface="Times New Roman"/>
                <a:cs typeface="Times New Roman"/>
              </a:rPr>
              <a:t>nhỏ.</a:t>
            </a:r>
            <a:endParaRPr sz="1800">
              <a:latin typeface="Times New Roman"/>
              <a:cs typeface="Times New Roman"/>
            </a:endParaRPr>
          </a:p>
        </p:txBody>
      </p:sp>
      <p:sp>
        <p:nvSpPr>
          <p:cNvPr id="6" name="object 6"/>
          <p:cNvSpPr txBox="1"/>
          <p:nvPr/>
        </p:nvSpPr>
        <p:spPr>
          <a:xfrm>
            <a:off x="4878451" y="4346829"/>
            <a:ext cx="5118100" cy="988694"/>
          </a:xfrm>
          <a:prstGeom prst="rect">
            <a:avLst/>
          </a:prstGeom>
        </p:spPr>
        <p:txBody>
          <a:bodyPr vert="horz" wrap="square" lIns="0" tIns="13335" rIns="0" bIns="0" rtlCol="0">
            <a:spAutoFit/>
          </a:bodyPr>
          <a:lstStyle/>
          <a:p>
            <a:pPr marL="12700" marR="5080">
              <a:lnSpc>
                <a:spcPct val="116900"/>
              </a:lnSpc>
              <a:spcBef>
                <a:spcPts val="105"/>
              </a:spcBef>
            </a:pPr>
            <a:r>
              <a:rPr sz="1800" dirty="0">
                <a:solidFill>
                  <a:srgbClr val="082C6C"/>
                </a:solidFill>
                <a:latin typeface="Times New Roman"/>
                <a:cs typeface="Times New Roman"/>
              </a:rPr>
              <a:t>3.</a:t>
            </a:r>
            <a:r>
              <a:rPr sz="1800" spc="-35" dirty="0">
                <a:solidFill>
                  <a:srgbClr val="082C6C"/>
                </a:solidFill>
                <a:latin typeface="Times New Roman"/>
                <a:cs typeface="Times New Roman"/>
              </a:rPr>
              <a:t> </a:t>
            </a:r>
            <a:r>
              <a:rPr sz="1800" dirty="0">
                <a:solidFill>
                  <a:srgbClr val="082C6C"/>
                </a:solidFill>
                <a:latin typeface="Times New Roman"/>
                <a:cs typeface="Times New Roman"/>
              </a:rPr>
              <a:t>Hiện</a:t>
            </a:r>
            <a:r>
              <a:rPr sz="1800" spc="-30" dirty="0">
                <a:solidFill>
                  <a:srgbClr val="082C6C"/>
                </a:solidFill>
                <a:latin typeface="Times New Roman"/>
                <a:cs typeface="Times New Roman"/>
              </a:rPr>
              <a:t> </a:t>
            </a:r>
            <a:r>
              <a:rPr sz="1800" dirty="0">
                <a:solidFill>
                  <a:srgbClr val="082C6C"/>
                </a:solidFill>
                <a:latin typeface="Times New Roman"/>
                <a:cs typeface="Times New Roman"/>
              </a:rPr>
              <a:t>có</a:t>
            </a:r>
            <a:r>
              <a:rPr sz="1800" spc="-35" dirty="0">
                <a:solidFill>
                  <a:srgbClr val="082C6C"/>
                </a:solidFill>
                <a:latin typeface="Times New Roman"/>
                <a:cs typeface="Times New Roman"/>
              </a:rPr>
              <a:t> </a:t>
            </a:r>
            <a:r>
              <a:rPr sz="1800" dirty="0">
                <a:solidFill>
                  <a:srgbClr val="082C6C"/>
                </a:solidFill>
                <a:latin typeface="Times New Roman"/>
                <a:cs typeface="Times New Roman"/>
              </a:rPr>
              <a:t>những</a:t>
            </a:r>
            <a:r>
              <a:rPr sz="1800" spc="-25" dirty="0">
                <a:solidFill>
                  <a:srgbClr val="082C6C"/>
                </a:solidFill>
                <a:latin typeface="Times New Roman"/>
                <a:cs typeface="Times New Roman"/>
              </a:rPr>
              <a:t> </a:t>
            </a:r>
            <a:r>
              <a:rPr sz="1800" dirty="0">
                <a:solidFill>
                  <a:srgbClr val="082C6C"/>
                </a:solidFill>
                <a:latin typeface="Times New Roman"/>
                <a:cs typeface="Times New Roman"/>
              </a:rPr>
              <a:t>phương</a:t>
            </a:r>
            <a:r>
              <a:rPr sz="1800" spc="-25" dirty="0">
                <a:solidFill>
                  <a:srgbClr val="082C6C"/>
                </a:solidFill>
                <a:latin typeface="Times New Roman"/>
                <a:cs typeface="Times New Roman"/>
              </a:rPr>
              <a:t> </a:t>
            </a:r>
            <a:r>
              <a:rPr sz="1800" dirty="0">
                <a:solidFill>
                  <a:srgbClr val="082C6C"/>
                </a:solidFill>
                <a:latin typeface="Times New Roman"/>
                <a:cs typeface="Times New Roman"/>
              </a:rPr>
              <a:t>pháp</a:t>
            </a:r>
            <a:r>
              <a:rPr sz="1800" spc="-25" dirty="0">
                <a:solidFill>
                  <a:srgbClr val="082C6C"/>
                </a:solidFill>
                <a:latin typeface="Times New Roman"/>
                <a:cs typeface="Times New Roman"/>
              </a:rPr>
              <a:t> </a:t>
            </a:r>
            <a:r>
              <a:rPr sz="1800" dirty="0">
                <a:solidFill>
                  <a:srgbClr val="082C6C"/>
                </a:solidFill>
                <a:latin typeface="Times New Roman"/>
                <a:cs typeface="Times New Roman"/>
              </a:rPr>
              <a:t>điều</a:t>
            </a:r>
            <a:r>
              <a:rPr sz="1800" spc="-40" dirty="0">
                <a:solidFill>
                  <a:srgbClr val="082C6C"/>
                </a:solidFill>
                <a:latin typeface="Times New Roman"/>
                <a:cs typeface="Times New Roman"/>
              </a:rPr>
              <a:t> </a:t>
            </a:r>
            <a:r>
              <a:rPr sz="1800" dirty="0">
                <a:solidFill>
                  <a:srgbClr val="082C6C"/>
                </a:solidFill>
                <a:latin typeface="Times New Roman"/>
                <a:cs typeface="Times New Roman"/>
              </a:rPr>
              <a:t>trị</a:t>
            </a:r>
            <a:r>
              <a:rPr sz="1800" spc="-30" dirty="0">
                <a:solidFill>
                  <a:srgbClr val="082C6C"/>
                </a:solidFill>
                <a:latin typeface="Times New Roman"/>
                <a:cs typeface="Times New Roman"/>
              </a:rPr>
              <a:t> </a:t>
            </a:r>
            <a:r>
              <a:rPr sz="1800" dirty="0">
                <a:solidFill>
                  <a:srgbClr val="082C6C"/>
                </a:solidFill>
                <a:latin typeface="Times New Roman"/>
                <a:cs typeface="Times New Roman"/>
              </a:rPr>
              <a:t>viêm</a:t>
            </a:r>
            <a:r>
              <a:rPr sz="1800" spc="-55" dirty="0">
                <a:solidFill>
                  <a:srgbClr val="082C6C"/>
                </a:solidFill>
                <a:latin typeface="Times New Roman"/>
                <a:cs typeface="Times New Roman"/>
              </a:rPr>
              <a:t> </a:t>
            </a:r>
            <a:r>
              <a:rPr sz="1800" dirty="0">
                <a:solidFill>
                  <a:srgbClr val="082C6C"/>
                </a:solidFill>
                <a:latin typeface="Times New Roman"/>
                <a:cs typeface="Times New Roman"/>
              </a:rPr>
              <a:t>gan</a:t>
            </a:r>
            <a:r>
              <a:rPr sz="1800" spc="-15" dirty="0">
                <a:solidFill>
                  <a:srgbClr val="082C6C"/>
                </a:solidFill>
                <a:latin typeface="Times New Roman"/>
                <a:cs typeface="Times New Roman"/>
              </a:rPr>
              <a:t> </a:t>
            </a:r>
            <a:r>
              <a:rPr sz="1800" dirty="0">
                <a:solidFill>
                  <a:srgbClr val="082C6C"/>
                </a:solidFill>
                <a:latin typeface="Times New Roman"/>
                <a:cs typeface="Times New Roman"/>
              </a:rPr>
              <a:t>B</a:t>
            </a:r>
            <a:r>
              <a:rPr sz="1800" spc="-35" dirty="0">
                <a:solidFill>
                  <a:srgbClr val="082C6C"/>
                </a:solidFill>
                <a:latin typeface="Times New Roman"/>
                <a:cs typeface="Times New Roman"/>
              </a:rPr>
              <a:t> </a:t>
            </a:r>
            <a:r>
              <a:rPr sz="1800" spc="-20" dirty="0">
                <a:solidFill>
                  <a:srgbClr val="082C6C"/>
                </a:solidFill>
                <a:latin typeface="Times New Roman"/>
                <a:cs typeface="Times New Roman"/>
              </a:rPr>
              <a:t>hiệu </a:t>
            </a:r>
            <a:r>
              <a:rPr sz="1800" dirty="0">
                <a:solidFill>
                  <a:srgbClr val="082C6C"/>
                </a:solidFill>
                <a:latin typeface="Times New Roman"/>
                <a:cs typeface="Times New Roman"/>
              </a:rPr>
              <a:t>quả</a:t>
            </a:r>
            <a:r>
              <a:rPr sz="1800" spc="-50" dirty="0">
                <a:solidFill>
                  <a:srgbClr val="082C6C"/>
                </a:solidFill>
                <a:latin typeface="Times New Roman"/>
                <a:cs typeface="Times New Roman"/>
              </a:rPr>
              <a:t> </a:t>
            </a:r>
            <a:r>
              <a:rPr sz="1800" dirty="0">
                <a:solidFill>
                  <a:srgbClr val="082C6C"/>
                </a:solidFill>
                <a:latin typeface="Times New Roman"/>
                <a:cs typeface="Times New Roman"/>
              </a:rPr>
              <a:t>có</a:t>
            </a:r>
            <a:r>
              <a:rPr sz="1800" spc="-30" dirty="0">
                <a:solidFill>
                  <a:srgbClr val="082C6C"/>
                </a:solidFill>
                <a:latin typeface="Times New Roman"/>
                <a:cs typeface="Times New Roman"/>
              </a:rPr>
              <a:t> </a:t>
            </a:r>
            <a:r>
              <a:rPr sz="1800" dirty="0">
                <a:solidFill>
                  <a:srgbClr val="082C6C"/>
                </a:solidFill>
                <a:latin typeface="Times New Roman"/>
                <a:cs typeface="Times New Roman"/>
              </a:rPr>
              <a:t>thể</a:t>
            </a:r>
            <a:r>
              <a:rPr sz="1800" spc="-45" dirty="0">
                <a:solidFill>
                  <a:srgbClr val="082C6C"/>
                </a:solidFill>
                <a:latin typeface="Times New Roman"/>
                <a:cs typeface="Times New Roman"/>
              </a:rPr>
              <a:t> </a:t>
            </a:r>
            <a:r>
              <a:rPr sz="1800" dirty="0">
                <a:solidFill>
                  <a:srgbClr val="082C6C"/>
                </a:solidFill>
                <a:latin typeface="Times New Roman"/>
                <a:cs typeface="Times New Roman"/>
              </a:rPr>
              <a:t>giúp</a:t>
            </a:r>
            <a:r>
              <a:rPr sz="1800" spc="-25" dirty="0">
                <a:solidFill>
                  <a:srgbClr val="082C6C"/>
                </a:solidFill>
                <a:latin typeface="Times New Roman"/>
                <a:cs typeface="Times New Roman"/>
              </a:rPr>
              <a:t> </a:t>
            </a:r>
            <a:r>
              <a:rPr sz="1800" dirty="0">
                <a:solidFill>
                  <a:srgbClr val="082C6C"/>
                </a:solidFill>
                <a:latin typeface="Times New Roman"/>
                <a:cs typeface="Times New Roman"/>
              </a:rPr>
              <a:t>con</a:t>
            </a:r>
            <a:r>
              <a:rPr sz="1800" spc="-35" dirty="0">
                <a:solidFill>
                  <a:srgbClr val="082C6C"/>
                </a:solidFill>
                <a:latin typeface="Times New Roman"/>
                <a:cs typeface="Times New Roman"/>
              </a:rPr>
              <a:t> </a:t>
            </a:r>
            <a:r>
              <a:rPr sz="1800" dirty="0">
                <a:solidFill>
                  <a:srgbClr val="082C6C"/>
                </a:solidFill>
                <a:latin typeface="Times New Roman"/>
                <a:cs typeface="Times New Roman"/>
              </a:rPr>
              <a:t>người</a:t>
            </a:r>
            <a:r>
              <a:rPr sz="1800" spc="-40" dirty="0">
                <a:solidFill>
                  <a:srgbClr val="082C6C"/>
                </a:solidFill>
                <a:latin typeface="Times New Roman"/>
                <a:cs typeface="Times New Roman"/>
              </a:rPr>
              <a:t> </a:t>
            </a:r>
            <a:r>
              <a:rPr sz="1800" dirty="0">
                <a:solidFill>
                  <a:srgbClr val="082C6C"/>
                </a:solidFill>
                <a:latin typeface="Times New Roman"/>
                <a:cs typeface="Times New Roman"/>
              </a:rPr>
              <a:t>khỏe</a:t>
            </a:r>
            <a:r>
              <a:rPr sz="1800" spc="-40" dirty="0">
                <a:solidFill>
                  <a:srgbClr val="082C6C"/>
                </a:solidFill>
                <a:latin typeface="Times New Roman"/>
                <a:cs typeface="Times New Roman"/>
              </a:rPr>
              <a:t> </a:t>
            </a:r>
            <a:r>
              <a:rPr sz="1800" dirty="0">
                <a:solidFill>
                  <a:srgbClr val="082C6C"/>
                </a:solidFill>
                <a:latin typeface="Times New Roman"/>
                <a:cs typeface="Times New Roman"/>
              </a:rPr>
              <a:t>mạnh</a:t>
            </a:r>
            <a:r>
              <a:rPr sz="1800" spc="-30" dirty="0">
                <a:solidFill>
                  <a:srgbClr val="082C6C"/>
                </a:solidFill>
                <a:latin typeface="Times New Roman"/>
                <a:cs typeface="Times New Roman"/>
              </a:rPr>
              <a:t> </a:t>
            </a:r>
            <a:r>
              <a:rPr sz="1800" dirty="0">
                <a:solidFill>
                  <a:srgbClr val="082C6C"/>
                </a:solidFill>
                <a:latin typeface="Times New Roman"/>
                <a:cs typeface="Times New Roman"/>
              </a:rPr>
              <a:t>và</a:t>
            </a:r>
            <a:r>
              <a:rPr sz="1800" spc="-35" dirty="0">
                <a:solidFill>
                  <a:srgbClr val="082C6C"/>
                </a:solidFill>
                <a:latin typeface="Times New Roman"/>
                <a:cs typeface="Times New Roman"/>
              </a:rPr>
              <a:t> </a:t>
            </a:r>
            <a:r>
              <a:rPr sz="1800" dirty="0">
                <a:solidFill>
                  <a:srgbClr val="082C6C"/>
                </a:solidFill>
                <a:latin typeface="Times New Roman"/>
                <a:cs typeface="Times New Roman"/>
              </a:rPr>
              <a:t>có</a:t>
            </a:r>
            <a:r>
              <a:rPr sz="1800" spc="-40" dirty="0">
                <a:solidFill>
                  <a:srgbClr val="082C6C"/>
                </a:solidFill>
                <a:latin typeface="Times New Roman"/>
                <a:cs typeface="Times New Roman"/>
              </a:rPr>
              <a:t> </a:t>
            </a:r>
            <a:r>
              <a:rPr sz="1800" dirty="0">
                <a:solidFill>
                  <a:srgbClr val="082C6C"/>
                </a:solidFill>
                <a:latin typeface="Times New Roman"/>
                <a:cs typeface="Times New Roman"/>
              </a:rPr>
              <a:t>thể</a:t>
            </a:r>
            <a:r>
              <a:rPr sz="1800" spc="-30" dirty="0">
                <a:solidFill>
                  <a:srgbClr val="082C6C"/>
                </a:solidFill>
                <a:latin typeface="Times New Roman"/>
                <a:cs typeface="Times New Roman"/>
              </a:rPr>
              <a:t> </a:t>
            </a:r>
            <a:r>
              <a:rPr sz="1800" spc="-20" dirty="0">
                <a:solidFill>
                  <a:srgbClr val="082C6C"/>
                </a:solidFill>
                <a:latin typeface="Times New Roman"/>
                <a:cs typeface="Times New Roman"/>
              </a:rPr>
              <a:t>giúp </a:t>
            </a:r>
            <a:r>
              <a:rPr sz="1800" dirty="0">
                <a:solidFill>
                  <a:srgbClr val="082C6C"/>
                </a:solidFill>
                <a:latin typeface="Times New Roman"/>
                <a:cs typeface="Times New Roman"/>
              </a:rPr>
              <a:t>ngăn</a:t>
            </a:r>
            <a:r>
              <a:rPr sz="1800" spc="-30" dirty="0">
                <a:solidFill>
                  <a:srgbClr val="082C6C"/>
                </a:solidFill>
                <a:latin typeface="Times New Roman"/>
                <a:cs typeface="Times New Roman"/>
              </a:rPr>
              <a:t> </a:t>
            </a:r>
            <a:r>
              <a:rPr sz="1800" dirty="0">
                <a:solidFill>
                  <a:srgbClr val="082C6C"/>
                </a:solidFill>
                <a:latin typeface="Times New Roman"/>
                <a:cs typeface="Times New Roman"/>
              </a:rPr>
              <a:t>ngừa</a:t>
            </a:r>
            <a:r>
              <a:rPr sz="1800" spc="-35" dirty="0">
                <a:solidFill>
                  <a:srgbClr val="082C6C"/>
                </a:solidFill>
                <a:latin typeface="Times New Roman"/>
                <a:cs typeface="Times New Roman"/>
              </a:rPr>
              <a:t> </a:t>
            </a:r>
            <a:r>
              <a:rPr sz="1800" dirty="0">
                <a:solidFill>
                  <a:srgbClr val="082C6C"/>
                </a:solidFill>
                <a:latin typeface="Times New Roman"/>
                <a:cs typeface="Times New Roman"/>
              </a:rPr>
              <a:t>tổn</a:t>
            </a:r>
            <a:r>
              <a:rPr sz="1800" spc="-30" dirty="0">
                <a:solidFill>
                  <a:srgbClr val="082C6C"/>
                </a:solidFill>
                <a:latin typeface="Times New Roman"/>
                <a:cs typeface="Times New Roman"/>
              </a:rPr>
              <a:t> </a:t>
            </a:r>
            <a:r>
              <a:rPr sz="1800" dirty="0">
                <a:solidFill>
                  <a:srgbClr val="082C6C"/>
                </a:solidFill>
                <a:latin typeface="Times New Roman"/>
                <a:cs typeface="Times New Roman"/>
              </a:rPr>
              <a:t>thương</a:t>
            </a:r>
            <a:r>
              <a:rPr sz="1800" spc="-25" dirty="0">
                <a:solidFill>
                  <a:srgbClr val="082C6C"/>
                </a:solidFill>
                <a:latin typeface="Times New Roman"/>
                <a:cs typeface="Times New Roman"/>
              </a:rPr>
              <a:t> </a:t>
            </a:r>
            <a:r>
              <a:rPr sz="1800" dirty="0">
                <a:solidFill>
                  <a:srgbClr val="082C6C"/>
                </a:solidFill>
                <a:latin typeface="Times New Roman"/>
                <a:cs typeface="Times New Roman"/>
              </a:rPr>
              <a:t>gan</a:t>
            </a:r>
            <a:r>
              <a:rPr sz="1800" spc="-30" dirty="0">
                <a:solidFill>
                  <a:srgbClr val="082C6C"/>
                </a:solidFill>
                <a:latin typeface="Times New Roman"/>
                <a:cs typeface="Times New Roman"/>
              </a:rPr>
              <a:t> </a:t>
            </a:r>
            <a:r>
              <a:rPr sz="1800" dirty="0">
                <a:solidFill>
                  <a:srgbClr val="082C6C"/>
                </a:solidFill>
                <a:latin typeface="Times New Roman"/>
                <a:cs typeface="Times New Roman"/>
              </a:rPr>
              <a:t>và</a:t>
            </a:r>
            <a:r>
              <a:rPr sz="1800" spc="-30" dirty="0">
                <a:solidFill>
                  <a:srgbClr val="082C6C"/>
                </a:solidFill>
                <a:latin typeface="Times New Roman"/>
                <a:cs typeface="Times New Roman"/>
              </a:rPr>
              <a:t> </a:t>
            </a:r>
            <a:r>
              <a:rPr sz="1800" dirty="0">
                <a:solidFill>
                  <a:srgbClr val="082C6C"/>
                </a:solidFill>
                <a:latin typeface="Times New Roman"/>
                <a:cs typeface="Times New Roman"/>
              </a:rPr>
              <a:t>ung</a:t>
            </a:r>
            <a:r>
              <a:rPr sz="1800" spc="-30" dirty="0">
                <a:solidFill>
                  <a:srgbClr val="082C6C"/>
                </a:solidFill>
                <a:latin typeface="Times New Roman"/>
                <a:cs typeface="Times New Roman"/>
              </a:rPr>
              <a:t> </a:t>
            </a:r>
            <a:r>
              <a:rPr sz="1800" dirty="0">
                <a:solidFill>
                  <a:srgbClr val="082C6C"/>
                </a:solidFill>
                <a:latin typeface="Times New Roman"/>
                <a:cs typeface="Times New Roman"/>
              </a:rPr>
              <a:t>thư</a:t>
            </a:r>
            <a:r>
              <a:rPr sz="1800" spc="-25" dirty="0">
                <a:solidFill>
                  <a:srgbClr val="082C6C"/>
                </a:solidFill>
                <a:latin typeface="Times New Roman"/>
                <a:cs typeface="Times New Roman"/>
              </a:rPr>
              <a:t> </a:t>
            </a:r>
            <a:r>
              <a:rPr sz="1800" spc="-10" dirty="0">
                <a:solidFill>
                  <a:srgbClr val="082C6C"/>
                </a:solidFill>
                <a:latin typeface="Times New Roman"/>
                <a:cs typeface="Times New Roman"/>
              </a:rPr>
              <a:t>gan."</a:t>
            </a:r>
            <a:endParaRPr sz="1800">
              <a:latin typeface="Times New Roman"/>
              <a:cs typeface="Times New Roman"/>
            </a:endParaRPr>
          </a:p>
        </p:txBody>
      </p:sp>
      <p:pic>
        <p:nvPicPr>
          <p:cNvPr id="7" name="object 7"/>
          <p:cNvPicPr/>
          <p:nvPr/>
        </p:nvPicPr>
        <p:blipFill>
          <a:blip r:embed="rId2" cstate="print"/>
          <a:stretch>
            <a:fillRect/>
          </a:stretch>
        </p:blipFill>
        <p:spPr>
          <a:xfrm>
            <a:off x="320040" y="1959864"/>
            <a:ext cx="3514344" cy="2517648"/>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672584" y="3208020"/>
            <a:ext cx="1408430" cy="1408430"/>
            <a:chOff x="4672584" y="3208020"/>
            <a:chExt cx="1408430" cy="1408430"/>
          </a:xfrm>
        </p:grpSpPr>
        <p:sp>
          <p:nvSpPr>
            <p:cNvPr id="3" name="object 3"/>
            <p:cNvSpPr/>
            <p:nvPr/>
          </p:nvSpPr>
          <p:spPr>
            <a:xfrm>
              <a:off x="4672584" y="3208020"/>
              <a:ext cx="1408430" cy="1408430"/>
            </a:xfrm>
            <a:custGeom>
              <a:avLst/>
              <a:gdLst/>
              <a:ahLst/>
              <a:cxnLst/>
              <a:rect l="l" t="t" r="r" b="b"/>
              <a:pathLst>
                <a:path w="1408429" h="1408429">
                  <a:moveTo>
                    <a:pt x="703706" y="0"/>
                  </a:moveTo>
                  <a:lnTo>
                    <a:pt x="600837" y="7619"/>
                  </a:lnTo>
                  <a:lnTo>
                    <a:pt x="532891" y="20954"/>
                  </a:lnTo>
                  <a:lnTo>
                    <a:pt x="466851" y="41275"/>
                  </a:lnTo>
                  <a:lnTo>
                    <a:pt x="403351" y="67309"/>
                  </a:lnTo>
                  <a:lnTo>
                    <a:pt x="342391" y="100329"/>
                  </a:lnTo>
                  <a:lnTo>
                    <a:pt x="284606" y="138429"/>
                  </a:lnTo>
                  <a:lnTo>
                    <a:pt x="231139" y="182244"/>
                  </a:lnTo>
                  <a:lnTo>
                    <a:pt x="182244" y="231139"/>
                  </a:lnTo>
                  <a:lnTo>
                    <a:pt x="138429" y="284606"/>
                  </a:lnTo>
                  <a:lnTo>
                    <a:pt x="100329" y="342391"/>
                  </a:lnTo>
                  <a:lnTo>
                    <a:pt x="67310" y="402716"/>
                  </a:lnTo>
                  <a:lnTo>
                    <a:pt x="41275" y="466851"/>
                  </a:lnTo>
                  <a:lnTo>
                    <a:pt x="20954" y="532891"/>
                  </a:lnTo>
                  <a:lnTo>
                    <a:pt x="7619" y="600837"/>
                  </a:lnTo>
                  <a:lnTo>
                    <a:pt x="635" y="669416"/>
                  </a:lnTo>
                  <a:lnTo>
                    <a:pt x="0" y="703706"/>
                  </a:lnTo>
                  <a:lnTo>
                    <a:pt x="3175" y="773049"/>
                  </a:lnTo>
                  <a:lnTo>
                    <a:pt x="13335" y="841628"/>
                  </a:lnTo>
                  <a:lnTo>
                    <a:pt x="30479" y="908303"/>
                  </a:lnTo>
                  <a:lnTo>
                    <a:pt x="53339" y="973074"/>
                  </a:lnTo>
                  <a:lnTo>
                    <a:pt x="83185" y="1035938"/>
                  </a:lnTo>
                  <a:lnTo>
                    <a:pt x="118744" y="1094993"/>
                  </a:lnTo>
                  <a:lnTo>
                    <a:pt x="160019" y="1150238"/>
                  </a:lnTo>
                  <a:lnTo>
                    <a:pt x="206375" y="1201800"/>
                  </a:lnTo>
                  <a:lnTo>
                    <a:pt x="257301" y="1248155"/>
                  </a:lnTo>
                  <a:lnTo>
                    <a:pt x="313181" y="1289430"/>
                  </a:lnTo>
                  <a:lnTo>
                    <a:pt x="372237" y="1324990"/>
                  </a:lnTo>
                  <a:lnTo>
                    <a:pt x="434466" y="1354200"/>
                  </a:lnTo>
                  <a:lnTo>
                    <a:pt x="499871" y="1377695"/>
                  </a:lnTo>
                  <a:lnTo>
                    <a:pt x="566546" y="1394205"/>
                  </a:lnTo>
                  <a:lnTo>
                    <a:pt x="635126" y="1404365"/>
                  </a:lnTo>
                  <a:lnTo>
                    <a:pt x="703706" y="1408175"/>
                  </a:lnTo>
                  <a:lnTo>
                    <a:pt x="738758" y="1406905"/>
                  </a:lnTo>
                  <a:lnTo>
                    <a:pt x="807338" y="1400555"/>
                  </a:lnTo>
                  <a:lnTo>
                    <a:pt x="875283" y="1386585"/>
                  </a:lnTo>
                  <a:lnTo>
                    <a:pt x="941324" y="1366900"/>
                  </a:lnTo>
                  <a:lnTo>
                    <a:pt x="1004824" y="1340230"/>
                  </a:lnTo>
                  <a:lnTo>
                    <a:pt x="1065783" y="1307845"/>
                  </a:lnTo>
                  <a:lnTo>
                    <a:pt x="1123568" y="1269110"/>
                  </a:lnTo>
                  <a:lnTo>
                    <a:pt x="1176908" y="1225295"/>
                  </a:lnTo>
                  <a:lnTo>
                    <a:pt x="1225930" y="1176908"/>
                  </a:lnTo>
                  <a:lnTo>
                    <a:pt x="1269745" y="1123568"/>
                  </a:lnTo>
                  <a:lnTo>
                    <a:pt x="1307845" y="1065783"/>
                  </a:lnTo>
                  <a:lnTo>
                    <a:pt x="1340230" y="1004824"/>
                  </a:lnTo>
                  <a:lnTo>
                    <a:pt x="1366901" y="941324"/>
                  </a:lnTo>
                  <a:lnTo>
                    <a:pt x="1386586" y="875283"/>
                  </a:lnTo>
                  <a:lnTo>
                    <a:pt x="1400555" y="807338"/>
                  </a:lnTo>
                  <a:lnTo>
                    <a:pt x="1406905" y="738758"/>
                  </a:lnTo>
                  <a:lnTo>
                    <a:pt x="1408176" y="703706"/>
                  </a:lnTo>
                  <a:lnTo>
                    <a:pt x="1406905" y="669416"/>
                  </a:lnTo>
                  <a:lnTo>
                    <a:pt x="1400555" y="600837"/>
                  </a:lnTo>
                  <a:lnTo>
                    <a:pt x="1386586" y="532891"/>
                  </a:lnTo>
                  <a:lnTo>
                    <a:pt x="1366901" y="466851"/>
                  </a:lnTo>
                  <a:lnTo>
                    <a:pt x="1340230" y="402716"/>
                  </a:lnTo>
                  <a:lnTo>
                    <a:pt x="1307845" y="342391"/>
                  </a:lnTo>
                  <a:lnTo>
                    <a:pt x="1269745" y="284606"/>
                  </a:lnTo>
                  <a:lnTo>
                    <a:pt x="1225930" y="231139"/>
                  </a:lnTo>
                  <a:lnTo>
                    <a:pt x="1176908" y="182244"/>
                  </a:lnTo>
                  <a:lnTo>
                    <a:pt x="1123568" y="138429"/>
                  </a:lnTo>
                  <a:lnTo>
                    <a:pt x="1065783" y="100329"/>
                  </a:lnTo>
                  <a:lnTo>
                    <a:pt x="1004824" y="67309"/>
                  </a:lnTo>
                  <a:lnTo>
                    <a:pt x="941324" y="41275"/>
                  </a:lnTo>
                  <a:lnTo>
                    <a:pt x="875283" y="20954"/>
                  </a:lnTo>
                  <a:lnTo>
                    <a:pt x="807338" y="7619"/>
                  </a:lnTo>
                  <a:lnTo>
                    <a:pt x="738758" y="634"/>
                  </a:lnTo>
                  <a:lnTo>
                    <a:pt x="703706" y="0"/>
                  </a:lnTo>
                  <a:close/>
                </a:path>
              </a:pathLst>
            </a:custGeom>
            <a:solidFill>
              <a:srgbClr val="FFCC4D"/>
            </a:solidFill>
          </p:spPr>
          <p:txBody>
            <a:bodyPr wrap="square" lIns="0" tIns="0" rIns="0" bIns="0" rtlCol="0"/>
            <a:lstStyle/>
            <a:p>
              <a:endParaRPr/>
            </a:p>
          </p:txBody>
        </p:sp>
        <p:sp>
          <p:nvSpPr>
            <p:cNvPr id="4" name="object 4"/>
            <p:cNvSpPr/>
            <p:nvPr/>
          </p:nvSpPr>
          <p:spPr>
            <a:xfrm>
              <a:off x="4907280" y="3442715"/>
              <a:ext cx="937260" cy="937260"/>
            </a:xfrm>
            <a:custGeom>
              <a:avLst/>
              <a:gdLst/>
              <a:ahLst/>
              <a:cxnLst/>
              <a:rect l="l" t="t" r="r" b="b"/>
              <a:pathLst>
                <a:path w="937260" h="937260">
                  <a:moveTo>
                    <a:pt x="350901" y="32385"/>
                  </a:moveTo>
                  <a:lnTo>
                    <a:pt x="345821" y="18415"/>
                  </a:lnTo>
                  <a:lnTo>
                    <a:pt x="335661" y="7620"/>
                  </a:lnTo>
                  <a:lnTo>
                    <a:pt x="322326" y="635"/>
                  </a:lnTo>
                  <a:lnTo>
                    <a:pt x="306451" y="0"/>
                  </a:lnTo>
                  <a:lnTo>
                    <a:pt x="292481" y="5080"/>
                  </a:lnTo>
                  <a:lnTo>
                    <a:pt x="281051" y="14605"/>
                  </a:lnTo>
                  <a:lnTo>
                    <a:pt x="274828" y="28575"/>
                  </a:lnTo>
                  <a:lnTo>
                    <a:pt x="271653" y="37465"/>
                  </a:lnTo>
                  <a:lnTo>
                    <a:pt x="262128" y="55880"/>
                  </a:lnTo>
                  <a:lnTo>
                    <a:pt x="214503" y="107188"/>
                  </a:lnTo>
                  <a:lnTo>
                    <a:pt x="171958" y="131318"/>
                  </a:lnTo>
                  <a:lnTo>
                    <a:pt x="114173" y="149098"/>
                  </a:lnTo>
                  <a:lnTo>
                    <a:pt x="38735" y="155448"/>
                  </a:lnTo>
                  <a:lnTo>
                    <a:pt x="23495" y="158623"/>
                  </a:lnTo>
                  <a:lnTo>
                    <a:pt x="11430" y="166878"/>
                  </a:lnTo>
                  <a:lnTo>
                    <a:pt x="2540" y="179578"/>
                  </a:lnTo>
                  <a:lnTo>
                    <a:pt x="0" y="194818"/>
                  </a:lnTo>
                  <a:lnTo>
                    <a:pt x="2540" y="210058"/>
                  </a:lnTo>
                  <a:lnTo>
                    <a:pt x="11430" y="222758"/>
                  </a:lnTo>
                  <a:lnTo>
                    <a:pt x="23495" y="231013"/>
                  </a:lnTo>
                  <a:lnTo>
                    <a:pt x="38735" y="234188"/>
                  </a:lnTo>
                  <a:lnTo>
                    <a:pt x="118618" y="227838"/>
                  </a:lnTo>
                  <a:lnTo>
                    <a:pt x="183388" y="211328"/>
                  </a:lnTo>
                  <a:lnTo>
                    <a:pt x="235458" y="187198"/>
                  </a:lnTo>
                  <a:lnTo>
                    <a:pt x="276098" y="158623"/>
                  </a:lnTo>
                  <a:lnTo>
                    <a:pt x="305816" y="128778"/>
                  </a:lnTo>
                  <a:lnTo>
                    <a:pt x="340106" y="74295"/>
                  </a:lnTo>
                  <a:lnTo>
                    <a:pt x="350901" y="32385"/>
                  </a:lnTo>
                  <a:close/>
                </a:path>
                <a:path w="937260" h="937260">
                  <a:moveTo>
                    <a:pt x="351536" y="409956"/>
                  </a:moveTo>
                  <a:lnTo>
                    <a:pt x="341376" y="348996"/>
                  </a:lnTo>
                  <a:lnTo>
                    <a:pt x="317881" y="307086"/>
                  </a:lnTo>
                  <a:lnTo>
                    <a:pt x="284861" y="279908"/>
                  </a:lnTo>
                  <a:lnTo>
                    <a:pt x="260223" y="272923"/>
                  </a:lnTo>
                  <a:lnTo>
                    <a:pt x="247523" y="272923"/>
                  </a:lnTo>
                  <a:lnTo>
                    <a:pt x="204978" y="291211"/>
                  </a:lnTo>
                  <a:lnTo>
                    <a:pt x="175768" y="326136"/>
                  </a:lnTo>
                  <a:lnTo>
                    <a:pt x="159893" y="369951"/>
                  </a:lnTo>
                  <a:lnTo>
                    <a:pt x="156083" y="409956"/>
                  </a:lnTo>
                  <a:lnTo>
                    <a:pt x="156718" y="430276"/>
                  </a:lnTo>
                  <a:lnTo>
                    <a:pt x="165608" y="470789"/>
                  </a:lnTo>
                  <a:lnTo>
                    <a:pt x="189103" y="512699"/>
                  </a:lnTo>
                  <a:lnTo>
                    <a:pt x="222123" y="539369"/>
                  </a:lnTo>
                  <a:lnTo>
                    <a:pt x="247523" y="546354"/>
                  </a:lnTo>
                  <a:lnTo>
                    <a:pt x="260223" y="546354"/>
                  </a:lnTo>
                  <a:lnTo>
                    <a:pt x="296926" y="533019"/>
                  </a:lnTo>
                  <a:lnTo>
                    <a:pt x="327406" y="499999"/>
                  </a:lnTo>
                  <a:lnTo>
                    <a:pt x="347091" y="449961"/>
                  </a:lnTo>
                  <a:lnTo>
                    <a:pt x="351536" y="409956"/>
                  </a:lnTo>
                  <a:close/>
                </a:path>
                <a:path w="937260" h="937260">
                  <a:moveTo>
                    <a:pt x="683387" y="919480"/>
                  </a:moveTo>
                  <a:lnTo>
                    <a:pt x="682752" y="913130"/>
                  </a:lnTo>
                  <a:lnTo>
                    <a:pt x="678307" y="904240"/>
                  </a:lnTo>
                  <a:lnTo>
                    <a:pt x="674497" y="898525"/>
                  </a:lnTo>
                  <a:lnTo>
                    <a:pt x="664972" y="883285"/>
                  </a:lnTo>
                  <a:lnTo>
                    <a:pt x="639064" y="855980"/>
                  </a:lnTo>
                  <a:lnTo>
                    <a:pt x="599694" y="829437"/>
                  </a:lnTo>
                  <a:lnTo>
                    <a:pt x="543179" y="809129"/>
                  </a:lnTo>
                  <a:lnTo>
                    <a:pt x="468249" y="800862"/>
                  </a:lnTo>
                  <a:lnTo>
                    <a:pt x="394081" y="809129"/>
                  </a:lnTo>
                  <a:lnTo>
                    <a:pt x="337566" y="829437"/>
                  </a:lnTo>
                  <a:lnTo>
                    <a:pt x="298196" y="855980"/>
                  </a:lnTo>
                  <a:lnTo>
                    <a:pt x="258318" y="904240"/>
                  </a:lnTo>
                  <a:lnTo>
                    <a:pt x="251968" y="921385"/>
                  </a:lnTo>
                  <a:lnTo>
                    <a:pt x="255778" y="929640"/>
                  </a:lnTo>
                  <a:lnTo>
                    <a:pt x="263398" y="934085"/>
                  </a:lnTo>
                  <a:lnTo>
                    <a:pt x="269113" y="936625"/>
                  </a:lnTo>
                  <a:lnTo>
                    <a:pt x="275463" y="937260"/>
                  </a:lnTo>
                  <a:lnTo>
                    <a:pt x="281051" y="935355"/>
                  </a:lnTo>
                  <a:lnTo>
                    <a:pt x="295021" y="926465"/>
                  </a:lnTo>
                  <a:lnTo>
                    <a:pt x="324231" y="915035"/>
                  </a:lnTo>
                  <a:lnTo>
                    <a:pt x="380111" y="903605"/>
                  </a:lnTo>
                  <a:lnTo>
                    <a:pt x="468249" y="898525"/>
                  </a:lnTo>
                  <a:lnTo>
                    <a:pt x="555879" y="903605"/>
                  </a:lnTo>
                  <a:lnTo>
                    <a:pt x="611759" y="914400"/>
                  </a:lnTo>
                  <a:lnTo>
                    <a:pt x="640969" y="926465"/>
                  </a:lnTo>
                  <a:lnTo>
                    <a:pt x="650494" y="932180"/>
                  </a:lnTo>
                  <a:lnTo>
                    <a:pt x="654177" y="935355"/>
                  </a:lnTo>
                  <a:lnTo>
                    <a:pt x="659257" y="937260"/>
                  </a:lnTo>
                  <a:lnTo>
                    <a:pt x="666877" y="937260"/>
                  </a:lnTo>
                  <a:lnTo>
                    <a:pt x="670687" y="936625"/>
                  </a:lnTo>
                  <a:lnTo>
                    <a:pt x="678307" y="930910"/>
                  </a:lnTo>
                  <a:lnTo>
                    <a:pt x="681482" y="925830"/>
                  </a:lnTo>
                  <a:lnTo>
                    <a:pt x="683387" y="919480"/>
                  </a:lnTo>
                  <a:close/>
                </a:path>
                <a:path w="937260" h="937260">
                  <a:moveTo>
                    <a:pt x="781177" y="409956"/>
                  </a:moveTo>
                  <a:lnTo>
                    <a:pt x="771017" y="348996"/>
                  </a:lnTo>
                  <a:lnTo>
                    <a:pt x="748157" y="307086"/>
                  </a:lnTo>
                  <a:lnTo>
                    <a:pt x="715137" y="279908"/>
                  </a:lnTo>
                  <a:lnTo>
                    <a:pt x="689737" y="272923"/>
                  </a:lnTo>
                  <a:lnTo>
                    <a:pt x="677037" y="272923"/>
                  </a:lnTo>
                  <a:lnTo>
                    <a:pt x="634619" y="291211"/>
                  </a:lnTo>
                  <a:lnTo>
                    <a:pt x="606044" y="326136"/>
                  </a:lnTo>
                  <a:lnTo>
                    <a:pt x="590169" y="369951"/>
                  </a:lnTo>
                  <a:lnTo>
                    <a:pt x="585724" y="409956"/>
                  </a:lnTo>
                  <a:lnTo>
                    <a:pt x="586994" y="430276"/>
                  </a:lnTo>
                  <a:lnTo>
                    <a:pt x="595884" y="470789"/>
                  </a:lnTo>
                  <a:lnTo>
                    <a:pt x="618744" y="512699"/>
                  </a:lnTo>
                  <a:lnTo>
                    <a:pt x="651764" y="539369"/>
                  </a:lnTo>
                  <a:lnTo>
                    <a:pt x="677037" y="546354"/>
                  </a:lnTo>
                  <a:lnTo>
                    <a:pt x="689737" y="546354"/>
                  </a:lnTo>
                  <a:lnTo>
                    <a:pt x="726567" y="533019"/>
                  </a:lnTo>
                  <a:lnTo>
                    <a:pt x="757047" y="499999"/>
                  </a:lnTo>
                  <a:lnTo>
                    <a:pt x="776732" y="449961"/>
                  </a:lnTo>
                  <a:lnTo>
                    <a:pt x="781177" y="409956"/>
                  </a:lnTo>
                  <a:close/>
                </a:path>
                <a:path w="937260" h="937260">
                  <a:moveTo>
                    <a:pt x="937260" y="194818"/>
                  </a:moveTo>
                  <a:lnTo>
                    <a:pt x="913765" y="159258"/>
                  </a:lnTo>
                  <a:lnTo>
                    <a:pt x="822452" y="146558"/>
                  </a:lnTo>
                  <a:lnTo>
                    <a:pt x="762762" y="122428"/>
                  </a:lnTo>
                  <a:lnTo>
                    <a:pt x="717042" y="90805"/>
                  </a:lnTo>
                  <a:lnTo>
                    <a:pt x="685292" y="58420"/>
                  </a:lnTo>
                  <a:lnTo>
                    <a:pt x="666877" y="33020"/>
                  </a:lnTo>
                  <a:lnTo>
                    <a:pt x="659892" y="20955"/>
                  </a:lnTo>
                  <a:lnTo>
                    <a:pt x="649859" y="8890"/>
                  </a:lnTo>
                  <a:lnTo>
                    <a:pt x="637159" y="1905"/>
                  </a:lnTo>
                  <a:lnTo>
                    <a:pt x="622554" y="0"/>
                  </a:lnTo>
                  <a:lnTo>
                    <a:pt x="607314" y="3810"/>
                  </a:lnTo>
                  <a:lnTo>
                    <a:pt x="595249" y="13335"/>
                  </a:lnTo>
                  <a:lnTo>
                    <a:pt x="587629" y="26670"/>
                  </a:lnTo>
                  <a:lnTo>
                    <a:pt x="585724" y="41275"/>
                  </a:lnTo>
                  <a:lnTo>
                    <a:pt x="590169" y="56515"/>
                  </a:lnTo>
                  <a:lnTo>
                    <a:pt x="632079" y="115443"/>
                  </a:lnTo>
                  <a:lnTo>
                    <a:pt x="663702" y="147828"/>
                  </a:lnTo>
                  <a:lnTo>
                    <a:pt x="706247" y="179578"/>
                  </a:lnTo>
                  <a:lnTo>
                    <a:pt x="758952" y="207518"/>
                  </a:lnTo>
                  <a:lnTo>
                    <a:pt x="823087" y="226568"/>
                  </a:lnTo>
                  <a:lnTo>
                    <a:pt x="898525" y="234188"/>
                  </a:lnTo>
                  <a:lnTo>
                    <a:pt x="913765" y="231013"/>
                  </a:lnTo>
                  <a:lnTo>
                    <a:pt x="925830" y="222758"/>
                  </a:lnTo>
                  <a:lnTo>
                    <a:pt x="934085" y="210058"/>
                  </a:lnTo>
                  <a:lnTo>
                    <a:pt x="937260" y="194818"/>
                  </a:lnTo>
                  <a:close/>
                </a:path>
              </a:pathLst>
            </a:custGeom>
            <a:solidFill>
              <a:srgbClr val="664500"/>
            </a:solidFill>
          </p:spPr>
          <p:txBody>
            <a:bodyPr wrap="square" lIns="0" tIns="0" rIns="0" bIns="0" rtlCol="0"/>
            <a:lstStyle/>
            <a:p>
              <a:endParaRPr/>
            </a:p>
          </p:txBody>
        </p:sp>
        <p:sp>
          <p:nvSpPr>
            <p:cNvPr id="5" name="object 5"/>
            <p:cNvSpPr/>
            <p:nvPr/>
          </p:nvSpPr>
          <p:spPr>
            <a:xfrm>
              <a:off x="5247132" y="3785616"/>
              <a:ext cx="829310" cy="539750"/>
            </a:xfrm>
            <a:custGeom>
              <a:avLst/>
              <a:gdLst/>
              <a:ahLst/>
              <a:cxnLst/>
              <a:rect l="l" t="t" r="r" b="b"/>
              <a:pathLst>
                <a:path w="829310" h="539750">
                  <a:moveTo>
                    <a:pt x="745743" y="0"/>
                  </a:moveTo>
                  <a:lnTo>
                    <a:pt x="708278" y="1905"/>
                  </a:lnTo>
                  <a:lnTo>
                    <a:pt x="673226" y="18414"/>
                  </a:lnTo>
                  <a:lnTo>
                    <a:pt x="0" y="522986"/>
                  </a:lnTo>
                  <a:lnTo>
                    <a:pt x="20319" y="516636"/>
                  </a:lnTo>
                  <a:lnTo>
                    <a:pt x="44450" y="510286"/>
                  </a:lnTo>
                  <a:lnTo>
                    <a:pt x="71246" y="505841"/>
                  </a:lnTo>
                  <a:lnTo>
                    <a:pt x="102362" y="502666"/>
                  </a:lnTo>
                  <a:lnTo>
                    <a:pt x="122681" y="498856"/>
                  </a:lnTo>
                  <a:lnTo>
                    <a:pt x="205993" y="477901"/>
                  </a:lnTo>
                  <a:lnTo>
                    <a:pt x="256793" y="518541"/>
                  </a:lnTo>
                  <a:lnTo>
                    <a:pt x="291845" y="533781"/>
                  </a:lnTo>
                  <a:lnTo>
                    <a:pt x="303910" y="539496"/>
                  </a:lnTo>
                  <a:lnTo>
                    <a:pt x="790955" y="175133"/>
                  </a:lnTo>
                  <a:lnTo>
                    <a:pt x="816990" y="145923"/>
                  </a:lnTo>
                  <a:lnTo>
                    <a:pt x="829055" y="110489"/>
                  </a:lnTo>
                  <a:lnTo>
                    <a:pt x="827151" y="73025"/>
                  </a:lnTo>
                  <a:lnTo>
                    <a:pt x="810640" y="38100"/>
                  </a:lnTo>
                  <a:lnTo>
                    <a:pt x="781430" y="12700"/>
                  </a:lnTo>
                  <a:lnTo>
                    <a:pt x="745743" y="0"/>
                  </a:lnTo>
                  <a:close/>
                </a:path>
              </a:pathLst>
            </a:custGeom>
            <a:solidFill>
              <a:srgbClr val="CCD3DD"/>
            </a:solidFill>
          </p:spPr>
          <p:txBody>
            <a:bodyPr wrap="square" lIns="0" tIns="0" rIns="0" bIns="0" rtlCol="0"/>
            <a:lstStyle/>
            <a:p>
              <a:endParaRPr/>
            </a:p>
          </p:txBody>
        </p:sp>
        <p:sp>
          <p:nvSpPr>
            <p:cNvPr id="6" name="object 6"/>
            <p:cNvSpPr/>
            <p:nvPr/>
          </p:nvSpPr>
          <p:spPr>
            <a:xfrm>
              <a:off x="5349240" y="3989832"/>
              <a:ext cx="462280" cy="314325"/>
            </a:xfrm>
            <a:custGeom>
              <a:avLst/>
              <a:gdLst/>
              <a:ahLst/>
              <a:cxnLst/>
              <a:rect l="l" t="t" r="r" b="b"/>
              <a:pathLst>
                <a:path w="462279" h="314325">
                  <a:moveTo>
                    <a:pt x="403351" y="0"/>
                  </a:moveTo>
                  <a:lnTo>
                    <a:pt x="388112" y="6350"/>
                  </a:lnTo>
                  <a:lnTo>
                    <a:pt x="0" y="298068"/>
                  </a:lnTo>
                  <a:lnTo>
                    <a:pt x="30480" y="296163"/>
                  </a:lnTo>
                  <a:lnTo>
                    <a:pt x="67945" y="297433"/>
                  </a:lnTo>
                  <a:lnTo>
                    <a:pt x="100964" y="301243"/>
                  </a:lnTo>
                  <a:lnTo>
                    <a:pt x="129539" y="306958"/>
                  </a:lnTo>
                  <a:lnTo>
                    <a:pt x="154305" y="313943"/>
                  </a:lnTo>
                  <a:lnTo>
                    <a:pt x="450976" y="91058"/>
                  </a:lnTo>
                  <a:lnTo>
                    <a:pt x="461772" y="77723"/>
                  </a:lnTo>
                  <a:lnTo>
                    <a:pt x="461772" y="64262"/>
                  </a:lnTo>
                  <a:lnTo>
                    <a:pt x="454151" y="49656"/>
                  </a:lnTo>
                  <a:lnTo>
                    <a:pt x="429387" y="17144"/>
                  </a:lnTo>
                  <a:lnTo>
                    <a:pt x="417322" y="4444"/>
                  </a:lnTo>
                  <a:lnTo>
                    <a:pt x="403351" y="0"/>
                  </a:lnTo>
                  <a:close/>
                </a:path>
              </a:pathLst>
            </a:custGeom>
            <a:solidFill>
              <a:srgbClr val="D92C46"/>
            </a:solidFill>
          </p:spPr>
          <p:txBody>
            <a:bodyPr wrap="square" lIns="0" tIns="0" rIns="0" bIns="0" rtlCol="0"/>
            <a:lstStyle/>
            <a:p>
              <a:endParaRPr/>
            </a:p>
          </p:txBody>
        </p:sp>
        <p:pic>
          <p:nvPicPr>
            <p:cNvPr id="7" name="object 7"/>
            <p:cNvPicPr/>
            <p:nvPr/>
          </p:nvPicPr>
          <p:blipFill>
            <a:blip r:embed="rId2" cstate="print"/>
            <a:stretch>
              <a:fillRect/>
            </a:stretch>
          </p:blipFill>
          <p:spPr>
            <a:xfrm>
              <a:off x="5399532" y="3851148"/>
              <a:ext cx="505967" cy="405383"/>
            </a:xfrm>
            <a:prstGeom prst="rect">
              <a:avLst/>
            </a:prstGeom>
          </p:spPr>
        </p:pic>
      </p:grpSp>
      <p:sp>
        <p:nvSpPr>
          <p:cNvPr id="8" name="object 8"/>
          <p:cNvSpPr txBox="1">
            <a:spLocks noGrp="1"/>
          </p:cNvSpPr>
          <p:nvPr>
            <p:ph sz="half" idx="2"/>
          </p:nvPr>
        </p:nvSpPr>
        <p:spPr>
          <a:prstGeom prst="rect">
            <a:avLst/>
          </a:prstGeom>
        </p:spPr>
        <p:txBody>
          <a:bodyPr vert="horz" wrap="square" lIns="0" tIns="12700" rIns="0" bIns="0" rtlCol="0">
            <a:spAutoFit/>
          </a:bodyPr>
          <a:lstStyle/>
          <a:p>
            <a:pPr marL="121920" marR="5080">
              <a:lnSpc>
                <a:spcPct val="114999"/>
              </a:lnSpc>
              <a:spcBef>
                <a:spcPts val="100"/>
              </a:spcBef>
            </a:pPr>
            <a:r>
              <a:rPr dirty="0"/>
              <a:t>Viêm</a:t>
            </a:r>
            <a:r>
              <a:rPr spc="-65" dirty="0"/>
              <a:t> </a:t>
            </a:r>
            <a:r>
              <a:rPr dirty="0"/>
              <a:t>gan</a:t>
            </a:r>
            <a:r>
              <a:rPr spc="-55" dirty="0"/>
              <a:t> </a:t>
            </a:r>
            <a:r>
              <a:rPr dirty="0"/>
              <a:t>B</a:t>
            </a:r>
            <a:r>
              <a:rPr spc="-65" dirty="0"/>
              <a:t> </a:t>
            </a:r>
            <a:r>
              <a:rPr dirty="0"/>
              <a:t>có</a:t>
            </a:r>
            <a:r>
              <a:rPr spc="-55" dirty="0"/>
              <a:t> </a:t>
            </a:r>
            <a:r>
              <a:rPr dirty="0"/>
              <a:t>thể</a:t>
            </a:r>
            <a:r>
              <a:rPr spc="-60" dirty="0"/>
              <a:t> </a:t>
            </a:r>
            <a:r>
              <a:rPr dirty="0"/>
              <a:t>kiểm</a:t>
            </a:r>
            <a:r>
              <a:rPr spc="-55" dirty="0"/>
              <a:t> </a:t>
            </a:r>
            <a:r>
              <a:rPr dirty="0"/>
              <a:t>soát</a:t>
            </a:r>
            <a:r>
              <a:rPr spc="-65" dirty="0"/>
              <a:t> </a:t>
            </a:r>
            <a:r>
              <a:rPr spc="-20" dirty="0"/>
              <a:t>được</a:t>
            </a:r>
            <a:r>
              <a:rPr i="1" spc="-20" dirty="0"/>
              <a:t> </a:t>
            </a:r>
            <a:r>
              <a:rPr i="1" dirty="0"/>
              <a:t>và</a:t>
            </a:r>
            <a:r>
              <a:rPr i="1" spc="-50" dirty="0"/>
              <a:t> </a:t>
            </a:r>
            <a:r>
              <a:rPr i="1" dirty="0"/>
              <a:t>điều</a:t>
            </a:r>
            <a:r>
              <a:rPr i="1" spc="-45" dirty="0"/>
              <a:t> </a:t>
            </a:r>
            <a:r>
              <a:rPr i="1" dirty="0"/>
              <a:t>trị</a:t>
            </a:r>
            <a:r>
              <a:rPr i="1" spc="-55" dirty="0"/>
              <a:t> </a:t>
            </a:r>
            <a:r>
              <a:rPr i="1" spc="-20" dirty="0"/>
              <a:t>được.</a:t>
            </a:r>
          </a:p>
          <a:p>
            <a:pPr>
              <a:lnSpc>
                <a:spcPct val="100000"/>
              </a:lnSpc>
            </a:pPr>
            <a:endParaRPr i="1" spc="-20" dirty="0"/>
          </a:p>
          <a:p>
            <a:pPr>
              <a:lnSpc>
                <a:spcPct val="100000"/>
              </a:lnSpc>
              <a:spcBef>
                <a:spcPts val="645"/>
              </a:spcBef>
            </a:pPr>
            <a:endParaRPr i="1" spc="-20" dirty="0"/>
          </a:p>
          <a:p>
            <a:pPr marL="12700" marR="523240">
              <a:lnSpc>
                <a:spcPct val="100000"/>
              </a:lnSpc>
            </a:pPr>
            <a:r>
              <a:rPr dirty="0"/>
              <a:t>Đừng</a:t>
            </a:r>
            <a:r>
              <a:rPr spc="-65" dirty="0"/>
              <a:t> </a:t>
            </a:r>
            <a:r>
              <a:rPr dirty="0"/>
              <a:t>đợi</a:t>
            </a:r>
            <a:r>
              <a:rPr spc="-55" dirty="0"/>
              <a:t> </a:t>
            </a:r>
            <a:r>
              <a:rPr dirty="0"/>
              <a:t>cho</a:t>
            </a:r>
            <a:r>
              <a:rPr spc="-45" dirty="0"/>
              <a:t> </a:t>
            </a:r>
            <a:r>
              <a:rPr dirty="0"/>
              <a:t>đến</a:t>
            </a:r>
            <a:r>
              <a:rPr spc="-45" dirty="0"/>
              <a:t> </a:t>
            </a:r>
            <a:r>
              <a:rPr dirty="0"/>
              <a:t>khi</a:t>
            </a:r>
            <a:r>
              <a:rPr spc="-55" dirty="0"/>
              <a:t> </a:t>
            </a:r>
            <a:r>
              <a:rPr dirty="0"/>
              <a:t>bạn</a:t>
            </a:r>
            <a:r>
              <a:rPr spc="-50" dirty="0"/>
              <a:t> </a:t>
            </a:r>
            <a:r>
              <a:rPr spc="-25" dirty="0"/>
              <a:t>cảm</a:t>
            </a:r>
            <a:r>
              <a:rPr i="1" spc="-25" dirty="0"/>
              <a:t> </a:t>
            </a:r>
            <a:r>
              <a:rPr i="1" dirty="0"/>
              <a:t>thấy</a:t>
            </a:r>
            <a:r>
              <a:rPr i="1" spc="-50" dirty="0"/>
              <a:t> </a:t>
            </a:r>
            <a:r>
              <a:rPr i="1" spc="-25" dirty="0"/>
              <a:t>ốm.</a:t>
            </a:r>
          </a:p>
          <a:p>
            <a:pPr>
              <a:lnSpc>
                <a:spcPct val="100000"/>
              </a:lnSpc>
              <a:spcBef>
                <a:spcPts val="2255"/>
              </a:spcBef>
            </a:pPr>
            <a:endParaRPr i="1" spc="-25" dirty="0"/>
          </a:p>
          <a:p>
            <a:pPr marL="13970" marR="817244" algn="just">
              <a:lnSpc>
                <a:spcPct val="112100"/>
              </a:lnSpc>
            </a:pPr>
            <a:r>
              <a:rPr sz="2450" dirty="0"/>
              <a:t>Đã</a:t>
            </a:r>
            <a:r>
              <a:rPr sz="2450" spc="-50" dirty="0"/>
              <a:t> </a:t>
            </a:r>
            <a:r>
              <a:rPr sz="2450" dirty="0"/>
              <a:t>có</a:t>
            </a:r>
            <a:r>
              <a:rPr sz="2450" spc="-45" dirty="0"/>
              <a:t> </a:t>
            </a:r>
            <a:r>
              <a:rPr sz="2450" dirty="0"/>
              <a:t>vắc</a:t>
            </a:r>
            <a:r>
              <a:rPr sz="2450" spc="-50" dirty="0"/>
              <a:t> </a:t>
            </a:r>
            <a:r>
              <a:rPr sz="2450" dirty="0"/>
              <a:t>xin</a:t>
            </a:r>
            <a:r>
              <a:rPr sz="2450" spc="-65" dirty="0"/>
              <a:t> </a:t>
            </a:r>
            <a:r>
              <a:rPr sz="2450" dirty="0"/>
              <a:t>an</a:t>
            </a:r>
            <a:r>
              <a:rPr sz="2450" spc="-45" dirty="0"/>
              <a:t> </a:t>
            </a:r>
            <a:r>
              <a:rPr sz="2450" dirty="0"/>
              <a:t>toàn</a:t>
            </a:r>
            <a:r>
              <a:rPr sz="2450" spc="-55" dirty="0"/>
              <a:t> </a:t>
            </a:r>
            <a:r>
              <a:rPr sz="2450" dirty="0"/>
              <a:t>và</a:t>
            </a:r>
            <a:r>
              <a:rPr sz="2450" spc="-60" dirty="0"/>
              <a:t> </a:t>
            </a:r>
            <a:r>
              <a:rPr sz="2450" spc="-20" dirty="0"/>
              <a:t>hiệu</a:t>
            </a:r>
            <a:r>
              <a:rPr sz="2450" i="1" spc="-20" dirty="0"/>
              <a:t> </a:t>
            </a:r>
            <a:r>
              <a:rPr sz="2450" i="1" dirty="0"/>
              <a:t>quả</a:t>
            </a:r>
            <a:r>
              <a:rPr sz="2450" i="1" spc="-45" dirty="0"/>
              <a:t> </a:t>
            </a:r>
            <a:r>
              <a:rPr sz="2450" i="1" dirty="0"/>
              <a:t>có</a:t>
            </a:r>
            <a:r>
              <a:rPr sz="2450" i="1" spc="-40" dirty="0"/>
              <a:t> </a:t>
            </a:r>
            <a:r>
              <a:rPr sz="2450" i="1" dirty="0"/>
              <a:t>thể</a:t>
            </a:r>
            <a:r>
              <a:rPr sz="2450" i="1" spc="-45" dirty="0"/>
              <a:t> </a:t>
            </a:r>
            <a:r>
              <a:rPr sz="2450" i="1" dirty="0"/>
              <a:t>bảo</a:t>
            </a:r>
            <a:r>
              <a:rPr sz="2450" i="1" spc="-35" dirty="0"/>
              <a:t> </a:t>
            </a:r>
            <a:r>
              <a:rPr sz="2450" i="1" dirty="0"/>
              <a:t>vệ</a:t>
            </a:r>
            <a:r>
              <a:rPr sz="2450" i="1" spc="-50" dirty="0"/>
              <a:t> </a:t>
            </a:r>
            <a:r>
              <a:rPr sz="2450" i="1" dirty="0"/>
              <a:t>người</a:t>
            </a:r>
            <a:r>
              <a:rPr sz="2450" i="1" spc="-40" dirty="0"/>
              <a:t> </a:t>
            </a:r>
            <a:r>
              <a:rPr sz="2450" i="1" spc="-20" dirty="0"/>
              <a:t>thân </a:t>
            </a:r>
            <a:r>
              <a:rPr sz="2450" i="1" dirty="0"/>
              <a:t>những</a:t>
            </a:r>
            <a:r>
              <a:rPr sz="2450" i="1" spc="-75" dirty="0"/>
              <a:t> </a:t>
            </a:r>
            <a:r>
              <a:rPr sz="2450" i="1" dirty="0"/>
              <a:t>cái</a:t>
            </a:r>
            <a:r>
              <a:rPr sz="2450" i="1" spc="-60" dirty="0"/>
              <a:t> </a:t>
            </a:r>
            <a:r>
              <a:rPr sz="2450" i="1" spc="-25" dirty="0"/>
              <a:t>đó.</a:t>
            </a:r>
            <a:endParaRPr sz="2450"/>
          </a:p>
        </p:txBody>
      </p:sp>
      <p:sp>
        <p:nvSpPr>
          <p:cNvPr id="9" name="object 9"/>
          <p:cNvSpPr txBox="1">
            <a:spLocks noGrp="1"/>
          </p:cNvSpPr>
          <p:nvPr>
            <p:ph sz="half" idx="3"/>
          </p:nvPr>
        </p:nvSpPr>
        <p:spPr>
          <a:prstGeom prst="rect">
            <a:avLst/>
          </a:prstGeom>
        </p:spPr>
        <p:txBody>
          <a:bodyPr vert="horz" wrap="square" lIns="0" tIns="12065" rIns="0" bIns="0" rtlCol="0">
            <a:spAutoFit/>
          </a:bodyPr>
          <a:lstStyle/>
          <a:p>
            <a:pPr marL="12700" marR="234315" indent="55880">
              <a:lnSpc>
                <a:spcPct val="112200"/>
              </a:lnSpc>
              <a:spcBef>
                <a:spcPts val="95"/>
              </a:spcBef>
            </a:pPr>
            <a:r>
              <a:rPr dirty="0"/>
              <a:t>Nhiều</a:t>
            </a:r>
            <a:r>
              <a:rPr spc="-75" dirty="0"/>
              <a:t> </a:t>
            </a:r>
            <a:r>
              <a:rPr dirty="0"/>
              <a:t>người</a:t>
            </a:r>
            <a:r>
              <a:rPr spc="-80" dirty="0"/>
              <a:t> </a:t>
            </a:r>
            <a:r>
              <a:rPr dirty="0"/>
              <a:t>không</a:t>
            </a:r>
            <a:r>
              <a:rPr spc="-60" dirty="0"/>
              <a:t> </a:t>
            </a:r>
            <a:r>
              <a:rPr dirty="0"/>
              <a:t>có</a:t>
            </a:r>
            <a:r>
              <a:rPr spc="-80" dirty="0"/>
              <a:t> </a:t>
            </a:r>
            <a:r>
              <a:rPr spc="-10" dirty="0"/>
              <a:t>triệu</a:t>
            </a:r>
            <a:r>
              <a:rPr i="1" spc="-10" dirty="0"/>
              <a:t> chứng.</a:t>
            </a:r>
          </a:p>
          <a:p>
            <a:pPr>
              <a:lnSpc>
                <a:spcPct val="100000"/>
              </a:lnSpc>
            </a:pPr>
            <a:endParaRPr i="1" spc="-10" dirty="0"/>
          </a:p>
          <a:p>
            <a:pPr>
              <a:lnSpc>
                <a:spcPct val="100000"/>
              </a:lnSpc>
              <a:spcBef>
                <a:spcPts val="875"/>
              </a:spcBef>
            </a:pPr>
            <a:endParaRPr i="1" spc="-10" dirty="0"/>
          </a:p>
          <a:p>
            <a:pPr marL="649605" marR="153670" indent="-629920">
              <a:lnSpc>
                <a:spcPts val="2910"/>
              </a:lnSpc>
            </a:pPr>
            <a:r>
              <a:rPr dirty="0"/>
              <a:t>Điều</a:t>
            </a:r>
            <a:r>
              <a:rPr spc="-60" dirty="0"/>
              <a:t> </a:t>
            </a:r>
            <a:r>
              <a:rPr dirty="0"/>
              <a:t>quan</a:t>
            </a:r>
            <a:r>
              <a:rPr spc="-65" dirty="0"/>
              <a:t> </a:t>
            </a:r>
            <a:r>
              <a:rPr dirty="0"/>
              <a:t>trọng</a:t>
            </a:r>
            <a:r>
              <a:rPr spc="-60" dirty="0"/>
              <a:t> </a:t>
            </a:r>
            <a:r>
              <a:rPr dirty="0"/>
              <a:t>là</a:t>
            </a:r>
            <a:r>
              <a:rPr spc="-60" dirty="0"/>
              <a:t> </a:t>
            </a:r>
            <a:r>
              <a:rPr dirty="0"/>
              <a:t>phải</a:t>
            </a:r>
            <a:r>
              <a:rPr spc="-55" dirty="0"/>
              <a:t> </a:t>
            </a:r>
            <a:r>
              <a:rPr spc="-20" dirty="0"/>
              <a:t>biết</a:t>
            </a:r>
            <a:r>
              <a:rPr i="1" spc="-20" dirty="0"/>
              <a:t> </a:t>
            </a:r>
            <a:r>
              <a:rPr i="1" dirty="0"/>
              <a:t>liệu</a:t>
            </a:r>
            <a:r>
              <a:rPr i="1" spc="-45" dirty="0"/>
              <a:t> </a:t>
            </a:r>
            <a:r>
              <a:rPr i="1" dirty="0"/>
              <a:t>bạn</a:t>
            </a:r>
            <a:r>
              <a:rPr i="1" spc="-50" dirty="0"/>
              <a:t> </a:t>
            </a:r>
            <a:r>
              <a:rPr i="1" dirty="0"/>
              <a:t>bị</a:t>
            </a:r>
            <a:r>
              <a:rPr i="1" spc="-50" dirty="0"/>
              <a:t> </a:t>
            </a:r>
            <a:r>
              <a:rPr i="1" dirty="0"/>
              <a:t>viêm</a:t>
            </a:r>
            <a:r>
              <a:rPr i="1" spc="-55" dirty="0"/>
              <a:t> </a:t>
            </a:r>
            <a:r>
              <a:rPr i="1" dirty="0"/>
              <a:t>gan</a:t>
            </a:r>
            <a:r>
              <a:rPr i="1" spc="-40" dirty="0"/>
              <a:t> </a:t>
            </a:r>
            <a:r>
              <a:rPr i="1" spc="-25" dirty="0"/>
              <a:t>B.</a:t>
            </a:r>
          </a:p>
          <a:p>
            <a:pPr>
              <a:lnSpc>
                <a:spcPct val="100000"/>
              </a:lnSpc>
            </a:pPr>
            <a:endParaRPr i="1" spc="-25" dirty="0"/>
          </a:p>
          <a:p>
            <a:pPr>
              <a:lnSpc>
                <a:spcPct val="100000"/>
              </a:lnSpc>
              <a:spcBef>
                <a:spcPts val="1120"/>
              </a:spcBef>
            </a:pPr>
            <a:endParaRPr i="1" spc="-25" dirty="0"/>
          </a:p>
          <a:p>
            <a:pPr marL="194945" marR="5080" algn="ctr">
              <a:lnSpc>
                <a:spcPct val="112300"/>
              </a:lnSpc>
            </a:pPr>
            <a:r>
              <a:rPr sz="2450" dirty="0"/>
              <a:t>Việc</a:t>
            </a:r>
            <a:r>
              <a:rPr sz="2450" spc="-60" dirty="0"/>
              <a:t> </a:t>
            </a:r>
            <a:r>
              <a:rPr sz="2450" dirty="0"/>
              <a:t>xét</a:t>
            </a:r>
            <a:r>
              <a:rPr sz="2450" spc="-70" dirty="0"/>
              <a:t> </a:t>
            </a:r>
            <a:r>
              <a:rPr sz="2450" dirty="0"/>
              <a:t>nghiệm</a:t>
            </a:r>
            <a:r>
              <a:rPr sz="2450" spc="-50" dirty="0"/>
              <a:t> </a:t>
            </a:r>
            <a:r>
              <a:rPr sz="2450" dirty="0"/>
              <a:t>ngay</a:t>
            </a:r>
            <a:r>
              <a:rPr sz="2450" spc="-50" dirty="0"/>
              <a:t> </a:t>
            </a:r>
            <a:r>
              <a:rPr sz="2450" dirty="0"/>
              <a:t>bây</a:t>
            </a:r>
            <a:r>
              <a:rPr sz="2450" spc="-55" dirty="0"/>
              <a:t> </a:t>
            </a:r>
            <a:r>
              <a:rPr sz="2450" spc="-25" dirty="0"/>
              <a:t>giờ</a:t>
            </a:r>
            <a:r>
              <a:rPr sz="2450" i="1" spc="-25" dirty="0"/>
              <a:t> </a:t>
            </a:r>
            <a:r>
              <a:rPr sz="2450" i="1" dirty="0"/>
              <a:t>có</a:t>
            </a:r>
            <a:r>
              <a:rPr sz="2450" i="1" spc="-55" dirty="0"/>
              <a:t> </a:t>
            </a:r>
            <a:r>
              <a:rPr sz="2450" i="1" dirty="0"/>
              <a:t>thể</a:t>
            </a:r>
            <a:r>
              <a:rPr sz="2450" i="1" spc="-40" dirty="0"/>
              <a:t> </a:t>
            </a:r>
            <a:r>
              <a:rPr sz="2450" i="1" dirty="0"/>
              <a:t>giúp</a:t>
            </a:r>
            <a:r>
              <a:rPr sz="2450" i="1" spc="-40" dirty="0"/>
              <a:t> </a:t>
            </a:r>
            <a:r>
              <a:rPr sz="2450" i="1" dirty="0"/>
              <a:t>bạn</a:t>
            </a:r>
            <a:r>
              <a:rPr sz="2450" i="1" spc="-50" dirty="0"/>
              <a:t> </a:t>
            </a:r>
            <a:r>
              <a:rPr sz="2450" i="1" dirty="0"/>
              <a:t>và</a:t>
            </a:r>
            <a:r>
              <a:rPr sz="2450" i="1" spc="-40" dirty="0"/>
              <a:t> </a:t>
            </a:r>
            <a:r>
              <a:rPr sz="2450" i="1" dirty="0"/>
              <a:t>gia</a:t>
            </a:r>
            <a:r>
              <a:rPr sz="2450" i="1" spc="-45" dirty="0"/>
              <a:t> </a:t>
            </a:r>
            <a:r>
              <a:rPr sz="2450" i="1" spc="-20" dirty="0"/>
              <a:t>đình</a:t>
            </a:r>
            <a:endParaRPr sz="2450"/>
          </a:p>
          <a:p>
            <a:pPr marL="182245" algn="ctr">
              <a:lnSpc>
                <a:spcPct val="100000"/>
              </a:lnSpc>
              <a:spcBef>
                <a:spcPts val="350"/>
              </a:spcBef>
            </a:pPr>
            <a:r>
              <a:rPr sz="2450" dirty="0"/>
              <a:t>được</a:t>
            </a:r>
            <a:r>
              <a:rPr sz="2450" spc="-100" dirty="0"/>
              <a:t> </a:t>
            </a:r>
            <a:r>
              <a:rPr sz="2450" dirty="0"/>
              <a:t>khỏe</a:t>
            </a:r>
            <a:r>
              <a:rPr sz="2450" spc="-105" dirty="0"/>
              <a:t> </a:t>
            </a:r>
            <a:r>
              <a:rPr sz="2450" spc="-10" dirty="0"/>
              <a:t>mạnh!</a:t>
            </a:r>
            <a:endParaRPr sz="2450"/>
          </a:p>
        </p:txBody>
      </p:sp>
      <p:pic>
        <p:nvPicPr>
          <p:cNvPr id="10" name="object 10"/>
          <p:cNvPicPr/>
          <p:nvPr/>
        </p:nvPicPr>
        <p:blipFill>
          <a:blip r:embed="rId3" cstate="print"/>
          <a:stretch>
            <a:fillRect/>
          </a:stretch>
        </p:blipFill>
        <p:spPr>
          <a:xfrm>
            <a:off x="4701540" y="1633727"/>
            <a:ext cx="1103376" cy="1126236"/>
          </a:xfrm>
          <a:prstGeom prst="rect">
            <a:avLst/>
          </a:prstGeom>
        </p:spPr>
      </p:pic>
      <p:pic>
        <p:nvPicPr>
          <p:cNvPr id="11" name="object 11"/>
          <p:cNvPicPr/>
          <p:nvPr/>
        </p:nvPicPr>
        <p:blipFill>
          <a:blip r:embed="rId4" cstate="print"/>
          <a:stretch>
            <a:fillRect/>
          </a:stretch>
        </p:blipFill>
        <p:spPr>
          <a:xfrm>
            <a:off x="4748784" y="5082540"/>
            <a:ext cx="1304543" cy="1304544"/>
          </a:xfrm>
          <a:prstGeom prst="rect">
            <a:avLst/>
          </a:prstGeom>
        </p:spPr>
      </p:pic>
      <p:grpSp>
        <p:nvGrpSpPr>
          <p:cNvPr id="12" name="object 12"/>
          <p:cNvGrpSpPr/>
          <p:nvPr/>
        </p:nvGrpSpPr>
        <p:grpSpPr>
          <a:xfrm>
            <a:off x="0" y="3047"/>
            <a:ext cx="10476230" cy="1371600"/>
            <a:chOff x="0" y="3047"/>
            <a:chExt cx="10476230" cy="1371600"/>
          </a:xfrm>
        </p:grpSpPr>
        <p:pic>
          <p:nvPicPr>
            <p:cNvPr id="13" name="object 13"/>
            <p:cNvPicPr/>
            <p:nvPr/>
          </p:nvPicPr>
          <p:blipFill>
            <a:blip r:embed="rId5" cstate="print"/>
            <a:stretch>
              <a:fillRect/>
            </a:stretch>
          </p:blipFill>
          <p:spPr>
            <a:xfrm>
              <a:off x="0" y="3047"/>
              <a:ext cx="10475975" cy="1371600"/>
            </a:xfrm>
            <a:prstGeom prst="rect">
              <a:avLst/>
            </a:prstGeom>
          </p:spPr>
        </p:pic>
        <p:pic>
          <p:nvPicPr>
            <p:cNvPr id="14" name="object 14"/>
            <p:cNvPicPr/>
            <p:nvPr/>
          </p:nvPicPr>
          <p:blipFill>
            <a:blip r:embed="rId6" cstate="print"/>
            <a:stretch>
              <a:fillRect/>
            </a:stretch>
          </p:blipFill>
          <p:spPr>
            <a:xfrm>
              <a:off x="495300" y="166116"/>
              <a:ext cx="9428988" cy="1037843"/>
            </a:xfrm>
            <a:prstGeom prst="rect">
              <a:avLst/>
            </a:prstGeom>
          </p:spPr>
        </p:pic>
      </p:grpSp>
      <p:sp>
        <p:nvSpPr>
          <p:cNvPr id="15" name="object 15"/>
          <p:cNvSpPr txBox="1">
            <a:spLocks noGrp="1"/>
          </p:cNvSpPr>
          <p:nvPr>
            <p:ph type="title"/>
          </p:nvPr>
        </p:nvSpPr>
        <p:spPr>
          <a:prstGeom prst="rect">
            <a:avLst/>
          </a:prstGeom>
        </p:spPr>
        <p:txBody>
          <a:bodyPr vert="horz" wrap="square" lIns="0" tIns="12065" rIns="0" bIns="0" rtlCol="0">
            <a:spAutoFit/>
          </a:bodyPr>
          <a:lstStyle/>
          <a:p>
            <a:pPr marL="466725">
              <a:lnSpc>
                <a:spcPct val="100000"/>
              </a:lnSpc>
              <a:spcBef>
                <a:spcPts val="95"/>
              </a:spcBef>
            </a:pPr>
            <a:r>
              <a:rPr sz="3350" dirty="0">
                <a:solidFill>
                  <a:srgbClr val="082C6C"/>
                </a:solidFill>
                <a:latin typeface="Arial"/>
                <a:cs typeface="Arial"/>
              </a:rPr>
              <a:t>T</a:t>
            </a:r>
            <a:r>
              <a:rPr sz="3350" dirty="0">
                <a:solidFill>
                  <a:srgbClr val="082C6C"/>
                </a:solidFill>
                <a:latin typeface="Calibri"/>
                <a:cs typeface="Calibri"/>
              </a:rPr>
              <a:t>ạ</a:t>
            </a:r>
            <a:r>
              <a:rPr sz="3350" dirty="0">
                <a:solidFill>
                  <a:srgbClr val="082C6C"/>
                </a:solidFill>
                <a:latin typeface="Arial"/>
                <a:cs typeface="Arial"/>
              </a:rPr>
              <a:t>i</a:t>
            </a:r>
            <a:r>
              <a:rPr sz="3350" spc="75" dirty="0">
                <a:solidFill>
                  <a:srgbClr val="082C6C"/>
                </a:solidFill>
                <a:latin typeface="Arial"/>
                <a:cs typeface="Arial"/>
              </a:rPr>
              <a:t> </a:t>
            </a:r>
            <a:r>
              <a:rPr sz="3350" spc="-30" dirty="0">
                <a:solidFill>
                  <a:srgbClr val="082C6C"/>
                </a:solidFill>
                <a:latin typeface="Arial"/>
                <a:cs typeface="Arial"/>
              </a:rPr>
              <a:t>sao</a:t>
            </a:r>
            <a:r>
              <a:rPr sz="3350" spc="150" dirty="0">
                <a:solidFill>
                  <a:srgbClr val="082C6C"/>
                </a:solidFill>
                <a:latin typeface="Arial"/>
                <a:cs typeface="Arial"/>
              </a:rPr>
              <a:t> </a:t>
            </a:r>
            <a:r>
              <a:rPr sz="3350" dirty="0">
                <a:solidFill>
                  <a:srgbClr val="082C6C"/>
                </a:solidFill>
                <a:latin typeface="Arial"/>
                <a:cs typeface="Arial"/>
              </a:rPr>
              <a:t>m</a:t>
            </a:r>
            <a:r>
              <a:rPr sz="3350" dirty="0">
                <a:solidFill>
                  <a:srgbClr val="082C6C"/>
                </a:solidFill>
                <a:latin typeface="Calibri"/>
                <a:cs typeface="Calibri"/>
              </a:rPr>
              <a:t>ọ</a:t>
            </a:r>
            <a:r>
              <a:rPr sz="3350" dirty="0">
                <a:solidFill>
                  <a:srgbClr val="082C6C"/>
                </a:solidFill>
                <a:latin typeface="Arial"/>
                <a:cs typeface="Arial"/>
              </a:rPr>
              <a:t>i</a:t>
            </a:r>
            <a:r>
              <a:rPr sz="3350" spc="100" dirty="0">
                <a:solidFill>
                  <a:srgbClr val="082C6C"/>
                </a:solidFill>
                <a:latin typeface="Arial"/>
                <a:cs typeface="Arial"/>
              </a:rPr>
              <a:t> </a:t>
            </a:r>
            <a:r>
              <a:rPr sz="3350" spc="65" dirty="0">
                <a:solidFill>
                  <a:srgbClr val="082C6C"/>
                </a:solidFill>
                <a:latin typeface="Arial"/>
                <a:cs typeface="Arial"/>
              </a:rPr>
              <a:t>ng</a:t>
            </a:r>
            <a:r>
              <a:rPr sz="3350" spc="65" dirty="0">
                <a:solidFill>
                  <a:srgbClr val="082C6C"/>
                </a:solidFill>
                <a:latin typeface="Calibri"/>
                <a:cs typeface="Calibri"/>
              </a:rPr>
              <a:t>ườ</a:t>
            </a:r>
            <a:r>
              <a:rPr sz="3350" spc="65" dirty="0">
                <a:solidFill>
                  <a:srgbClr val="082C6C"/>
                </a:solidFill>
                <a:latin typeface="Arial"/>
                <a:cs typeface="Arial"/>
              </a:rPr>
              <a:t>i</a:t>
            </a:r>
            <a:r>
              <a:rPr sz="3350" spc="120" dirty="0">
                <a:solidFill>
                  <a:srgbClr val="082C6C"/>
                </a:solidFill>
                <a:latin typeface="Arial"/>
                <a:cs typeface="Arial"/>
              </a:rPr>
              <a:t> </a:t>
            </a:r>
            <a:r>
              <a:rPr sz="3350" dirty="0">
                <a:solidFill>
                  <a:srgbClr val="082C6C"/>
                </a:solidFill>
                <a:latin typeface="Arial"/>
                <a:cs typeface="Arial"/>
              </a:rPr>
              <a:t>n</a:t>
            </a:r>
            <a:r>
              <a:rPr sz="3350" dirty="0">
                <a:solidFill>
                  <a:srgbClr val="082C6C"/>
                </a:solidFill>
                <a:latin typeface="Lucida Sans Unicode"/>
                <a:cs typeface="Lucida Sans Unicode"/>
              </a:rPr>
              <a:t>ê</a:t>
            </a:r>
            <a:r>
              <a:rPr sz="3350" dirty="0">
                <a:solidFill>
                  <a:srgbClr val="082C6C"/>
                </a:solidFill>
                <a:latin typeface="Arial"/>
                <a:cs typeface="Arial"/>
              </a:rPr>
              <a:t>n</a:t>
            </a:r>
            <a:r>
              <a:rPr sz="3350" spc="130" dirty="0">
                <a:solidFill>
                  <a:srgbClr val="082C6C"/>
                </a:solidFill>
                <a:latin typeface="Arial"/>
                <a:cs typeface="Arial"/>
              </a:rPr>
              <a:t> </a:t>
            </a:r>
            <a:r>
              <a:rPr sz="3350" dirty="0">
                <a:solidFill>
                  <a:srgbClr val="082C6C"/>
                </a:solidFill>
                <a:latin typeface="Arial"/>
                <a:cs typeface="Arial"/>
              </a:rPr>
              <a:t>x</a:t>
            </a:r>
            <a:r>
              <a:rPr sz="3350" dirty="0">
                <a:solidFill>
                  <a:srgbClr val="082C6C"/>
                </a:solidFill>
                <a:latin typeface="Lucida Sans Unicode"/>
                <a:cs typeface="Lucida Sans Unicode"/>
              </a:rPr>
              <a:t>é</a:t>
            </a:r>
            <a:r>
              <a:rPr sz="3350" dirty="0">
                <a:solidFill>
                  <a:srgbClr val="082C6C"/>
                </a:solidFill>
                <a:latin typeface="Arial"/>
                <a:cs typeface="Arial"/>
              </a:rPr>
              <a:t>t</a:t>
            </a:r>
            <a:r>
              <a:rPr sz="3350" spc="110" dirty="0">
                <a:solidFill>
                  <a:srgbClr val="082C6C"/>
                </a:solidFill>
                <a:latin typeface="Arial"/>
                <a:cs typeface="Arial"/>
              </a:rPr>
              <a:t> </a:t>
            </a:r>
            <a:r>
              <a:rPr sz="3350" dirty="0">
                <a:solidFill>
                  <a:srgbClr val="082C6C"/>
                </a:solidFill>
                <a:latin typeface="Arial"/>
                <a:cs typeface="Arial"/>
              </a:rPr>
              <a:t>nghi</a:t>
            </a:r>
            <a:r>
              <a:rPr sz="3350" dirty="0">
                <a:solidFill>
                  <a:srgbClr val="082C6C"/>
                </a:solidFill>
                <a:latin typeface="Calibri"/>
                <a:cs typeface="Calibri"/>
              </a:rPr>
              <a:t>ệ</a:t>
            </a:r>
            <a:r>
              <a:rPr sz="3350" dirty="0">
                <a:solidFill>
                  <a:srgbClr val="082C6C"/>
                </a:solidFill>
                <a:latin typeface="Arial"/>
                <a:cs typeface="Arial"/>
              </a:rPr>
              <a:t>m</a:t>
            </a:r>
            <a:r>
              <a:rPr sz="3350" spc="130" dirty="0">
                <a:solidFill>
                  <a:srgbClr val="082C6C"/>
                </a:solidFill>
                <a:latin typeface="Arial"/>
                <a:cs typeface="Arial"/>
              </a:rPr>
              <a:t> </a:t>
            </a:r>
            <a:r>
              <a:rPr sz="3350" dirty="0">
                <a:solidFill>
                  <a:srgbClr val="082C6C"/>
                </a:solidFill>
                <a:latin typeface="Arial"/>
                <a:cs typeface="Arial"/>
              </a:rPr>
              <a:t>vi</a:t>
            </a:r>
            <a:r>
              <a:rPr sz="3350" dirty="0">
                <a:solidFill>
                  <a:srgbClr val="082C6C"/>
                </a:solidFill>
                <a:latin typeface="Lucida Sans Unicode"/>
                <a:cs typeface="Lucida Sans Unicode"/>
              </a:rPr>
              <a:t>ê</a:t>
            </a:r>
            <a:r>
              <a:rPr sz="3350" dirty="0">
                <a:solidFill>
                  <a:srgbClr val="082C6C"/>
                </a:solidFill>
                <a:latin typeface="Arial"/>
                <a:cs typeface="Arial"/>
              </a:rPr>
              <a:t>m</a:t>
            </a:r>
            <a:r>
              <a:rPr sz="3350" spc="140" dirty="0">
                <a:solidFill>
                  <a:srgbClr val="082C6C"/>
                </a:solidFill>
                <a:latin typeface="Arial"/>
                <a:cs typeface="Arial"/>
              </a:rPr>
              <a:t> </a:t>
            </a:r>
            <a:r>
              <a:rPr sz="3350" spc="-30" dirty="0">
                <a:solidFill>
                  <a:srgbClr val="082C6C"/>
                </a:solidFill>
                <a:latin typeface="Arial"/>
                <a:cs typeface="Arial"/>
              </a:rPr>
              <a:t>gan</a:t>
            </a:r>
            <a:r>
              <a:rPr sz="3350" spc="145" dirty="0">
                <a:solidFill>
                  <a:srgbClr val="082C6C"/>
                </a:solidFill>
                <a:latin typeface="Arial"/>
                <a:cs typeface="Arial"/>
              </a:rPr>
              <a:t> </a:t>
            </a:r>
            <a:r>
              <a:rPr sz="3350" spc="-25" dirty="0">
                <a:solidFill>
                  <a:srgbClr val="082C6C"/>
                </a:solidFill>
                <a:latin typeface="Arial"/>
                <a:cs typeface="Arial"/>
              </a:rPr>
              <a:t>B?</a:t>
            </a:r>
            <a:endParaRPr sz="335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0477500" cy="7505700"/>
            <a:chOff x="0" y="0"/>
            <a:chExt cx="10477500" cy="7505700"/>
          </a:xfrm>
        </p:grpSpPr>
        <p:pic>
          <p:nvPicPr>
            <p:cNvPr id="3" name="object 3"/>
            <p:cNvPicPr/>
            <p:nvPr/>
          </p:nvPicPr>
          <p:blipFill>
            <a:blip r:embed="rId2" cstate="print"/>
            <a:stretch>
              <a:fillRect/>
            </a:stretch>
          </p:blipFill>
          <p:spPr>
            <a:xfrm>
              <a:off x="0" y="0"/>
              <a:ext cx="10477499" cy="1735836"/>
            </a:xfrm>
            <a:prstGeom prst="rect">
              <a:avLst/>
            </a:prstGeom>
          </p:spPr>
        </p:pic>
        <p:pic>
          <p:nvPicPr>
            <p:cNvPr id="4" name="object 4"/>
            <p:cNvPicPr/>
            <p:nvPr/>
          </p:nvPicPr>
          <p:blipFill>
            <a:blip r:embed="rId3" cstate="print"/>
            <a:stretch>
              <a:fillRect/>
            </a:stretch>
          </p:blipFill>
          <p:spPr>
            <a:xfrm>
              <a:off x="0" y="178307"/>
              <a:ext cx="10477499" cy="1205484"/>
            </a:xfrm>
            <a:prstGeom prst="rect">
              <a:avLst/>
            </a:prstGeom>
          </p:spPr>
        </p:pic>
        <p:pic>
          <p:nvPicPr>
            <p:cNvPr id="5" name="object 5"/>
            <p:cNvPicPr/>
            <p:nvPr/>
          </p:nvPicPr>
          <p:blipFill>
            <a:blip r:embed="rId4" cstate="print"/>
            <a:stretch>
              <a:fillRect/>
            </a:stretch>
          </p:blipFill>
          <p:spPr>
            <a:xfrm>
              <a:off x="3642360" y="2473451"/>
              <a:ext cx="3637026" cy="3685032"/>
            </a:xfrm>
            <a:prstGeom prst="rect">
              <a:avLst/>
            </a:prstGeom>
          </p:spPr>
        </p:pic>
        <p:sp>
          <p:nvSpPr>
            <p:cNvPr id="6" name="object 6"/>
            <p:cNvSpPr/>
            <p:nvPr/>
          </p:nvSpPr>
          <p:spPr>
            <a:xfrm>
              <a:off x="317355" y="2514797"/>
              <a:ext cx="3931920" cy="1595755"/>
            </a:xfrm>
            <a:custGeom>
              <a:avLst/>
              <a:gdLst/>
              <a:ahLst/>
              <a:cxnLst/>
              <a:rect l="l" t="t" r="r" b="b"/>
              <a:pathLst>
                <a:path w="3931920" h="1595754">
                  <a:moveTo>
                    <a:pt x="237644" y="0"/>
                  </a:moveTo>
                  <a:lnTo>
                    <a:pt x="191093" y="4526"/>
                  </a:lnTo>
                  <a:lnTo>
                    <a:pt x="146726" y="17760"/>
                  </a:lnTo>
                  <a:lnTo>
                    <a:pt x="105795" y="39182"/>
                  </a:lnTo>
                  <a:lnTo>
                    <a:pt x="69548" y="68274"/>
                  </a:lnTo>
                  <a:lnTo>
                    <a:pt x="39921" y="103847"/>
                  </a:lnTo>
                  <a:lnTo>
                    <a:pt x="18098" y="143998"/>
                  </a:lnTo>
                  <a:lnTo>
                    <a:pt x="4613" y="187556"/>
                  </a:lnTo>
                  <a:lnTo>
                    <a:pt x="0" y="1361962"/>
                  </a:lnTo>
                  <a:lnTo>
                    <a:pt x="4613" y="1407670"/>
                  </a:lnTo>
                  <a:lnTo>
                    <a:pt x="18098" y="1451233"/>
                  </a:lnTo>
                  <a:lnTo>
                    <a:pt x="39921" y="1491423"/>
                  </a:lnTo>
                  <a:lnTo>
                    <a:pt x="69548" y="1527012"/>
                  </a:lnTo>
                  <a:lnTo>
                    <a:pt x="105795" y="1556103"/>
                  </a:lnTo>
                  <a:lnTo>
                    <a:pt x="146726" y="1577531"/>
                  </a:lnTo>
                  <a:lnTo>
                    <a:pt x="191093" y="1590772"/>
                  </a:lnTo>
                  <a:lnTo>
                    <a:pt x="237644" y="1595302"/>
                  </a:lnTo>
                  <a:lnTo>
                    <a:pt x="3693476" y="1595302"/>
                  </a:lnTo>
                  <a:lnTo>
                    <a:pt x="3740128" y="1590772"/>
                  </a:lnTo>
                  <a:lnTo>
                    <a:pt x="3784544" y="1577531"/>
                  </a:lnTo>
                  <a:lnTo>
                    <a:pt x="3825476" y="1556104"/>
                  </a:lnTo>
                  <a:lnTo>
                    <a:pt x="3861675" y="1527013"/>
                  </a:lnTo>
                  <a:lnTo>
                    <a:pt x="3891359" y="1491423"/>
                  </a:lnTo>
                  <a:lnTo>
                    <a:pt x="3913225" y="1451233"/>
                  </a:lnTo>
                  <a:lnTo>
                    <a:pt x="3926738" y="1407670"/>
                  </a:lnTo>
                  <a:lnTo>
                    <a:pt x="3931361" y="233350"/>
                  </a:lnTo>
                  <a:lnTo>
                    <a:pt x="3926738" y="187556"/>
                  </a:lnTo>
                  <a:lnTo>
                    <a:pt x="3913225" y="143998"/>
                  </a:lnTo>
                  <a:lnTo>
                    <a:pt x="3891359" y="103847"/>
                  </a:lnTo>
                  <a:lnTo>
                    <a:pt x="3861675" y="68274"/>
                  </a:lnTo>
                  <a:lnTo>
                    <a:pt x="3825476" y="39182"/>
                  </a:lnTo>
                  <a:lnTo>
                    <a:pt x="3784544" y="17760"/>
                  </a:lnTo>
                  <a:lnTo>
                    <a:pt x="3740127" y="4526"/>
                  </a:lnTo>
                  <a:lnTo>
                    <a:pt x="237644" y="0"/>
                  </a:lnTo>
                  <a:close/>
                </a:path>
              </a:pathLst>
            </a:custGeom>
            <a:solidFill>
              <a:srgbClr val="FFFFFF"/>
            </a:solidFill>
          </p:spPr>
          <p:txBody>
            <a:bodyPr wrap="square" lIns="0" tIns="0" rIns="0" bIns="0" rtlCol="0"/>
            <a:lstStyle/>
            <a:p>
              <a:endParaRPr/>
            </a:p>
          </p:txBody>
        </p:sp>
        <p:sp>
          <p:nvSpPr>
            <p:cNvPr id="7" name="object 7"/>
            <p:cNvSpPr/>
            <p:nvPr/>
          </p:nvSpPr>
          <p:spPr>
            <a:xfrm>
              <a:off x="340481" y="2537492"/>
              <a:ext cx="3885565" cy="1550035"/>
            </a:xfrm>
            <a:custGeom>
              <a:avLst/>
              <a:gdLst/>
              <a:ahLst/>
              <a:cxnLst/>
              <a:rect l="l" t="t" r="r" b="b"/>
              <a:pathLst>
                <a:path w="3885565" h="1550035">
                  <a:moveTo>
                    <a:pt x="3670350" y="0"/>
                  </a:moveTo>
                  <a:lnTo>
                    <a:pt x="214518" y="0"/>
                  </a:lnTo>
                  <a:lnTo>
                    <a:pt x="172475" y="4081"/>
                  </a:lnTo>
                  <a:lnTo>
                    <a:pt x="132451" y="16021"/>
                  </a:lnTo>
                  <a:lnTo>
                    <a:pt x="95528" y="35365"/>
                  </a:lnTo>
                  <a:lnTo>
                    <a:pt x="62789" y="61656"/>
                  </a:lnTo>
                  <a:lnTo>
                    <a:pt x="36019" y="93733"/>
                  </a:lnTo>
                  <a:lnTo>
                    <a:pt x="16319" y="130000"/>
                  </a:lnTo>
                  <a:lnTo>
                    <a:pt x="4157" y="169344"/>
                  </a:lnTo>
                  <a:lnTo>
                    <a:pt x="0" y="210654"/>
                  </a:lnTo>
                  <a:lnTo>
                    <a:pt x="0" y="1339266"/>
                  </a:lnTo>
                  <a:lnTo>
                    <a:pt x="4157" y="1380548"/>
                  </a:lnTo>
                  <a:lnTo>
                    <a:pt x="16319" y="1419848"/>
                  </a:lnTo>
                  <a:lnTo>
                    <a:pt x="36019" y="1456103"/>
                  </a:lnTo>
                  <a:lnTo>
                    <a:pt x="62789" y="1488246"/>
                  </a:lnTo>
                  <a:lnTo>
                    <a:pt x="95528" y="1514533"/>
                  </a:lnTo>
                  <a:lnTo>
                    <a:pt x="132451" y="1533877"/>
                  </a:lnTo>
                  <a:lnTo>
                    <a:pt x="172475" y="1545819"/>
                  </a:lnTo>
                  <a:lnTo>
                    <a:pt x="214518" y="1549902"/>
                  </a:lnTo>
                  <a:lnTo>
                    <a:pt x="3670350" y="1549903"/>
                  </a:lnTo>
                  <a:lnTo>
                    <a:pt x="3712414" y="1545820"/>
                  </a:lnTo>
                  <a:lnTo>
                    <a:pt x="3752474" y="1533877"/>
                  </a:lnTo>
                  <a:lnTo>
                    <a:pt x="3789429" y="1514533"/>
                  </a:lnTo>
                  <a:lnTo>
                    <a:pt x="3797805" y="1507809"/>
                  </a:lnTo>
                  <a:lnTo>
                    <a:pt x="214518" y="1507809"/>
                  </a:lnTo>
                  <a:lnTo>
                    <a:pt x="180881" y="1504531"/>
                  </a:lnTo>
                  <a:lnTo>
                    <a:pt x="119342" y="1479439"/>
                  </a:lnTo>
                  <a:lnTo>
                    <a:pt x="71759" y="1432720"/>
                  </a:lnTo>
                  <a:lnTo>
                    <a:pt x="46204" y="1372295"/>
                  </a:lnTo>
                  <a:lnTo>
                    <a:pt x="42866" y="210654"/>
                  </a:lnTo>
                  <a:lnTo>
                    <a:pt x="46204" y="177619"/>
                  </a:lnTo>
                  <a:lnTo>
                    <a:pt x="71759" y="117184"/>
                  </a:lnTo>
                  <a:lnTo>
                    <a:pt x="119342" y="70462"/>
                  </a:lnTo>
                  <a:lnTo>
                    <a:pt x="180881" y="45376"/>
                  </a:lnTo>
                  <a:lnTo>
                    <a:pt x="214518" y="42101"/>
                  </a:lnTo>
                  <a:lnTo>
                    <a:pt x="3797819" y="42101"/>
                  </a:lnTo>
                  <a:lnTo>
                    <a:pt x="3789429" y="35365"/>
                  </a:lnTo>
                  <a:lnTo>
                    <a:pt x="3752474" y="16021"/>
                  </a:lnTo>
                  <a:lnTo>
                    <a:pt x="3712414" y="4081"/>
                  </a:lnTo>
                  <a:lnTo>
                    <a:pt x="3670350" y="0"/>
                  </a:lnTo>
                  <a:close/>
                </a:path>
                <a:path w="3885565" h="1550035">
                  <a:moveTo>
                    <a:pt x="3797819" y="42101"/>
                  </a:moveTo>
                  <a:lnTo>
                    <a:pt x="3670350" y="42101"/>
                  </a:lnTo>
                  <a:lnTo>
                    <a:pt x="3704028" y="45376"/>
                  </a:lnTo>
                  <a:lnTo>
                    <a:pt x="3736114" y="54954"/>
                  </a:lnTo>
                  <a:lnTo>
                    <a:pt x="3791711" y="91530"/>
                  </a:lnTo>
                  <a:lnTo>
                    <a:pt x="3828839" y="146171"/>
                  </a:lnTo>
                  <a:lnTo>
                    <a:pt x="3841976" y="210655"/>
                  </a:lnTo>
                  <a:lnTo>
                    <a:pt x="3841976" y="1339266"/>
                  </a:lnTo>
                  <a:lnTo>
                    <a:pt x="3838620" y="1372295"/>
                  </a:lnTo>
                  <a:lnTo>
                    <a:pt x="3813059" y="1432720"/>
                  </a:lnTo>
                  <a:lnTo>
                    <a:pt x="3765658" y="1479440"/>
                  </a:lnTo>
                  <a:lnTo>
                    <a:pt x="3704028" y="1504531"/>
                  </a:lnTo>
                  <a:lnTo>
                    <a:pt x="3670350" y="1507809"/>
                  </a:lnTo>
                  <a:lnTo>
                    <a:pt x="3797805" y="1507809"/>
                  </a:lnTo>
                  <a:lnTo>
                    <a:pt x="3848860" y="1456103"/>
                  </a:lnTo>
                  <a:lnTo>
                    <a:pt x="3868584" y="1419849"/>
                  </a:lnTo>
                  <a:lnTo>
                    <a:pt x="3880812" y="1380548"/>
                  </a:lnTo>
                  <a:lnTo>
                    <a:pt x="3885006" y="1339266"/>
                  </a:lnTo>
                  <a:lnTo>
                    <a:pt x="3885006" y="210655"/>
                  </a:lnTo>
                  <a:lnTo>
                    <a:pt x="3880812" y="169344"/>
                  </a:lnTo>
                  <a:lnTo>
                    <a:pt x="3868584" y="130000"/>
                  </a:lnTo>
                  <a:lnTo>
                    <a:pt x="3848860" y="93733"/>
                  </a:lnTo>
                  <a:lnTo>
                    <a:pt x="3822175" y="61656"/>
                  </a:lnTo>
                  <a:lnTo>
                    <a:pt x="3797819" y="42101"/>
                  </a:lnTo>
                  <a:close/>
                </a:path>
              </a:pathLst>
            </a:custGeom>
            <a:solidFill>
              <a:srgbClr val="092D6D"/>
            </a:solidFill>
          </p:spPr>
          <p:txBody>
            <a:bodyPr wrap="square" lIns="0" tIns="0" rIns="0" bIns="0" rtlCol="0"/>
            <a:lstStyle/>
            <a:p>
              <a:endParaRPr/>
            </a:p>
          </p:txBody>
        </p:sp>
        <p:sp>
          <p:nvSpPr>
            <p:cNvPr id="8" name="object 8"/>
            <p:cNvSpPr/>
            <p:nvPr/>
          </p:nvSpPr>
          <p:spPr>
            <a:xfrm>
              <a:off x="365739" y="2558618"/>
              <a:ext cx="3838575" cy="1504315"/>
            </a:xfrm>
            <a:custGeom>
              <a:avLst/>
              <a:gdLst/>
              <a:ahLst/>
              <a:cxnLst/>
              <a:rect l="l" t="t" r="r" b="b"/>
              <a:pathLst>
                <a:path w="3838575" h="1504314">
                  <a:moveTo>
                    <a:pt x="3645092" y="0"/>
                  </a:moveTo>
                  <a:lnTo>
                    <a:pt x="151409" y="3670"/>
                  </a:lnTo>
                  <a:lnTo>
                    <a:pt x="82176" y="31847"/>
                  </a:lnTo>
                  <a:lnTo>
                    <a:pt x="28682" y="84370"/>
                  </a:lnTo>
                  <a:lnTo>
                    <a:pt x="0" y="152349"/>
                  </a:lnTo>
                  <a:lnTo>
                    <a:pt x="0" y="1355306"/>
                  </a:lnTo>
                  <a:lnTo>
                    <a:pt x="28682" y="1423285"/>
                  </a:lnTo>
                  <a:lnTo>
                    <a:pt x="82176" y="1475810"/>
                  </a:lnTo>
                  <a:lnTo>
                    <a:pt x="151409" y="1503973"/>
                  </a:lnTo>
                  <a:lnTo>
                    <a:pt x="3682955" y="1503973"/>
                  </a:lnTo>
                  <a:lnTo>
                    <a:pt x="3752283" y="1475810"/>
                  </a:lnTo>
                  <a:lnTo>
                    <a:pt x="3805812" y="1423285"/>
                  </a:lnTo>
                  <a:lnTo>
                    <a:pt x="3834645" y="1355307"/>
                  </a:lnTo>
                  <a:lnTo>
                    <a:pt x="3838423" y="189529"/>
                  </a:lnTo>
                  <a:lnTo>
                    <a:pt x="3823620" y="116965"/>
                  </a:lnTo>
                  <a:lnTo>
                    <a:pt x="3781685" y="55561"/>
                  </a:lnTo>
                  <a:lnTo>
                    <a:pt x="3719029" y="14418"/>
                  </a:lnTo>
                  <a:lnTo>
                    <a:pt x="3645092" y="0"/>
                  </a:lnTo>
                  <a:close/>
                </a:path>
              </a:pathLst>
            </a:custGeom>
            <a:solidFill>
              <a:srgbClr val="FFFFFF"/>
            </a:solidFill>
          </p:spPr>
          <p:txBody>
            <a:bodyPr wrap="square" lIns="0" tIns="0" rIns="0" bIns="0" rtlCol="0"/>
            <a:lstStyle/>
            <a:p>
              <a:endParaRPr/>
            </a:p>
          </p:txBody>
        </p:sp>
      </p:grpSp>
      <p:sp>
        <p:nvSpPr>
          <p:cNvPr id="9" name="object 9"/>
          <p:cNvSpPr txBox="1">
            <a:spLocks noGrp="1"/>
          </p:cNvSpPr>
          <p:nvPr>
            <p:ph type="title"/>
          </p:nvPr>
        </p:nvSpPr>
        <p:spPr>
          <a:xfrm>
            <a:off x="72643" y="99504"/>
            <a:ext cx="10328275" cy="1116330"/>
          </a:xfrm>
          <a:prstGeom prst="rect">
            <a:avLst/>
          </a:prstGeom>
        </p:spPr>
        <p:txBody>
          <a:bodyPr vert="horz" wrap="square" lIns="0" tIns="12065" rIns="0" bIns="0" rtlCol="0">
            <a:spAutoFit/>
          </a:bodyPr>
          <a:lstStyle/>
          <a:p>
            <a:pPr marL="3702685" marR="5080" indent="-3690620">
              <a:lnSpc>
                <a:spcPct val="117400"/>
              </a:lnSpc>
              <a:spcBef>
                <a:spcPts val="95"/>
              </a:spcBef>
            </a:pPr>
            <a:r>
              <a:rPr sz="3050" dirty="0">
                <a:solidFill>
                  <a:srgbClr val="092D6D"/>
                </a:solidFill>
                <a:latin typeface="Arial"/>
                <a:cs typeface="Arial"/>
              </a:rPr>
              <a:t>Viêm</a:t>
            </a:r>
            <a:r>
              <a:rPr sz="3050" spc="-55" dirty="0">
                <a:solidFill>
                  <a:srgbClr val="092D6D"/>
                </a:solidFill>
                <a:latin typeface="Arial"/>
                <a:cs typeface="Arial"/>
              </a:rPr>
              <a:t> </a:t>
            </a:r>
            <a:r>
              <a:rPr sz="3050" dirty="0">
                <a:solidFill>
                  <a:srgbClr val="092D6D"/>
                </a:solidFill>
                <a:latin typeface="Arial"/>
                <a:cs typeface="Arial"/>
              </a:rPr>
              <a:t>gan</a:t>
            </a:r>
            <a:r>
              <a:rPr sz="3050" spc="-50" dirty="0">
                <a:solidFill>
                  <a:srgbClr val="092D6D"/>
                </a:solidFill>
                <a:latin typeface="Arial"/>
                <a:cs typeface="Arial"/>
              </a:rPr>
              <a:t> </a:t>
            </a:r>
            <a:r>
              <a:rPr sz="3050" dirty="0">
                <a:solidFill>
                  <a:srgbClr val="092D6D"/>
                </a:solidFill>
                <a:latin typeface="Arial"/>
                <a:cs typeface="Arial"/>
              </a:rPr>
              <a:t>B</a:t>
            </a:r>
            <a:r>
              <a:rPr sz="3050" spc="-65" dirty="0">
                <a:solidFill>
                  <a:srgbClr val="092D6D"/>
                </a:solidFill>
                <a:latin typeface="Arial"/>
                <a:cs typeface="Arial"/>
              </a:rPr>
              <a:t> </a:t>
            </a:r>
            <a:r>
              <a:rPr sz="3050" dirty="0">
                <a:solidFill>
                  <a:srgbClr val="092D6D"/>
                </a:solidFill>
                <a:latin typeface="Arial"/>
                <a:cs typeface="Arial"/>
              </a:rPr>
              <a:t>là</a:t>
            </a:r>
            <a:r>
              <a:rPr sz="3050" spc="-70" dirty="0">
                <a:solidFill>
                  <a:srgbClr val="092D6D"/>
                </a:solidFill>
                <a:latin typeface="Arial"/>
                <a:cs typeface="Arial"/>
              </a:rPr>
              <a:t> </a:t>
            </a:r>
            <a:r>
              <a:rPr sz="3050" dirty="0">
                <a:solidFill>
                  <a:srgbClr val="092D6D"/>
                </a:solidFill>
                <a:latin typeface="Arial"/>
                <a:cs typeface="Arial"/>
              </a:rPr>
              <a:t>một</a:t>
            </a:r>
            <a:r>
              <a:rPr sz="3050" spc="-65" dirty="0">
                <a:solidFill>
                  <a:srgbClr val="092D6D"/>
                </a:solidFill>
                <a:latin typeface="Arial"/>
                <a:cs typeface="Arial"/>
              </a:rPr>
              <a:t> </a:t>
            </a:r>
            <a:r>
              <a:rPr sz="3050" dirty="0">
                <a:solidFill>
                  <a:srgbClr val="092D6D"/>
                </a:solidFill>
                <a:latin typeface="Arial"/>
                <a:cs typeface="Arial"/>
              </a:rPr>
              <a:t>trong</a:t>
            </a:r>
            <a:r>
              <a:rPr sz="3050" spc="-60" dirty="0">
                <a:solidFill>
                  <a:srgbClr val="092D6D"/>
                </a:solidFill>
                <a:latin typeface="Arial"/>
                <a:cs typeface="Arial"/>
              </a:rPr>
              <a:t> </a:t>
            </a:r>
            <a:r>
              <a:rPr sz="3050" dirty="0">
                <a:solidFill>
                  <a:srgbClr val="092D6D"/>
                </a:solidFill>
                <a:latin typeface="Arial"/>
                <a:cs typeface="Arial"/>
              </a:rPr>
              <a:t>những</a:t>
            </a:r>
            <a:r>
              <a:rPr sz="3050" spc="-55" dirty="0">
                <a:solidFill>
                  <a:srgbClr val="092D6D"/>
                </a:solidFill>
                <a:latin typeface="Arial"/>
                <a:cs typeface="Arial"/>
              </a:rPr>
              <a:t> </a:t>
            </a:r>
            <a:r>
              <a:rPr sz="3050" dirty="0">
                <a:solidFill>
                  <a:srgbClr val="092D6D"/>
                </a:solidFill>
                <a:latin typeface="Arial"/>
                <a:cs typeface="Arial"/>
              </a:rPr>
              <a:t>bệnh</a:t>
            </a:r>
            <a:r>
              <a:rPr sz="3050" spc="-45" dirty="0">
                <a:solidFill>
                  <a:srgbClr val="092D6D"/>
                </a:solidFill>
                <a:latin typeface="Arial"/>
                <a:cs typeface="Arial"/>
              </a:rPr>
              <a:t> </a:t>
            </a:r>
            <a:r>
              <a:rPr sz="3050" dirty="0">
                <a:solidFill>
                  <a:srgbClr val="092D6D"/>
                </a:solidFill>
                <a:latin typeface="Arial"/>
                <a:cs typeface="Arial"/>
              </a:rPr>
              <a:t>truyền</a:t>
            </a:r>
            <a:r>
              <a:rPr sz="3050" spc="-70" dirty="0">
                <a:solidFill>
                  <a:srgbClr val="092D6D"/>
                </a:solidFill>
                <a:latin typeface="Arial"/>
                <a:cs typeface="Arial"/>
              </a:rPr>
              <a:t> </a:t>
            </a:r>
            <a:r>
              <a:rPr sz="3050" dirty="0">
                <a:solidFill>
                  <a:srgbClr val="092D6D"/>
                </a:solidFill>
                <a:latin typeface="Arial"/>
                <a:cs typeface="Arial"/>
              </a:rPr>
              <a:t>nhiễm</a:t>
            </a:r>
            <a:r>
              <a:rPr sz="3050" spc="-45" dirty="0">
                <a:solidFill>
                  <a:srgbClr val="092D6D"/>
                </a:solidFill>
                <a:latin typeface="Arial"/>
                <a:cs typeface="Arial"/>
              </a:rPr>
              <a:t> </a:t>
            </a:r>
            <a:r>
              <a:rPr sz="3050" dirty="0">
                <a:solidFill>
                  <a:srgbClr val="092D6D"/>
                </a:solidFill>
                <a:latin typeface="Arial"/>
                <a:cs typeface="Arial"/>
              </a:rPr>
              <a:t>phổ</a:t>
            </a:r>
            <a:r>
              <a:rPr sz="3050" spc="-70" dirty="0">
                <a:solidFill>
                  <a:srgbClr val="092D6D"/>
                </a:solidFill>
                <a:latin typeface="Arial"/>
                <a:cs typeface="Arial"/>
              </a:rPr>
              <a:t> </a:t>
            </a:r>
            <a:r>
              <a:rPr sz="3050" spc="-20" dirty="0">
                <a:solidFill>
                  <a:srgbClr val="092D6D"/>
                </a:solidFill>
                <a:latin typeface="Arial"/>
                <a:cs typeface="Arial"/>
              </a:rPr>
              <a:t>biến </a:t>
            </a:r>
            <a:r>
              <a:rPr sz="3050" dirty="0">
                <a:solidFill>
                  <a:srgbClr val="092D6D"/>
                </a:solidFill>
                <a:latin typeface="Arial"/>
                <a:cs typeface="Arial"/>
              </a:rPr>
              <a:t>nhất</a:t>
            </a:r>
            <a:r>
              <a:rPr sz="3050" spc="-45" dirty="0">
                <a:solidFill>
                  <a:srgbClr val="092D6D"/>
                </a:solidFill>
                <a:latin typeface="Arial"/>
                <a:cs typeface="Arial"/>
              </a:rPr>
              <a:t> </a:t>
            </a:r>
            <a:r>
              <a:rPr sz="3050" dirty="0">
                <a:solidFill>
                  <a:srgbClr val="092D6D"/>
                </a:solidFill>
                <a:latin typeface="Arial"/>
                <a:cs typeface="Arial"/>
              </a:rPr>
              <a:t>trên</a:t>
            </a:r>
            <a:r>
              <a:rPr sz="3050" spc="-70" dirty="0">
                <a:solidFill>
                  <a:srgbClr val="092D6D"/>
                </a:solidFill>
                <a:latin typeface="Arial"/>
                <a:cs typeface="Arial"/>
              </a:rPr>
              <a:t> </a:t>
            </a:r>
            <a:r>
              <a:rPr sz="3050" dirty="0">
                <a:solidFill>
                  <a:srgbClr val="092D6D"/>
                </a:solidFill>
                <a:latin typeface="Arial"/>
                <a:cs typeface="Arial"/>
              </a:rPr>
              <a:t>thế</a:t>
            </a:r>
            <a:r>
              <a:rPr sz="3050" spc="-55" dirty="0">
                <a:solidFill>
                  <a:srgbClr val="092D6D"/>
                </a:solidFill>
                <a:latin typeface="Arial"/>
                <a:cs typeface="Arial"/>
              </a:rPr>
              <a:t> </a:t>
            </a:r>
            <a:r>
              <a:rPr sz="3050" spc="-20" dirty="0">
                <a:solidFill>
                  <a:srgbClr val="092D6D"/>
                </a:solidFill>
                <a:latin typeface="Arial"/>
                <a:cs typeface="Arial"/>
              </a:rPr>
              <a:t>giới</a:t>
            </a:r>
            <a:endParaRPr sz="3050">
              <a:latin typeface="Arial"/>
              <a:cs typeface="Arial"/>
            </a:endParaRPr>
          </a:p>
        </p:txBody>
      </p:sp>
      <p:grpSp>
        <p:nvGrpSpPr>
          <p:cNvPr id="10" name="object 10"/>
          <p:cNvGrpSpPr/>
          <p:nvPr/>
        </p:nvGrpSpPr>
        <p:grpSpPr>
          <a:xfrm>
            <a:off x="6034003" y="5373934"/>
            <a:ext cx="3946525" cy="1600200"/>
            <a:chOff x="6034003" y="5373934"/>
            <a:chExt cx="3946525" cy="1600200"/>
          </a:xfrm>
        </p:grpSpPr>
        <p:sp>
          <p:nvSpPr>
            <p:cNvPr id="11" name="object 11"/>
            <p:cNvSpPr/>
            <p:nvPr/>
          </p:nvSpPr>
          <p:spPr>
            <a:xfrm>
              <a:off x="6034003" y="5373934"/>
              <a:ext cx="3946525" cy="1600200"/>
            </a:xfrm>
            <a:custGeom>
              <a:avLst/>
              <a:gdLst/>
              <a:ahLst/>
              <a:cxnLst/>
              <a:rect l="l" t="t" r="r" b="b"/>
              <a:pathLst>
                <a:path w="3946525" h="1600200">
                  <a:moveTo>
                    <a:pt x="238549" y="0"/>
                  </a:moveTo>
                  <a:lnTo>
                    <a:pt x="191821" y="4538"/>
                  </a:lnTo>
                  <a:lnTo>
                    <a:pt x="147285" y="17808"/>
                  </a:lnTo>
                  <a:lnTo>
                    <a:pt x="106197" y="39289"/>
                  </a:lnTo>
                  <a:lnTo>
                    <a:pt x="69813" y="68461"/>
                  </a:lnTo>
                  <a:lnTo>
                    <a:pt x="40072" y="104131"/>
                  </a:lnTo>
                  <a:lnTo>
                    <a:pt x="18166" y="144392"/>
                  </a:lnTo>
                  <a:lnTo>
                    <a:pt x="4630" y="188069"/>
                  </a:lnTo>
                  <a:lnTo>
                    <a:pt x="0" y="1365693"/>
                  </a:lnTo>
                  <a:lnTo>
                    <a:pt x="4631" y="1411526"/>
                  </a:lnTo>
                  <a:lnTo>
                    <a:pt x="18167" y="1455209"/>
                  </a:lnTo>
                  <a:lnTo>
                    <a:pt x="40073" y="1495509"/>
                  </a:lnTo>
                  <a:lnTo>
                    <a:pt x="69814" y="1531196"/>
                  </a:lnTo>
                  <a:lnTo>
                    <a:pt x="106198" y="1560367"/>
                  </a:lnTo>
                  <a:lnTo>
                    <a:pt x="147285" y="1581853"/>
                  </a:lnTo>
                  <a:lnTo>
                    <a:pt x="191821" y="1595130"/>
                  </a:lnTo>
                  <a:lnTo>
                    <a:pt x="238550" y="1599673"/>
                  </a:lnTo>
                  <a:lnTo>
                    <a:pt x="3707549" y="1599673"/>
                  </a:lnTo>
                  <a:lnTo>
                    <a:pt x="3754378" y="1595130"/>
                  </a:lnTo>
                  <a:lnTo>
                    <a:pt x="3798964" y="1581853"/>
                  </a:lnTo>
                  <a:lnTo>
                    <a:pt x="3840052" y="1560367"/>
                  </a:lnTo>
                  <a:lnTo>
                    <a:pt x="3876389" y="1531196"/>
                  </a:lnTo>
                  <a:lnTo>
                    <a:pt x="3906186" y="1495509"/>
                  </a:lnTo>
                  <a:lnTo>
                    <a:pt x="3928136" y="1455209"/>
                  </a:lnTo>
                  <a:lnTo>
                    <a:pt x="3941699" y="1411526"/>
                  </a:lnTo>
                  <a:lnTo>
                    <a:pt x="3946340" y="233989"/>
                  </a:lnTo>
                  <a:lnTo>
                    <a:pt x="3941699" y="188069"/>
                  </a:lnTo>
                  <a:lnTo>
                    <a:pt x="3928135" y="144392"/>
                  </a:lnTo>
                  <a:lnTo>
                    <a:pt x="3906186" y="104131"/>
                  </a:lnTo>
                  <a:lnTo>
                    <a:pt x="3876388" y="68461"/>
                  </a:lnTo>
                  <a:lnTo>
                    <a:pt x="3840052" y="39289"/>
                  </a:lnTo>
                  <a:lnTo>
                    <a:pt x="3798963" y="17808"/>
                  </a:lnTo>
                  <a:lnTo>
                    <a:pt x="3754378" y="4538"/>
                  </a:lnTo>
                  <a:lnTo>
                    <a:pt x="238549" y="0"/>
                  </a:lnTo>
                  <a:close/>
                </a:path>
              </a:pathLst>
            </a:custGeom>
            <a:solidFill>
              <a:srgbClr val="FFFFFF"/>
            </a:solidFill>
          </p:spPr>
          <p:txBody>
            <a:bodyPr wrap="square" lIns="0" tIns="0" rIns="0" bIns="0" rtlCol="0"/>
            <a:lstStyle/>
            <a:p>
              <a:endParaRPr/>
            </a:p>
          </p:txBody>
        </p:sp>
        <p:sp>
          <p:nvSpPr>
            <p:cNvPr id="12" name="object 12"/>
            <p:cNvSpPr/>
            <p:nvPr/>
          </p:nvSpPr>
          <p:spPr>
            <a:xfrm>
              <a:off x="6057216" y="5396692"/>
              <a:ext cx="3900170" cy="1554480"/>
            </a:xfrm>
            <a:custGeom>
              <a:avLst/>
              <a:gdLst/>
              <a:ahLst/>
              <a:cxnLst/>
              <a:rect l="l" t="t" r="r" b="b"/>
              <a:pathLst>
                <a:path w="3900170" h="1554479">
                  <a:moveTo>
                    <a:pt x="3684335" y="0"/>
                  </a:moveTo>
                  <a:lnTo>
                    <a:pt x="215336" y="0"/>
                  </a:lnTo>
                  <a:lnTo>
                    <a:pt x="173132" y="4092"/>
                  </a:lnTo>
                  <a:lnTo>
                    <a:pt x="132955" y="16065"/>
                  </a:lnTo>
                  <a:lnTo>
                    <a:pt x="95892" y="35461"/>
                  </a:lnTo>
                  <a:lnTo>
                    <a:pt x="63029" y="61824"/>
                  </a:lnTo>
                  <a:lnTo>
                    <a:pt x="36156" y="93990"/>
                  </a:lnTo>
                  <a:lnTo>
                    <a:pt x="16381" y="130356"/>
                  </a:lnTo>
                  <a:lnTo>
                    <a:pt x="4173" y="169808"/>
                  </a:lnTo>
                  <a:lnTo>
                    <a:pt x="0" y="211232"/>
                  </a:lnTo>
                  <a:lnTo>
                    <a:pt x="0" y="1342935"/>
                  </a:lnTo>
                  <a:lnTo>
                    <a:pt x="4173" y="1384330"/>
                  </a:lnTo>
                  <a:lnTo>
                    <a:pt x="16382" y="1423738"/>
                  </a:lnTo>
                  <a:lnTo>
                    <a:pt x="36156" y="1460092"/>
                  </a:lnTo>
                  <a:lnTo>
                    <a:pt x="63029" y="1492324"/>
                  </a:lnTo>
                  <a:lnTo>
                    <a:pt x="95892" y="1518682"/>
                  </a:lnTo>
                  <a:lnTo>
                    <a:pt x="132956" y="1538079"/>
                  </a:lnTo>
                  <a:lnTo>
                    <a:pt x="173133" y="1550055"/>
                  </a:lnTo>
                  <a:lnTo>
                    <a:pt x="215336" y="1554149"/>
                  </a:lnTo>
                  <a:lnTo>
                    <a:pt x="3684336" y="1554149"/>
                  </a:lnTo>
                  <a:lnTo>
                    <a:pt x="3726559" y="1550055"/>
                  </a:lnTo>
                  <a:lnTo>
                    <a:pt x="3766773" y="1538079"/>
                  </a:lnTo>
                  <a:lnTo>
                    <a:pt x="3803868" y="1518682"/>
                  </a:lnTo>
                  <a:lnTo>
                    <a:pt x="3812276" y="1511940"/>
                  </a:lnTo>
                  <a:lnTo>
                    <a:pt x="215336" y="1511940"/>
                  </a:lnTo>
                  <a:lnTo>
                    <a:pt x="181570" y="1508653"/>
                  </a:lnTo>
                  <a:lnTo>
                    <a:pt x="119797" y="1483493"/>
                  </a:lnTo>
                  <a:lnTo>
                    <a:pt x="72033" y="1436645"/>
                  </a:lnTo>
                  <a:lnTo>
                    <a:pt x="46381" y="1376055"/>
                  </a:lnTo>
                  <a:lnTo>
                    <a:pt x="43029" y="211232"/>
                  </a:lnTo>
                  <a:lnTo>
                    <a:pt x="46380" y="178105"/>
                  </a:lnTo>
                  <a:lnTo>
                    <a:pt x="72032" y="117505"/>
                  </a:lnTo>
                  <a:lnTo>
                    <a:pt x="119796" y="70655"/>
                  </a:lnTo>
                  <a:lnTo>
                    <a:pt x="181570" y="45500"/>
                  </a:lnTo>
                  <a:lnTo>
                    <a:pt x="215336" y="42216"/>
                  </a:lnTo>
                  <a:lnTo>
                    <a:pt x="3812289" y="42216"/>
                  </a:lnTo>
                  <a:lnTo>
                    <a:pt x="3803867" y="35461"/>
                  </a:lnTo>
                  <a:lnTo>
                    <a:pt x="3766772" y="16065"/>
                  </a:lnTo>
                  <a:lnTo>
                    <a:pt x="3726559" y="4092"/>
                  </a:lnTo>
                  <a:lnTo>
                    <a:pt x="3684335" y="0"/>
                  </a:lnTo>
                  <a:close/>
                </a:path>
                <a:path w="3900170" h="1554479">
                  <a:moveTo>
                    <a:pt x="3812289" y="42216"/>
                  </a:moveTo>
                  <a:lnTo>
                    <a:pt x="3684335" y="42216"/>
                  </a:lnTo>
                  <a:lnTo>
                    <a:pt x="3718142" y="45500"/>
                  </a:lnTo>
                  <a:lnTo>
                    <a:pt x="3750350" y="55104"/>
                  </a:lnTo>
                  <a:lnTo>
                    <a:pt x="3806158" y="91781"/>
                  </a:lnTo>
                  <a:lnTo>
                    <a:pt x="3843427" y="146571"/>
                  </a:lnTo>
                  <a:lnTo>
                    <a:pt x="3856615" y="211232"/>
                  </a:lnTo>
                  <a:lnTo>
                    <a:pt x="3856615" y="1342935"/>
                  </a:lnTo>
                  <a:lnTo>
                    <a:pt x="3853247" y="1376055"/>
                  </a:lnTo>
                  <a:lnTo>
                    <a:pt x="3827588" y="1436645"/>
                  </a:lnTo>
                  <a:lnTo>
                    <a:pt x="3780007" y="1483493"/>
                  </a:lnTo>
                  <a:lnTo>
                    <a:pt x="3718142" y="1508653"/>
                  </a:lnTo>
                  <a:lnTo>
                    <a:pt x="3684336" y="1511940"/>
                  </a:lnTo>
                  <a:lnTo>
                    <a:pt x="3812276" y="1511940"/>
                  </a:lnTo>
                  <a:lnTo>
                    <a:pt x="3863526" y="1460092"/>
                  </a:lnTo>
                  <a:lnTo>
                    <a:pt x="3883325" y="1423738"/>
                  </a:lnTo>
                  <a:lnTo>
                    <a:pt x="3895599" y="1384330"/>
                  </a:lnTo>
                  <a:lnTo>
                    <a:pt x="3899810" y="1342935"/>
                  </a:lnTo>
                  <a:lnTo>
                    <a:pt x="3899809" y="211232"/>
                  </a:lnTo>
                  <a:lnTo>
                    <a:pt x="3895598" y="169808"/>
                  </a:lnTo>
                  <a:lnTo>
                    <a:pt x="3883325" y="130356"/>
                  </a:lnTo>
                  <a:lnTo>
                    <a:pt x="3863525" y="93990"/>
                  </a:lnTo>
                  <a:lnTo>
                    <a:pt x="3836738" y="61824"/>
                  </a:lnTo>
                  <a:lnTo>
                    <a:pt x="3812289" y="42216"/>
                  </a:lnTo>
                  <a:close/>
                </a:path>
              </a:pathLst>
            </a:custGeom>
            <a:solidFill>
              <a:srgbClr val="092D6D"/>
            </a:solidFill>
          </p:spPr>
          <p:txBody>
            <a:bodyPr wrap="square" lIns="0" tIns="0" rIns="0" bIns="0" rtlCol="0"/>
            <a:lstStyle/>
            <a:p>
              <a:endParaRPr/>
            </a:p>
          </p:txBody>
        </p:sp>
        <p:sp>
          <p:nvSpPr>
            <p:cNvPr id="13" name="object 13"/>
            <p:cNvSpPr/>
            <p:nvPr/>
          </p:nvSpPr>
          <p:spPr>
            <a:xfrm>
              <a:off x="6082570" y="5417875"/>
              <a:ext cx="3853179" cy="1508125"/>
            </a:xfrm>
            <a:custGeom>
              <a:avLst/>
              <a:gdLst/>
              <a:ahLst/>
              <a:cxnLst/>
              <a:rect l="l" t="t" r="r" b="b"/>
              <a:pathLst>
                <a:path w="3853179" h="1508125">
                  <a:moveTo>
                    <a:pt x="3658981" y="0"/>
                  </a:moveTo>
                  <a:lnTo>
                    <a:pt x="151986" y="3680"/>
                  </a:lnTo>
                  <a:lnTo>
                    <a:pt x="82489" y="31934"/>
                  </a:lnTo>
                  <a:lnTo>
                    <a:pt x="28791" y="84601"/>
                  </a:lnTo>
                  <a:lnTo>
                    <a:pt x="0" y="152767"/>
                  </a:lnTo>
                  <a:lnTo>
                    <a:pt x="0" y="1359020"/>
                  </a:lnTo>
                  <a:lnTo>
                    <a:pt x="28791" y="1427185"/>
                  </a:lnTo>
                  <a:lnTo>
                    <a:pt x="82489" y="1479854"/>
                  </a:lnTo>
                  <a:lnTo>
                    <a:pt x="151986" y="1508093"/>
                  </a:lnTo>
                  <a:lnTo>
                    <a:pt x="3696988" y="1508093"/>
                  </a:lnTo>
                  <a:lnTo>
                    <a:pt x="3766580" y="1479854"/>
                  </a:lnTo>
                  <a:lnTo>
                    <a:pt x="3820313" y="1427185"/>
                  </a:lnTo>
                  <a:lnTo>
                    <a:pt x="3849257" y="1359020"/>
                  </a:lnTo>
                  <a:lnTo>
                    <a:pt x="3853049" y="190048"/>
                  </a:lnTo>
                  <a:lnTo>
                    <a:pt x="3838189" y="117285"/>
                  </a:lnTo>
                  <a:lnTo>
                    <a:pt x="3796094" y="55713"/>
                  </a:lnTo>
                  <a:lnTo>
                    <a:pt x="3733199" y="14457"/>
                  </a:lnTo>
                  <a:lnTo>
                    <a:pt x="3658981" y="0"/>
                  </a:lnTo>
                  <a:close/>
                </a:path>
              </a:pathLst>
            </a:custGeom>
            <a:solidFill>
              <a:srgbClr val="FFFFFF"/>
            </a:solidFill>
          </p:spPr>
          <p:txBody>
            <a:bodyPr wrap="square" lIns="0" tIns="0" rIns="0" bIns="0" rtlCol="0"/>
            <a:lstStyle/>
            <a:p>
              <a:endParaRPr/>
            </a:p>
          </p:txBody>
        </p:sp>
      </p:grpSp>
      <p:sp>
        <p:nvSpPr>
          <p:cNvPr id="14" name="object 14"/>
          <p:cNvSpPr txBox="1"/>
          <p:nvPr/>
        </p:nvSpPr>
        <p:spPr>
          <a:xfrm>
            <a:off x="590804" y="2579497"/>
            <a:ext cx="2987923" cy="1483483"/>
          </a:xfrm>
          <a:prstGeom prst="rect">
            <a:avLst/>
          </a:prstGeom>
        </p:spPr>
        <p:txBody>
          <a:bodyPr vert="horz" wrap="square" lIns="0" tIns="12700" rIns="0" bIns="0" rtlCol="0" anchor="t">
            <a:spAutoFit/>
          </a:bodyPr>
          <a:lstStyle/>
          <a:p>
            <a:pPr marL="12700" marR="5080" indent="546735">
              <a:lnSpc>
                <a:spcPct val="118500"/>
              </a:lnSpc>
              <a:spcBef>
                <a:spcPts val="100"/>
              </a:spcBef>
            </a:pPr>
            <a:r>
              <a:rPr sz="2000" dirty="0">
                <a:solidFill>
                  <a:srgbClr val="092D6D"/>
                </a:solidFill>
                <a:latin typeface="Arial"/>
                <a:cs typeface="Arial"/>
              </a:rPr>
              <a:t>Trên</a:t>
            </a:r>
            <a:r>
              <a:rPr sz="2000" spc="-45" dirty="0">
                <a:solidFill>
                  <a:srgbClr val="092D6D"/>
                </a:solidFill>
                <a:latin typeface="Arial"/>
                <a:cs typeface="Arial"/>
              </a:rPr>
              <a:t> </a:t>
            </a:r>
            <a:r>
              <a:rPr sz="2000" dirty="0">
                <a:solidFill>
                  <a:srgbClr val="092D6D"/>
                </a:solidFill>
                <a:latin typeface="Arial"/>
                <a:cs typeface="Arial"/>
              </a:rPr>
              <a:t>toàn</a:t>
            </a:r>
            <a:r>
              <a:rPr sz="2000" spc="-30" dirty="0">
                <a:solidFill>
                  <a:srgbClr val="092D6D"/>
                </a:solidFill>
                <a:latin typeface="Arial"/>
                <a:cs typeface="Arial"/>
              </a:rPr>
              <a:t> </a:t>
            </a:r>
            <a:r>
              <a:rPr sz="2000" dirty="0">
                <a:solidFill>
                  <a:srgbClr val="092D6D"/>
                </a:solidFill>
                <a:latin typeface="Arial"/>
                <a:cs typeface="Arial"/>
              </a:rPr>
              <a:t>thế</a:t>
            </a:r>
            <a:r>
              <a:rPr sz="2000" spc="-15" dirty="0">
                <a:solidFill>
                  <a:srgbClr val="092D6D"/>
                </a:solidFill>
                <a:latin typeface="Arial"/>
                <a:cs typeface="Arial"/>
              </a:rPr>
              <a:t> </a:t>
            </a:r>
            <a:r>
              <a:rPr sz="2000" spc="-20" dirty="0">
                <a:solidFill>
                  <a:srgbClr val="092D6D"/>
                </a:solidFill>
                <a:latin typeface="Arial"/>
                <a:cs typeface="Arial"/>
              </a:rPr>
              <a:t>giới </a:t>
            </a:r>
            <a:r>
              <a:rPr sz="2000" dirty="0">
                <a:solidFill>
                  <a:srgbClr val="092D6D"/>
                </a:solidFill>
                <a:latin typeface="Arial"/>
                <a:cs typeface="Arial"/>
              </a:rPr>
              <a:t>Gần</a:t>
            </a:r>
            <a:r>
              <a:rPr sz="2000" spc="-35" dirty="0">
                <a:solidFill>
                  <a:srgbClr val="092D6D"/>
                </a:solidFill>
                <a:latin typeface="Arial"/>
                <a:cs typeface="Arial"/>
              </a:rPr>
              <a:t> </a:t>
            </a:r>
            <a:r>
              <a:rPr sz="2000" dirty="0">
                <a:solidFill>
                  <a:srgbClr val="092D6D"/>
                </a:solidFill>
                <a:latin typeface="Arial"/>
                <a:cs typeface="Arial"/>
              </a:rPr>
              <a:t>300</a:t>
            </a:r>
            <a:r>
              <a:rPr sz="2000" spc="-35" dirty="0">
                <a:solidFill>
                  <a:srgbClr val="092D6D"/>
                </a:solidFill>
                <a:latin typeface="Arial"/>
                <a:cs typeface="Arial"/>
              </a:rPr>
              <a:t> </a:t>
            </a:r>
            <a:r>
              <a:rPr sz="2000" dirty="0">
                <a:solidFill>
                  <a:srgbClr val="092D6D"/>
                </a:solidFill>
                <a:latin typeface="Arial"/>
                <a:cs typeface="Arial"/>
              </a:rPr>
              <a:t>triệu</a:t>
            </a:r>
            <a:r>
              <a:rPr sz="2000" spc="-35" dirty="0">
                <a:solidFill>
                  <a:srgbClr val="092D6D"/>
                </a:solidFill>
                <a:latin typeface="Arial"/>
                <a:cs typeface="Arial"/>
              </a:rPr>
              <a:t> </a:t>
            </a:r>
            <a:r>
              <a:rPr sz="2000" dirty="0">
                <a:solidFill>
                  <a:srgbClr val="092D6D"/>
                </a:solidFill>
                <a:latin typeface="Arial"/>
                <a:cs typeface="Arial"/>
              </a:rPr>
              <a:t>người</a:t>
            </a:r>
            <a:r>
              <a:rPr sz="2000" spc="-20" dirty="0">
                <a:solidFill>
                  <a:srgbClr val="092D6D"/>
                </a:solidFill>
                <a:latin typeface="Arial"/>
                <a:cs typeface="Arial"/>
              </a:rPr>
              <a:t> đang </a:t>
            </a:r>
            <a:r>
              <a:rPr sz="2000" dirty="0">
                <a:solidFill>
                  <a:srgbClr val="092D6D"/>
                </a:solidFill>
                <a:latin typeface="Arial"/>
                <a:cs typeface="Arial"/>
              </a:rPr>
              <a:t>sống</a:t>
            </a:r>
            <a:r>
              <a:rPr sz="2000" spc="-50" dirty="0">
                <a:solidFill>
                  <a:srgbClr val="092D6D"/>
                </a:solidFill>
                <a:latin typeface="Arial"/>
                <a:cs typeface="Arial"/>
              </a:rPr>
              <a:t> </a:t>
            </a:r>
            <a:r>
              <a:rPr sz="2000" dirty="0">
                <a:solidFill>
                  <a:srgbClr val="092D6D"/>
                </a:solidFill>
                <a:latin typeface="Arial"/>
                <a:cs typeface="Arial"/>
              </a:rPr>
              <a:t>chung</a:t>
            </a:r>
            <a:r>
              <a:rPr sz="2000" spc="-40" dirty="0">
                <a:solidFill>
                  <a:srgbClr val="092D6D"/>
                </a:solidFill>
                <a:latin typeface="Arial"/>
                <a:cs typeface="Arial"/>
              </a:rPr>
              <a:t> </a:t>
            </a:r>
            <a:r>
              <a:rPr sz="2000" dirty="0">
                <a:solidFill>
                  <a:srgbClr val="092D6D"/>
                </a:solidFill>
                <a:latin typeface="Arial"/>
                <a:cs typeface="Arial"/>
              </a:rPr>
              <a:t>với</a:t>
            </a:r>
            <a:r>
              <a:rPr sz="2000" spc="-10" dirty="0">
                <a:solidFill>
                  <a:srgbClr val="092D6D"/>
                </a:solidFill>
                <a:latin typeface="Arial"/>
                <a:cs typeface="Arial"/>
              </a:rPr>
              <a:t> </a:t>
            </a:r>
            <a:r>
              <a:rPr sz="2000" dirty="0">
                <a:solidFill>
                  <a:srgbClr val="092D6D"/>
                </a:solidFill>
                <a:latin typeface="Arial"/>
                <a:cs typeface="Arial"/>
              </a:rPr>
              <a:t>bệnh</a:t>
            </a:r>
            <a:r>
              <a:rPr sz="2000" spc="-40" dirty="0">
                <a:solidFill>
                  <a:srgbClr val="092D6D"/>
                </a:solidFill>
                <a:latin typeface="Arial"/>
                <a:cs typeface="Arial"/>
              </a:rPr>
              <a:t> </a:t>
            </a:r>
            <a:r>
              <a:rPr sz="2000" spc="-20" dirty="0">
                <a:solidFill>
                  <a:srgbClr val="092D6D"/>
                </a:solidFill>
                <a:latin typeface="Arial"/>
                <a:cs typeface="Arial"/>
              </a:rPr>
              <a:t>viêm</a:t>
            </a:r>
            <a:endParaRPr sz="2000">
              <a:latin typeface="Arial"/>
              <a:cs typeface="Arial"/>
            </a:endParaRPr>
          </a:p>
          <a:p>
            <a:pPr marL="1312545">
              <a:lnSpc>
                <a:spcPct val="100000"/>
              </a:lnSpc>
              <a:spcBef>
                <a:spcPts val="505"/>
              </a:spcBef>
            </a:pPr>
            <a:r>
              <a:rPr sz="2000" dirty="0">
                <a:solidFill>
                  <a:srgbClr val="092D6D"/>
                </a:solidFill>
                <a:latin typeface="Arial"/>
                <a:cs typeface="Arial"/>
              </a:rPr>
              <a:t>gan</a:t>
            </a:r>
            <a:r>
              <a:rPr sz="2000" spc="-25" dirty="0">
                <a:solidFill>
                  <a:srgbClr val="092D6D"/>
                </a:solidFill>
                <a:latin typeface="Arial"/>
                <a:cs typeface="Arial"/>
              </a:rPr>
              <a:t> </a:t>
            </a:r>
            <a:r>
              <a:rPr sz="2000" spc="-50" dirty="0">
                <a:solidFill>
                  <a:srgbClr val="092D6D"/>
                </a:solidFill>
                <a:latin typeface="Arial"/>
                <a:cs typeface="Arial"/>
              </a:rPr>
              <a:t>B</a:t>
            </a:r>
            <a:endParaRPr sz="2000">
              <a:latin typeface="Arial"/>
              <a:cs typeface="Arial"/>
            </a:endParaRPr>
          </a:p>
        </p:txBody>
      </p:sp>
      <p:sp>
        <p:nvSpPr>
          <p:cNvPr id="15" name="object 15"/>
          <p:cNvSpPr txBox="1"/>
          <p:nvPr/>
        </p:nvSpPr>
        <p:spPr>
          <a:xfrm>
            <a:off x="6249415" y="5335600"/>
            <a:ext cx="3509010" cy="1550035"/>
          </a:xfrm>
          <a:prstGeom prst="rect">
            <a:avLst/>
          </a:prstGeom>
        </p:spPr>
        <p:txBody>
          <a:bodyPr vert="horz" wrap="square" lIns="0" tIns="66040" rIns="0" bIns="0" rtlCol="0">
            <a:spAutoFit/>
          </a:bodyPr>
          <a:lstStyle/>
          <a:p>
            <a:pPr algn="ctr">
              <a:lnSpc>
                <a:spcPct val="100000"/>
              </a:lnSpc>
              <a:spcBef>
                <a:spcPts val="520"/>
              </a:spcBef>
            </a:pPr>
            <a:r>
              <a:rPr sz="2150" dirty="0">
                <a:solidFill>
                  <a:srgbClr val="092D6D"/>
                </a:solidFill>
                <a:latin typeface="Arial"/>
                <a:cs typeface="Arial"/>
              </a:rPr>
              <a:t>Ở</a:t>
            </a:r>
            <a:r>
              <a:rPr sz="2150" spc="-5" dirty="0">
                <a:solidFill>
                  <a:srgbClr val="092D6D"/>
                </a:solidFill>
                <a:latin typeface="Arial"/>
                <a:cs typeface="Arial"/>
              </a:rPr>
              <a:t> </a:t>
            </a:r>
            <a:r>
              <a:rPr sz="2150" spc="-25" dirty="0">
                <a:solidFill>
                  <a:srgbClr val="092D6D"/>
                </a:solidFill>
                <a:latin typeface="Arial"/>
                <a:cs typeface="Arial"/>
              </a:rPr>
              <a:t>Mỹ</a:t>
            </a:r>
            <a:endParaRPr sz="2150">
              <a:latin typeface="Arial"/>
              <a:cs typeface="Arial"/>
            </a:endParaRPr>
          </a:p>
          <a:p>
            <a:pPr marL="12065" marR="5080" algn="ctr">
              <a:lnSpc>
                <a:spcPct val="116300"/>
              </a:lnSpc>
            </a:pPr>
            <a:r>
              <a:rPr sz="2150" dirty="0">
                <a:solidFill>
                  <a:srgbClr val="092D6D"/>
                </a:solidFill>
                <a:latin typeface="Arial"/>
                <a:cs typeface="Arial"/>
              </a:rPr>
              <a:t>Khoảng</a:t>
            </a:r>
            <a:r>
              <a:rPr sz="2150" spc="-90" dirty="0">
                <a:solidFill>
                  <a:srgbClr val="092D6D"/>
                </a:solidFill>
                <a:latin typeface="Arial"/>
                <a:cs typeface="Arial"/>
              </a:rPr>
              <a:t> </a:t>
            </a:r>
            <a:r>
              <a:rPr sz="2150" dirty="0">
                <a:solidFill>
                  <a:srgbClr val="092D6D"/>
                </a:solidFill>
                <a:latin typeface="Arial"/>
                <a:cs typeface="Arial"/>
              </a:rPr>
              <a:t>2,4</a:t>
            </a:r>
            <a:r>
              <a:rPr sz="2150" spc="-65" dirty="0">
                <a:solidFill>
                  <a:srgbClr val="092D6D"/>
                </a:solidFill>
                <a:latin typeface="Arial"/>
                <a:cs typeface="Arial"/>
              </a:rPr>
              <a:t> </a:t>
            </a:r>
            <a:r>
              <a:rPr sz="2150" dirty="0">
                <a:solidFill>
                  <a:srgbClr val="092D6D"/>
                </a:solidFill>
                <a:latin typeface="Arial"/>
                <a:cs typeface="Arial"/>
              </a:rPr>
              <a:t>triệu</a:t>
            </a:r>
            <a:r>
              <a:rPr sz="2150" spc="-75" dirty="0">
                <a:solidFill>
                  <a:srgbClr val="092D6D"/>
                </a:solidFill>
                <a:latin typeface="Arial"/>
                <a:cs typeface="Arial"/>
              </a:rPr>
              <a:t> </a:t>
            </a:r>
            <a:r>
              <a:rPr sz="2150" dirty="0">
                <a:solidFill>
                  <a:srgbClr val="092D6D"/>
                </a:solidFill>
                <a:latin typeface="Arial"/>
                <a:cs typeface="Arial"/>
              </a:rPr>
              <a:t>người</a:t>
            </a:r>
            <a:r>
              <a:rPr sz="2150" spc="-60" dirty="0">
                <a:solidFill>
                  <a:srgbClr val="092D6D"/>
                </a:solidFill>
                <a:latin typeface="Arial"/>
                <a:cs typeface="Arial"/>
              </a:rPr>
              <a:t> </a:t>
            </a:r>
            <a:r>
              <a:rPr sz="2150" spc="-20" dirty="0">
                <a:solidFill>
                  <a:srgbClr val="092D6D"/>
                </a:solidFill>
                <a:latin typeface="Arial"/>
                <a:cs typeface="Arial"/>
              </a:rPr>
              <a:t>đang </a:t>
            </a:r>
            <a:r>
              <a:rPr sz="2150" dirty="0">
                <a:solidFill>
                  <a:srgbClr val="092D6D"/>
                </a:solidFill>
                <a:latin typeface="Arial"/>
                <a:cs typeface="Arial"/>
              </a:rPr>
              <a:t>sống</a:t>
            </a:r>
            <a:r>
              <a:rPr sz="2150" spc="-90" dirty="0">
                <a:solidFill>
                  <a:srgbClr val="092D6D"/>
                </a:solidFill>
                <a:latin typeface="Arial"/>
                <a:cs typeface="Arial"/>
              </a:rPr>
              <a:t> </a:t>
            </a:r>
            <a:r>
              <a:rPr sz="2150" dirty="0">
                <a:solidFill>
                  <a:srgbClr val="092D6D"/>
                </a:solidFill>
                <a:latin typeface="Arial"/>
                <a:cs typeface="Arial"/>
              </a:rPr>
              <a:t>chung</a:t>
            </a:r>
            <a:r>
              <a:rPr sz="2150" spc="-95" dirty="0">
                <a:solidFill>
                  <a:srgbClr val="092D6D"/>
                </a:solidFill>
                <a:latin typeface="Arial"/>
                <a:cs typeface="Arial"/>
              </a:rPr>
              <a:t> </a:t>
            </a:r>
            <a:r>
              <a:rPr sz="2150" dirty="0">
                <a:solidFill>
                  <a:srgbClr val="092D6D"/>
                </a:solidFill>
                <a:latin typeface="Arial"/>
                <a:cs typeface="Arial"/>
              </a:rPr>
              <a:t>với</a:t>
            </a:r>
            <a:r>
              <a:rPr sz="2150" spc="-35" dirty="0">
                <a:solidFill>
                  <a:srgbClr val="092D6D"/>
                </a:solidFill>
                <a:latin typeface="Arial"/>
                <a:cs typeface="Arial"/>
              </a:rPr>
              <a:t> </a:t>
            </a:r>
            <a:r>
              <a:rPr sz="2150" dirty="0">
                <a:solidFill>
                  <a:srgbClr val="092D6D"/>
                </a:solidFill>
                <a:latin typeface="Arial"/>
                <a:cs typeface="Arial"/>
              </a:rPr>
              <a:t>bệnh</a:t>
            </a:r>
            <a:r>
              <a:rPr sz="2150" spc="-90" dirty="0">
                <a:solidFill>
                  <a:srgbClr val="092D6D"/>
                </a:solidFill>
                <a:latin typeface="Arial"/>
                <a:cs typeface="Arial"/>
              </a:rPr>
              <a:t> </a:t>
            </a:r>
            <a:r>
              <a:rPr sz="2150" spc="-20" dirty="0">
                <a:solidFill>
                  <a:srgbClr val="092D6D"/>
                </a:solidFill>
                <a:latin typeface="Arial"/>
                <a:cs typeface="Arial"/>
              </a:rPr>
              <a:t>viêm </a:t>
            </a:r>
            <a:r>
              <a:rPr sz="2150" dirty="0">
                <a:solidFill>
                  <a:srgbClr val="092D6D"/>
                </a:solidFill>
                <a:latin typeface="Arial"/>
                <a:cs typeface="Arial"/>
              </a:rPr>
              <a:t>gan</a:t>
            </a:r>
            <a:r>
              <a:rPr sz="2150" spc="-70" dirty="0">
                <a:solidFill>
                  <a:srgbClr val="092D6D"/>
                </a:solidFill>
                <a:latin typeface="Arial"/>
                <a:cs typeface="Arial"/>
              </a:rPr>
              <a:t> </a:t>
            </a:r>
            <a:r>
              <a:rPr sz="2150" spc="-50" dirty="0">
                <a:solidFill>
                  <a:srgbClr val="092D6D"/>
                </a:solidFill>
                <a:latin typeface="Arial"/>
                <a:cs typeface="Arial"/>
              </a:rPr>
              <a:t>B</a:t>
            </a:r>
            <a:endParaRPr sz="2150">
              <a:latin typeface="Arial"/>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0477500" cy="7505700"/>
            <a:chOff x="0" y="0"/>
            <a:chExt cx="10477500" cy="7505700"/>
          </a:xfrm>
        </p:grpSpPr>
        <p:pic>
          <p:nvPicPr>
            <p:cNvPr id="3" name="object 3"/>
            <p:cNvPicPr/>
            <p:nvPr/>
          </p:nvPicPr>
          <p:blipFill>
            <a:blip r:embed="rId2" cstate="print"/>
            <a:stretch>
              <a:fillRect/>
            </a:stretch>
          </p:blipFill>
          <p:spPr>
            <a:xfrm>
              <a:off x="0" y="0"/>
              <a:ext cx="10475975" cy="7505697"/>
            </a:xfrm>
            <a:prstGeom prst="rect">
              <a:avLst/>
            </a:prstGeom>
          </p:spPr>
        </p:pic>
        <p:pic>
          <p:nvPicPr>
            <p:cNvPr id="4" name="object 4"/>
            <p:cNvPicPr/>
            <p:nvPr/>
          </p:nvPicPr>
          <p:blipFill>
            <a:blip r:embed="rId3" cstate="print"/>
            <a:stretch>
              <a:fillRect/>
            </a:stretch>
          </p:blipFill>
          <p:spPr>
            <a:xfrm>
              <a:off x="0" y="0"/>
              <a:ext cx="10475975" cy="752855"/>
            </a:xfrm>
            <a:prstGeom prst="rect">
              <a:avLst/>
            </a:prstGeom>
          </p:spPr>
        </p:pic>
        <p:pic>
          <p:nvPicPr>
            <p:cNvPr id="5" name="object 5"/>
            <p:cNvPicPr/>
            <p:nvPr/>
          </p:nvPicPr>
          <p:blipFill>
            <a:blip r:embed="rId4" cstate="print"/>
            <a:stretch>
              <a:fillRect/>
            </a:stretch>
          </p:blipFill>
          <p:spPr>
            <a:xfrm>
              <a:off x="0" y="0"/>
              <a:ext cx="10477499" cy="7505698"/>
            </a:xfrm>
            <a:prstGeom prst="rect">
              <a:avLst/>
            </a:prstGeom>
          </p:spPr>
        </p:pic>
        <p:pic>
          <p:nvPicPr>
            <p:cNvPr id="6" name="object 6"/>
            <p:cNvPicPr/>
            <p:nvPr/>
          </p:nvPicPr>
          <p:blipFill>
            <a:blip r:embed="rId5" cstate="print"/>
            <a:stretch>
              <a:fillRect/>
            </a:stretch>
          </p:blipFill>
          <p:spPr>
            <a:xfrm>
              <a:off x="0" y="0"/>
              <a:ext cx="10477499" cy="751331"/>
            </a:xfrm>
            <a:prstGeom prst="rect">
              <a:avLst/>
            </a:prstGeom>
          </p:spPr>
        </p:pic>
        <p:pic>
          <p:nvPicPr>
            <p:cNvPr id="7" name="object 7"/>
            <p:cNvPicPr/>
            <p:nvPr/>
          </p:nvPicPr>
          <p:blipFill>
            <a:blip r:embed="rId6" cstate="print"/>
            <a:stretch>
              <a:fillRect/>
            </a:stretch>
          </p:blipFill>
          <p:spPr>
            <a:xfrm>
              <a:off x="281939" y="1807464"/>
              <a:ext cx="3874008" cy="2708148"/>
            </a:xfrm>
            <a:prstGeom prst="rect">
              <a:avLst/>
            </a:prstGeom>
          </p:spPr>
        </p:pic>
      </p:grpSp>
      <p:sp>
        <p:nvSpPr>
          <p:cNvPr id="8" name="object 8"/>
          <p:cNvSpPr txBox="1"/>
          <p:nvPr/>
        </p:nvSpPr>
        <p:spPr>
          <a:xfrm>
            <a:off x="269544" y="1405255"/>
            <a:ext cx="2647315" cy="292735"/>
          </a:xfrm>
          <a:prstGeom prst="rect">
            <a:avLst/>
          </a:prstGeom>
        </p:spPr>
        <p:txBody>
          <a:bodyPr vert="horz" wrap="square" lIns="0" tIns="12700" rIns="0" bIns="0" rtlCol="0">
            <a:spAutoFit/>
          </a:bodyPr>
          <a:lstStyle/>
          <a:p>
            <a:pPr marL="12700">
              <a:lnSpc>
                <a:spcPct val="100000"/>
              </a:lnSpc>
              <a:spcBef>
                <a:spcPts val="100"/>
              </a:spcBef>
            </a:pPr>
            <a:r>
              <a:rPr sz="1750" dirty="0">
                <a:latin typeface="Arial"/>
                <a:cs typeface="Arial"/>
              </a:rPr>
              <a:t>Kịch</a:t>
            </a:r>
            <a:r>
              <a:rPr sz="1750" spc="-30" dirty="0">
                <a:latin typeface="Arial"/>
                <a:cs typeface="Arial"/>
              </a:rPr>
              <a:t> </a:t>
            </a:r>
            <a:r>
              <a:rPr sz="1750" dirty="0">
                <a:latin typeface="Arial"/>
                <a:cs typeface="Arial"/>
              </a:rPr>
              <a:t>bản</a:t>
            </a:r>
            <a:r>
              <a:rPr sz="1750" spc="-30" dirty="0">
                <a:latin typeface="Arial"/>
                <a:cs typeface="Arial"/>
              </a:rPr>
              <a:t> </a:t>
            </a:r>
            <a:r>
              <a:rPr sz="1750" dirty="0">
                <a:latin typeface="Arial"/>
                <a:cs typeface="Arial"/>
              </a:rPr>
              <a:t>cùa</a:t>
            </a:r>
            <a:r>
              <a:rPr sz="1750" spc="-30" dirty="0">
                <a:latin typeface="Arial"/>
                <a:cs typeface="Arial"/>
              </a:rPr>
              <a:t> </a:t>
            </a:r>
            <a:r>
              <a:rPr sz="1750" dirty="0">
                <a:latin typeface="Arial"/>
                <a:cs typeface="Arial"/>
              </a:rPr>
              <a:t>nhà</a:t>
            </a:r>
            <a:r>
              <a:rPr sz="1750" spc="-20" dirty="0">
                <a:latin typeface="Arial"/>
                <a:cs typeface="Arial"/>
              </a:rPr>
              <a:t> </a:t>
            </a:r>
            <a:r>
              <a:rPr sz="1750" dirty="0">
                <a:latin typeface="Arial"/>
                <a:cs typeface="Arial"/>
              </a:rPr>
              <a:t>giáo</a:t>
            </a:r>
            <a:r>
              <a:rPr sz="1750" spc="-30" dirty="0">
                <a:latin typeface="Arial"/>
                <a:cs typeface="Arial"/>
              </a:rPr>
              <a:t> </a:t>
            </a:r>
            <a:r>
              <a:rPr sz="1750" spc="-25" dirty="0">
                <a:latin typeface="Arial"/>
                <a:cs typeface="Arial"/>
              </a:rPr>
              <a:t>dục</a:t>
            </a:r>
            <a:endParaRPr sz="1750">
              <a:latin typeface="Arial"/>
              <a:cs typeface="Arial"/>
            </a:endParaRPr>
          </a:p>
        </p:txBody>
      </p:sp>
      <p:sp>
        <p:nvSpPr>
          <p:cNvPr id="9" name="object 9"/>
          <p:cNvSpPr txBox="1"/>
          <p:nvPr/>
        </p:nvSpPr>
        <p:spPr>
          <a:xfrm>
            <a:off x="506374" y="4593513"/>
            <a:ext cx="2722245" cy="662940"/>
          </a:xfrm>
          <a:prstGeom prst="rect">
            <a:avLst/>
          </a:prstGeom>
        </p:spPr>
        <p:txBody>
          <a:bodyPr vert="horz" wrap="square" lIns="0" tIns="12700" rIns="0" bIns="0" rtlCol="0">
            <a:spAutoFit/>
          </a:bodyPr>
          <a:lstStyle/>
          <a:p>
            <a:pPr marL="1152525" marR="5080" indent="-1140460">
              <a:lnSpc>
                <a:spcPct val="119500"/>
              </a:lnSpc>
              <a:spcBef>
                <a:spcPts val="100"/>
              </a:spcBef>
            </a:pPr>
            <a:r>
              <a:rPr sz="1750" dirty="0">
                <a:latin typeface="Arial"/>
                <a:cs typeface="Arial"/>
              </a:rPr>
              <a:t>Thành</a:t>
            </a:r>
            <a:r>
              <a:rPr sz="1750" spc="-50" dirty="0">
                <a:latin typeface="Arial"/>
                <a:cs typeface="Arial"/>
              </a:rPr>
              <a:t> </a:t>
            </a:r>
            <a:r>
              <a:rPr sz="1750" dirty="0">
                <a:latin typeface="Arial"/>
                <a:cs typeface="Arial"/>
              </a:rPr>
              <a:t>viên</a:t>
            </a:r>
            <a:r>
              <a:rPr sz="1750" spc="-40" dirty="0">
                <a:latin typeface="Arial"/>
                <a:cs typeface="Arial"/>
              </a:rPr>
              <a:t> </a:t>
            </a:r>
            <a:r>
              <a:rPr sz="1750" dirty="0">
                <a:latin typeface="Arial"/>
                <a:cs typeface="Arial"/>
              </a:rPr>
              <a:t>cộng</a:t>
            </a:r>
            <a:r>
              <a:rPr sz="1750" spc="-55" dirty="0">
                <a:latin typeface="Arial"/>
                <a:cs typeface="Arial"/>
              </a:rPr>
              <a:t> </a:t>
            </a:r>
            <a:r>
              <a:rPr sz="1750" dirty="0">
                <a:latin typeface="Arial"/>
                <a:cs typeface="Arial"/>
              </a:rPr>
              <a:t>đồng</a:t>
            </a:r>
            <a:r>
              <a:rPr sz="1750" spc="-50" dirty="0">
                <a:latin typeface="Arial"/>
                <a:cs typeface="Arial"/>
              </a:rPr>
              <a:t> </a:t>
            </a:r>
            <a:r>
              <a:rPr sz="1750" spc="-20" dirty="0">
                <a:latin typeface="Arial"/>
                <a:cs typeface="Arial"/>
              </a:rPr>
              <a:t>nhìn thấy</a:t>
            </a:r>
            <a:endParaRPr sz="1750">
              <a:latin typeface="Arial"/>
              <a:cs typeface="Arial"/>
            </a:endParaRPr>
          </a:p>
        </p:txBody>
      </p:sp>
      <p:sp>
        <p:nvSpPr>
          <p:cNvPr id="10" name="object 10"/>
          <p:cNvSpPr txBox="1">
            <a:spLocks noGrp="1"/>
          </p:cNvSpPr>
          <p:nvPr>
            <p:ph type="title"/>
          </p:nvPr>
        </p:nvSpPr>
        <p:spPr>
          <a:xfrm>
            <a:off x="4896992" y="864819"/>
            <a:ext cx="5391785" cy="787400"/>
          </a:xfrm>
          <a:prstGeom prst="rect">
            <a:avLst/>
          </a:prstGeom>
        </p:spPr>
        <p:txBody>
          <a:bodyPr vert="horz" wrap="square" lIns="0" tIns="12700" rIns="0" bIns="0" rtlCol="0">
            <a:spAutoFit/>
          </a:bodyPr>
          <a:lstStyle/>
          <a:p>
            <a:pPr marL="12700" marR="5080">
              <a:lnSpc>
                <a:spcPct val="116300"/>
              </a:lnSpc>
              <a:spcBef>
                <a:spcPts val="100"/>
              </a:spcBef>
            </a:pPr>
            <a:r>
              <a:rPr sz="2150" dirty="0">
                <a:solidFill>
                  <a:srgbClr val="092D6D"/>
                </a:solidFill>
                <a:latin typeface="Arial"/>
                <a:cs typeface="Arial"/>
              </a:rPr>
              <a:t>"Vậy</a:t>
            </a:r>
            <a:r>
              <a:rPr sz="2150" spc="-50" dirty="0">
                <a:solidFill>
                  <a:srgbClr val="092D6D"/>
                </a:solidFill>
                <a:latin typeface="Arial"/>
                <a:cs typeface="Arial"/>
              </a:rPr>
              <a:t> </a:t>
            </a:r>
            <a:r>
              <a:rPr sz="2150" dirty="0">
                <a:solidFill>
                  <a:srgbClr val="092D6D"/>
                </a:solidFill>
                <a:latin typeface="Arial"/>
                <a:cs typeface="Arial"/>
              </a:rPr>
              <a:t>tại</a:t>
            </a:r>
            <a:r>
              <a:rPr sz="2150" spc="-50" dirty="0">
                <a:solidFill>
                  <a:srgbClr val="092D6D"/>
                </a:solidFill>
                <a:latin typeface="Arial"/>
                <a:cs typeface="Arial"/>
              </a:rPr>
              <a:t> </a:t>
            </a:r>
            <a:r>
              <a:rPr sz="2150" dirty="0">
                <a:solidFill>
                  <a:srgbClr val="092D6D"/>
                </a:solidFill>
                <a:latin typeface="Arial"/>
                <a:cs typeface="Arial"/>
              </a:rPr>
              <a:t>sao</a:t>
            </a:r>
            <a:r>
              <a:rPr sz="2150" spc="-40" dirty="0">
                <a:solidFill>
                  <a:srgbClr val="092D6D"/>
                </a:solidFill>
                <a:latin typeface="Arial"/>
                <a:cs typeface="Arial"/>
              </a:rPr>
              <a:t> </a:t>
            </a:r>
            <a:r>
              <a:rPr sz="2150" dirty="0">
                <a:solidFill>
                  <a:srgbClr val="092D6D"/>
                </a:solidFill>
                <a:latin typeface="Arial"/>
                <a:cs typeface="Arial"/>
              </a:rPr>
              <a:t>mọi</a:t>
            </a:r>
            <a:r>
              <a:rPr sz="2150" spc="-45" dirty="0">
                <a:solidFill>
                  <a:srgbClr val="092D6D"/>
                </a:solidFill>
                <a:latin typeface="Arial"/>
                <a:cs typeface="Arial"/>
              </a:rPr>
              <a:t> </a:t>
            </a:r>
            <a:r>
              <a:rPr sz="2150" dirty="0">
                <a:solidFill>
                  <a:srgbClr val="092D6D"/>
                </a:solidFill>
                <a:latin typeface="Arial"/>
                <a:cs typeface="Arial"/>
              </a:rPr>
              <a:t>người</a:t>
            </a:r>
            <a:r>
              <a:rPr sz="2150" spc="-50" dirty="0">
                <a:solidFill>
                  <a:srgbClr val="092D6D"/>
                </a:solidFill>
                <a:latin typeface="Arial"/>
                <a:cs typeface="Arial"/>
              </a:rPr>
              <a:t> </a:t>
            </a:r>
            <a:r>
              <a:rPr sz="2150" dirty="0">
                <a:solidFill>
                  <a:srgbClr val="092D6D"/>
                </a:solidFill>
                <a:latin typeface="Arial"/>
                <a:cs typeface="Arial"/>
              </a:rPr>
              <a:t>nên</a:t>
            </a:r>
            <a:r>
              <a:rPr sz="2150" spc="-40" dirty="0">
                <a:solidFill>
                  <a:srgbClr val="092D6D"/>
                </a:solidFill>
                <a:latin typeface="Arial"/>
                <a:cs typeface="Arial"/>
              </a:rPr>
              <a:t> </a:t>
            </a:r>
            <a:r>
              <a:rPr sz="2150" dirty="0">
                <a:solidFill>
                  <a:srgbClr val="092D6D"/>
                </a:solidFill>
                <a:latin typeface="Arial"/>
                <a:cs typeface="Arial"/>
              </a:rPr>
              <a:t>xét</a:t>
            </a:r>
            <a:r>
              <a:rPr sz="2150" spc="-40" dirty="0">
                <a:solidFill>
                  <a:srgbClr val="092D6D"/>
                </a:solidFill>
                <a:latin typeface="Arial"/>
                <a:cs typeface="Arial"/>
              </a:rPr>
              <a:t> </a:t>
            </a:r>
            <a:r>
              <a:rPr sz="2150" dirty="0">
                <a:solidFill>
                  <a:srgbClr val="092D6D"/>
                </a:solidFill>
                <a:latin typeface="Arial"/>
                <a:cs typeface="Arial"/>
              </a:rPr>
              <a:t>nghiệm</a:t>
            </a:r>
            <a:r>
              <a:rPr sz="2150" spc="-40" dirty="0">
                <a:solidFill>
                  <a:srgbClr val="092D6D"/>
                </a:solidFill>
                <a:latin typeface="Arial"/>
                <a:cs typeface="Arial"/>
              </a:rPr>
              <a:t> </a:t>
            </a:r>
            <a:r>
              <a:rPr sz="2150" spc="-20" dirty="0">
                <a:solidFill>
                  <a:srgbClr val="092D6D"/>
                </a:solidFill>
                <a:latin typeface="Arial"/>
                <a:cs typeface="Arial"/>
              </a:rPr>
              <a:t>viêm </a:t>
            </a:r>
            <a:r>
              <a:rPr sz="2150" dirty="0">
                <a:solidFill>
                  <a:srgbClr val="092D6D"/>
                </a:solidFill>
                <a:latin typeface="Arial"/>
                <a:cs typeface="Arial"/>
              </a:rPr>
              <a:t>gan</a:t>
            </a:r>
            <a:r>
              <a:rPr sz="2150" spc="-35" dirty="0">
                <a:solidFill>
                  <a:srgbClr val="092D6D"/>
                </a:solidFill>
                <a:latin typeface="Arial"/>
                <a:cs typeface="Arial"/>
              </a:rPr>
              <a:t> </a:t>
            </a:r>
            <a:r>
              <a:rPr sz="2150" spc="-25" dirty="0">
                <a:solidFill>
                  <a:srgbClr val="092D6D"/>
                </a:solidFill>
                <a:latin typeface="Arial"/>
                <a:cs typeface="Arial"/>
              </a:rPr>
              <a:t>B?</a:t>
            </a:r>
            <a:endParaRPr sz="2150">
              <a:latin typeface="Arial"/>
              <a:cs typeface="Arial"/>
            </a:endParaRPr>
          </a:p>
        </p:txBody>
      </p:sp>
      <p:sp>
        <p:nvSpPr>
          <p:cNvPr id="11" name="object 11"/>
          <p:cNvSpPr txBox="1"/>
          <p:nvPr/>
        </p:nvSpPr>
        <p:spPr>
          <a:xfrm>
            <a:off x="4896992" y="1896313"/>
            <a:ext cx="5239385" cy="5247005"/>
          </a:xfrm>
          <a:prstGeom prst="rect">
            <a:avLst/>
          </a:prstGeom>
        </p:spPr>
        <p:txBody>
          <a:bodyPr vert="horz" wrap="square" lIns="0" tIns="12700" rIns="0" bIns="0" rtlCol="0">
            <a:spAutoFit/>
          </a:bodyPr>
          <a:lstStyle/>
          <a:p>
            <a:pPr marL="12700" marR="326390">
              <a:lnSpc>
                <a:spcPct val="116300"/>
              </a:lnSpc>
              <a:spcBef>
                <a:spcPts val="100"/>
              </a:spcBef>
            </a:pPr>
            <a:r>
              <a:rPr sz="2150" dirty="0">
                <a:solidFill>
                  <a:srgbClr val="092D6D"/>
                </a:solidFill>
                <a:latin typeface="Arial"/>
                <a:cs typeface="Arial"/>
              </a:rPr>
              <a:t>Viêm</a:t>
            </a:r>
            <a:r>
              <a:rPr sz="2150" spc="-40" dirty="0">
                <a:solidFill>
                  <a:srgbClr val="092D6D"/>
                </a:solidFill>
                <a:latin typeface="Arial"/>
                <a:cs typeface="Arial"/>
              </a:rPr>
              <a:t> </a:t>
            </a:r>
            <a:r>
              <a:rPr sz="2150" dirty="0">
                <a:solidFill>
                  <a:srgbClr val="092D6D"/>
                </a:solidFill>
                <a:latin typeface="Arial"/>
                <a:cs typeface="Arial"/>
              </a:rPr>
              <a:t>gan</a:t>
            </a:r>
            <a:r>
              <a:rPr sz="2150" spc="-30" dirty="0">
                <a:solidFill>
                  <a:srgbClr val="092D6D"/>
                </a:solidFill>
                <a:latin typeface="Arial"/>
                <a:cs typeface="Arial"/>
              </a:rPr>
              <a:t> </a:t>
            </a:r>
            <a:r>
              <a:rPr sz="2150" dirty="0">
                <a:solidFill>
                  <a:srgbClr val="092D6D"/>
                </a:solidFill>
                <a:latin typeface="Arial"/>
                <a:cs typeface="Arial"/>
              </a:rPr>
              <a:t>B</a:t>
            </a:r>
            <a:r>
              <a:rPr sz="2150" spc="-25" dirty="0">
                <a:solidFill>
                  <a:srgbClr val="092D6D"/>
                </a:solidFill>
                <a:latin typeface="Arial"/>
                <a:cs typeface="Arial"/>
              </a:rPr>
              <a:t> </a:t>
            </a:r>
            <a:r>
              <a:rPr sz="2150" dirty="0">
                <a:solidFill>
                  <a:srgbClr val="092D6D"/>
                </a:solidFill>
                <a:latin typeface="Arial"/>
                <a:cs typeface="Arial"/>
              </a:rPr>
              <a:t>có</a:t>
            </a:r>
            <a:r>
              <a:rPr sz="2150" spc="-30" dirty="0">
                <a:solidFill>
                  <a:srgbClr val="092D6D"/>
                </a:solidFill>
                <a:latin typeface="Arial"/>
                <a:cs typeface="Arial"/>
              </a:rPr>
              <a:t> </a:t>
            </a:r>
            <a:r>
              <a:rPr sz="2150" dirty="0">
                <a:solidFill>
                  <a:srgbClr val="092D6D"/>
                </a:solidFill>
                <a:latin typeface="Arial"/>
                <a:cs typeface="Arial"/>
              </a:rPr>
              <a:t>thể</a:t>
            </a:r>
            <a:r>
              <a:rPr sz="2150" spc="-30" dirty="0">
                <a:solidFill>
                  <a:srgbClr val="092D6D"/>
                </a:solidFill>
                <a:latin typeface="Arial"/>
                <a:cs typeface="Arial"/>
              </a:rPr>
              <a:t> </a:t>
            </a:r>
            <a:r>
              <a:rPr sz="2150" dirty="0">
                <a:solidFill>
                  <a:srgbClr val="092D6D"/>
                </a:solidFill>
                <a:latin typeface="Arial"/>
                <a:cs typeface="Arial"/>
              </a:rPr>
              <a:t>được</a:t>
            </a:r>
            <a:r>
              <a:rPr sz="2150" spc="-35" dirty="0">
                <a:solidFill>
                  <a:srgbClr val="092D6D"/>
                </a:solidFill>
                <a:latin typeface="Arial"/>
                <a:cs typeface="Arial"/>
              </a:rPr>
              <a:t> </a:t>
            </a:r>
            <a:r>
              <a:rPr sz="2150" dirty="0">
                <a:solidFill>
                  <a:srgbClr val="092D6D"/>
                </a:solidFill>
                <a:latin typeface="Arial"/>
                <a:cs typeface="Arial"/>
              </a:rPr>
              <a:t>kiểm</a:t>
            </a:r>
            <a:r>
              <a:rPr sz="2150" spc="-50" dirty="0">
                <a:solidFill>
                  <a:srgbClr val="092D6D"/>
                </a:solidFill>
                <a:latin typeface="Arial"/>
                <a:cs typeface="Arial"/>
              </a:rPr>
              <a:t> </a:t>
            </a:r>
            <a:r>
              <a:rPr sz="2150" dirty="0">
                <a:solidFill>
                  <a:srgbClr val="092D6D"/>
                </a:solidFill>
                <a:latin typeface="Arial"/>
                <a:cs typeface="Arial"/>
              </a:rPr>
              <a:t>soát</a:t>
            </a:r>
            <a:r>
              <a:rPr sz="2150" spc="-30" dirty="0">
                <a:solidFill>
                  <a:srgbClr val="092D6D"/>
                </a:solidFill>
                <a:latin typeface="Arial"/>
                <a:cs typeface="Arial"/>
              </a:rPr>
              <a:t> </a:t>
            </a:r>
            <a:r>
              <a:rPr sz="2150" spc="-20" dirty="0">
                <a:solidFill>
                  <a:srgbClr val="092D6D"/>
                </a:solidFill>
                <a:latin typeface="Arial"/>
                <a:cs typeface="Arial"/>
              </a:rPr>
              <a:t>bằng </a:t>
            </a:r>
            <a:r>
              <a:rPr sz="2150" dirty="0">
                <a:solidFill>
                  <a:srgbClr val="092D6D"/>
                </a:solidFill>
                <a:latin typeface="Arial"/>
                <a:cs typeface="Arial"/>
              </a:rPr>
              <a:t>cách</a:t>
            </a:r>
            <a:r>
              <a:rPr sz="2150" spc="-40" dirty="0">
                <a:solidFill>
                  <a:srgbClr val="092D6D"/>
                </a:solidFill>
                <a:latin typeface="Arial"/>
                <a:cs typeface="Arial"/>
              </a:rPr>
              <a:t> </a:t>
            </a:r>
            <a:r>
              <a:rPr sz="2150" dirty="0">
                <a:solidFill>
                  <a:srgbClr val="092D6D"/>
                </a:solidFill>
                <a:latin typeface="Arial"/>
                <a:cs typeface="Arial"/>
              </a:rPr>
              <a:t>đến</a:t>
            </a:r>
            <a:r>
              <a:rPr sz="2150" spc="-25" dirty="0">
                <a:solidFill>
                  <a:srgbClr val="092D6D"/>
                </a:solidFill>
                <a:latin typeface="Arial"/>
                <a:cs typeface="Arial"/>
              </a:rPr>
              <a:t> </a:t>
            </a:r>
            <a:r>
              <a:rPr sz="2150" dirty="0">
                <a:solidFill>
                  <a:srgbClr val="092D6D"/>
                </a:solidFill>
                <a:latin typeface="Arial"/>
                <a:cs typeface="Arial"/>
              </a:rPr>
              <a:t>gặp</a:t>
            </a:r>
            <a:r>
              <a:rPr sz="2150" spc="-30" dirty="0">
                <a:solidFill>
                  <a:srgbClr val="092D6D"/>
                </a:solidFill>
                <a:latin typeface="Arial"/>
                <a:cs typeface="Arial"/>
              </a:rPr>
              <a:t> </a:t>
            </a:r>
            <a:r>
              <a:rPr sz="2150" dirty="0">
                <a:solidFill>
                  <a:srgbClr val="092D6D"/>
                </a:solidFill>
                <a:latin typeface="Arial"/>
                <a:cs typeface="Arial"/>
              </a:rPr>
              <a:t>bác</a:t>
            </a:r>
            <a:r>
              <a:rPr sz="2150" spc="-25" dirty="0">
                <a:solidFill>
                  <a:srgbClr val="092D6D"/>
                </a:solidFill>
                <a:latin typeface="Arial"/>
                <a:cs typeface="Arial"/>
              </a:rPr>
              <a:t> </a:t>
            </a:r>
            <a:r>
              <a:rPr sz="2150" dirty="0">
                <a:solidFill>
                  <a:srgbClr val="092D6D"/>
                </a:solidFill>
                <a:latin typeface="Arial"/>
                <a:cs typeface="Arial"/>
              </a:rPr>
              <a:t>sĩ</a:t>
            </a:r>
            <a:r>
              <a:rPr sz="2150" spc="-40" dirty="0">
                <a:solidFill>
                  <a:srgbClr val="092D6D"/>
                </a:solidFill>
                <a:latin typeface="Arial"/>
                <a:cs typeface="Arial"/>
              </a:rPr>
              <a:t> </a:t>
            </a:r>
            <a:r>
              <a:rPr sz="2150" dirty="0">
                <a:solidFill>
                  <a:srgbClr val="092D6D"/>
                </a:solidFill>
                <a:latin typeface="Arial"/>
                <a:cs typeface="Arial"/>
              </a:rPr>
              <a:t>và</a:t>
            </a:r>
            <a:r>
              <a:rPr sz="2150" spc="-20" dirty="0">
                <a:solidFill>
                  <a:srgbClr val="092D6D"/>
                </a:solidFill>
                <a:latin typeface="Arial"/>
                <a:cs typeface="Arial"/>
              </a:rPr>
              <a:t> </a:t>
            </a:r>
            <a:r>
              <a:rPr sz="2150" dirty="0">
                <a:solidFill>
                  <a:srgbClr val="092D6D"/>
                </a:solidFill>
                <a:latin typeface="Arial"/>
                <a:cs typeface="Arial"/>
              </a:rPr>
              <a:t>điều</a:t>
            </a:r>
            <a:r>
              <a:rPr sz="2150" spc="-30" dirty="0">
                <a:solidFill>
                  <a:srgbClr val="092D6D"/>
                </a:solidFill>
                <a:latin typeface="Arial"/>
                <a:cs typeface="Arial"/>
              </a:rPr>
              <a:t> </a:t>
            </a:r>
            <a:r>
              <a:rPr sz="2150" dirty="0">
                <a:solidFill>
                  <a:srgbClr val="092D6D"/>
                </a:solidFill>
                <a:latin typeface="Arial"/>
                <a:cs typeface="Arial"/>
              </a:rPr>
              <a:t>trị</a:t>
            </a:r>
            <a:r>
              <a:rPr sz="2150" spc="-50" dirty="0">
                <a:solidFill>
                  <a:srgbClr val="092D6D"/>
                </a:solidFill>
                <a:latin typeface="Arial"/>
                <a:cs typeface="Arial"/>
              </a:rPr>
              <a:t> </a:t>
            </a:r>
            <a:r>
              <a:rPr sz="2150" dirty="0">
                <a:solidFill>
                  <a:srgbClr val="092D6D"/>
                </a:solidFill>
                <a:latin typeface="Arial"/>
                <a:cs typeface="Arial"/>
              </a:rPr>
              <a:t>nếu</a:t>
            </a:r>
            <a:r>
              <a:rPr sz="2150" spc="-30" dirty="0">
                <a:solidFill>
                  <a:srgbClr val="092D6D"/>
                </a:solidFill>
                <a:latin typeface="Arial"/>
                <a:cs typeface="Arial"/>
              </a:rPr>
              <a:t> </a:t>
            </a:r>
            <a:r>
              <a:rPr sz="2150" spc="-20" dirty="0">
                <a:solidFill>
                  <a:srgbClr val="092D6D"/>
                </a:solidFill>
                <a:latin typeface="Arial"/>
                <a:cs typeface="Arial"/>
              </a:rPr>
              <a:t>cần.</a:t>
            </a:r>
            <a:endParaRPr sz="2150">
              <a:latin typeface="Arial"/>
              <a:cs typeface="Arial"/>
            </a:endParaRPr>
          </a:p>
          <a:p>
            <a:pPr>
              <a:lnSpc>
                <a:spcPct val="100000"/>
              </a:lnSpc>
              <a:spcBef>
                <a:spcPts val="525"/>
              </a:spcBef>
            </a:pPr>
            <a:endParaRPr sz="2150">
              <a:latin typeface="Arial"/>
              <a:cs typeface="Arial"/>
            </a:endParaRPr>
          </a:p>
          <a:p>
            <a:pPr marL="12700" marR="5080">
              <a:lnSpc>
                <a:spcPct val="116300"/>
              </a:lnSpc>
              <a:spcBef>
                <a:spcPts val="5"/>
              </a:spcBef>
            </a:pPr>
            <a:r>
              <a:rPr sz="2150" dirty="0">
                <a:solidFill>
                  <a:srgbClr val="092D6D"/>
                </a:solidFill>
                <a:latin typeface="Arial"/>
                <a:cs typeface="Arial"/>
              </a:rPr>
              <a:t>Hầu</a:t>
            </a:r>
            <a:r>
              <a:rPr sz="2150" spc="-45" dirty="0">
                <a:solidFill>
                  <a:srgbClr val="092D6D"/>
                </a:solidFill>
                <a:latin typeface="Arial"/>
                <a:cs typeface="Arial"/>
              </a:rPr>
              <a:t> </a:t>
            </a:r>
            <a:r>
              <a:rPr sz="2150" dirty="0">
                <a:solidFill>
                  <a:srgbClr val="092D6D"/>
                </a:solidFill>
                <a:latin typeface="Arial"/>
                <a:cs typeface="Arial"/>
              </a:rPr>
              <a:t>hết</a:t>
            </a:r>
            <a:r>
              <a:rPr sz="2150" spc="-40" dirty="0">
                <a:solidFill>
                  <a:srgbClr val="092D6D"/>
                </a:solidFill>
                <a:latin typeface="Arial"/>
                <a:cs typeface="Arial"/>
              </a:rPr>
              <a:t> </a:t>
            </a:r>
            <a:r>
              <a:rPr sz="2150" dirty="0">
                <a:solidFill>
                  <a:srgbClr val="092D6D"/>
                </a:solidFill>
                <a:latin typeface="Arial"/>
                <a:cs typeface="Arial"/>
              </a:rPr>
              <a:t>những</a:t>
            </a:r>
            <a:r>
              <a:rPr sz="2150" spc="-40" dirty="0">
                <a:solidFill>
                  <a:srgbClr val="092D6D"/>
                </a:solidFill>
                <a:latin typeface="Arial"/>
                <a:cs typeface="Arial"/>
              </a:rPr>
              <a:t> </a:t>
            </a:r>
            <a:r>
              <a:rPr sz="2150" dirty="0">
                <a:solidFill>
                  <a:srgbClr val="092D6D"/>
                </a:solidFill>
                <a:latin typeface="Arial"/>
                <a:cs typeface="Arial"/>
              </a:rPr>
              <a:t>người</a:t>
            </a:r>
            <a:r>
              <a:rPr sz="2150" spc="-50" dirty="0">
                <a:solidFill>
                  <a:srgbClr val="092D6D"/>
                </a:solidFill>
                <a:latin typeface="Arial"/>
                <a:cs typeface="Arial"/>
              </a:rPr>
              <a:t> </a:t>
            </a:r>
            <a:r>
              <a:rPr sz="2150" dirty="0">
                <a:solidFill>
                  <a:srgbClr val="092D6D"/>
                </a:solidFill>
                <a:latin typeface="Arial"/>
                <a:cs typeface="Arial"/>
              </a:rPr>
              <a:t>bị</a:t>
            </a:r>
            <a:r>
              <a:rPr sz="2150" spc="-50" dirty="0">
                <a:solidFill>
                  <a:srgbClr val="092D6D"/>
                </a:solidFill>
                <a:latin typeface="Arial"/>
                <a:cs typeface="Arial"/>
              </a:rPr>
              <a:t> </a:t>
            </a:r>
            <a:r>
              <a:rPr sz="2150" dirty="0">
                <a:solidFill>
                  <a:srgbClr val="092D6D"/>
                </a:solidFill>
                <a:latin typeface="Arial"/>
                <a:cs typeface="Arial"/>
              </a:rPr>
              <a:t>nhiễm</a:t>
            </a:r>
            <a:r>
              <a:rPr sz="2150" spc="-50" dirty="0">
                <a:solidFill>
                  <a:srgbClr val="092D6D"/>
                </a:solidFill>
                <a:latin typeface="Arial"/>
                <a:cs typeface="Arial"/>
              </a:rPr>
              <a:t> </a:t>
            </a:r>
            <a:r>
              <a:rPr sz="2150" dirty="0">
                <a:solidFill>
                  <a:srgbClr val="092D6D"/>
                </a:solidFill>
                <a:latin typeface="Arial"/>
                <a:cs typeface="Arial"/>
              </a:rPr>
              <a:t>bệnh</a:t>
            </a:r>
            <a:r>
              <a:rPr sz="2150" spc="-40" dirty="0">
                <a:solidFill>
                  <a:srgbClr val="092D6D"/>
                </a:solidFill>
                <a:latin typeface="Arial"/>
                <a:cs typeface="Arial"/>
              </a:rPr>
              <a:t> </a:t>
            </a:r>
            <a:r>
              <a:rPr sz="2150" spc="-25" dirty="0">
                <a:solidFill>
                  <a:srgbClr val="092D6D"/>
                </a:solidFill>
                <a:latin typeface="Arial"/>
                <a:cs typeface="Arial"/>
              </a:rPr>
              <a:t>đều </a:t>
            </a:r>
            <a:r>
              <a:rPr sz="2150" dirty="0">
                <a:solidFill>
                  <a:srgbClr val="092D6D"/>
                </a:solidFill>
                <a:latin typeface="Arial"/>
                <a:cs typeface="Arial"/>
              </a:rPr>
              <a:t>không</a:t>
            </a:r>
            <a:r>
              <a:rPr sz="2150" spc="-35" dirty="0">
                <a:solidFill>
                  <a:srgbClr val="092D6D"/>
                </a:solidFill>
                <a:latin typeface="Arial"/>
                <a:cs typeface="Arial"/>
              </a:rPr>
              <a:t> </a:t>
            </a:r>
            <a:r>
              <a:rPr sz="2150" dirty="0">
                <a:solidFill>
                  <a:srgbClr val="092D6D"/>
                </a:solidFill>
                <a:latin typeface="Arial"/>
                <a:cs typeface="Arial"/>
              </a:rPr>
              <a:t>có</a:t>
            </a:r>
            <a:r>
              <a:rPr sz="2150" spc="-40" dirty="0">
                <a:solidFill>
                  <a:srgbClr val="092D6D"/>
                </a:solidFill>
                <a:latin typeface="Arial"/>
                <a:cs typeface="Arial"/>
              </a:rPr>
              <a:t> </a:t>
            </a:r>
            <a:r>
              <a:rPr sz="2150" dirty="0">
                <a:solidFill>
                  <a:srgbClr val="092D6D"/>
                </a:solidFill>
                <a:latin typeface="Arial"/>
                <a:cs typeface="Arial"/>
              </a:rPr>
              <a:t>bất</a:t>
            </a:r>
            <a:r>
              <a:rPr sz="2150" spc="-35" dirty="0">
                <a:solidFill>
                  <a:srgbClr val="092D6D"/>
                </a:solidFill>
                <a:latin typeface="Arial"/>
                <a:cs typeface="Arial"/>
              </a:rPr>
              <a:t> </a:t>
            </a:r>
            <a:r>
              <a:rPr sz="2150" dirty="0">
                <a:solidFill>
                  <a:srgbClr val="092D6D"/>
                </a:solidFill>
                <a:latin typeface="Arial"/>
                <a:cs typeface="Arial"/>
              </a:rPr>
              <a:t>kỳ</a:t>
            </a:r>
            <a:r>
              <a:rPr sz="2150" spc="-40" dirty="0">
                <a:solidFill>
                  <a:srgbClr val="092D6D"/>
                </a:solidFill>
                <a:latin typeface="Arial"/>
                <a:cs typeface="Arial"/>
              </a:rPr>
              <a:t> </a:t>
            </a:r>
            <a:r>
              <a:rPr sz="2150" dirty="0">
                <a:solidFill>
                  <a:srgbClr val="092D6D"/>
                </a:solidFill>
                <a:latin typeface="Arial"/>
                <a:cs typeface="Arial"/>
              </a:rPr>
              <a:t>triệu</a:t>
            </a:r>
            <a:r>
              <a:rPr sz="2150" spc="-40" dirty="0">
                <a:solidFill>
                  <a:srgbClr val="092D6D"/>
                </a:solidFill>
                <a:latin typeface="Arial"/>
                <a:cs typeface="Arial"/>
              </a:rPr>
              <a:t> </a:t>
            </a:r>
            <a:r>
              <a:rPr sz="2150" dirty="0">
                <a:solidFill>
                  <a:srgbClr val="092D6D"/>
                </a:solidFill>
                <a:latin typeface="Arial"/>
                <a:cs typeface="Arial"/>
              </a:rPr>
              <a:t>chứng</a:t>
            </a:r>
            <a:r>
              <a:rPr sz="2150" spc="-30" dirty="0">
                <a:solidFill>
                  <a:srgbClr val="092D6D"/>
                </a:solidFill>
                <a:latin typeface="Arial"/>
                <a:cs typeface="Arial"/>
              </a:rPr>
              <a:t> </a:t>
            </a:r>
            <a:r>
              <a:rPr sz="2150" dirty="0">
                <a:solidFill>
                  <a:srgbClr val="092D6D"/>
                </a:solidFill>
                <a:latin typeface="Arial"/>
                <a:cs typeface="Arial"/>
              </a:rPr>
              <a:t>nào,</a:t>
            </a:r>
            <a:r>
              <a:rPr sz="2150" spc="-30" dirty="0">
                <a:solidFill>
                  <a:srgbClr val="092D6D"/>
                </a:solidFill>
                <a:latin typeface="Arial"/>
                <a:cs typeface="Arial"/>
              </a:rPr>
              <a:t> </a:t>
            </a:r>
            <a:r>
              <a:rPr sz="2150" dirty="0">
                <a:solidFill>
                  <a:srgbClr val="092D6D"/>
                </a:solidFill>
                <a:latin typeface="Arial"/>
                <a:cs typeface="Arial"/>
              </a:rPr>
              <a:t>vì</a:t>
            </a:r>
            <a:r>
              <a:rPr sz="2150" spc="-35" dirty="0">
                <a:solidFill>
                  <a:srgbClr val="092D6D"/>
                </a:solidFill>
                <a:latin typeface="Arial"/>
                <a:cs typeface="Arial"/>
              </a:rPr>
              <a:t> </a:t>
            </a:r>
            <a:r>
              <a:rPr sz="2150" dirty="0">
                <a:solidFill>
                  <a:srgbClr val="092D6D"/>
                </a:solidFill>
                <a:latin typeface="Arial"/>
                <a:cs typeface="Arial"/>
              </a:rPr>
              <a:t>vậy</a:t>
            </a:r>
            <a:r>
              <a:rPr sz="2150" spc="-35" dirty="0">
                <a:solidFill>
                  <a:srgbClr val="092D6D"/>
                </a:solidFill>
                <a:latin typeface="Arial"/>
                <a:cs typeface="Arial"/>
              </a:rPr>
              <a:t> </a:t>
            </a:r>
            <a:r>
              <a:rPr sz="2150" spc="-25" dirty="0">
                <a:solidFill>
                  <a:srgbClr val="092D6D"/>
                </a:solidFill>
                <a:latin typeface="Arial"/>
                <a:cs typeface="Arial"/>
              </a:rPr>
              <a:t>xét </a:t>
            </a:r>
            <a:r>
              <a:rPr sz="2150" dirty="0">
                <a:solidFill>
                  <a:srgbClr val="092D6D"/>
                </a:solidFill>
                <a:latin typeface="Arial"/>
                <a:cs typeface="Arial"/>
              </a:rPr>
              <a:t>nghiệm</a:t>
            </a:r>
            <a:r>
              <a:rPr sz="2150" spc="-40" dirty="0">
                <a:solidFill>
                  <a:srgbClr val="092D6D"/>
                </a:solidFill>
                <a:latin typeface="Arial"/>
                <a:cs typeface="Arial"/>
              </a:rPr>
              <a:t> </a:t>
            </a:r>
            <a:r>
              <a:rPr sz="2150" dirty="0">
                <a:solidFill>
                  <a:srgbClr val="092D6D"/>
                </a:solidFill>
                <a:latin typeface="Arial"/>
                <a:cs typeface="Arial"/>
              </a:rPr>
              <a:t>là</a:t>
            </a:r>
            <a:r>
              <a:rPr sz="2150" spc="-40" dirty="0">
                <a:solidFill>
                  <a:srgbClr val="092D6D"/>
                </a:solidFill>
                <a:latin typeface="Arial"/>
                <a:cs typeface="Arial"/>
              </a:rPr>
              <a:t> </a:t>
            </a:r>
            <a:r>
              <a:rPr sz="2150" dirty="0">
                <a:solidFill>
                  <a:srgbClr val="092D6D"/>
                </a:solidFill>
                <a:latin typeface="Arial"/>
                <a:cs typeface="Arial"/>
              </a:rPr>
              <a:t>cách</a:t>
            </a:r>
            <a:r>
              <a:rPr sz="2150" spc="-45" dirty="0">
                <a:solidFill>
                  <a:srgbClr val="092D6D"/>
                </a:solidFill>
                <a:latin typeface="Arial"/>
                <a:cs typeface="Arial"/>
              </a:rPr>
              <a:t> </a:t>
            </a:r>
            <a:r>
              <a:rPr sz="2150" dirty="0">
                <a:solidFill>
                  <a:srgbClr val="092D6D"/>
                </a:solidFill>
                <a:latin typeface="Arial"/>
                <a:cs typeface="Arial"/>
              </a:rPr>
              <a:t>duy</a:t>
            </a:r>
            <a:r>
              <a:rPr sz="2150" spc="-30" dirty="0">
                <a:solidFill>
                  <a:srgbClr val="092D6D"/>
                </a:solidFill>
                <a:latin typeface="Arial"/>
                <a:cs typeface="Arial"/>
              </a:rPr>
              <a:t> </a:t>
            </a:r>
            <a:r>
              <a:rPr sz="2150" dirty="0">
                <a:solidFill>
                  <a:srgbClr val="092D6D"/>
                </a:solidFill>
                <a:latin typeface="Arial"/>
                <a:cs typeface="Arial"/>
              </a:rPr>
              <a:t>nhất</a:t>
            </a:r>
            <a:r>
              <a:rPr sz="2150" spc="-35" dirty="0">
                <a:solidFill>
                  <a:srgbClr val="092D6D"/>
                </a:solidFill>
                <a:latin typeface="Arial"/>
                <a:cs typeface="Arial"/>
              </a:rPr>
              <a:t> </a:t>
            </a:r>
            <a:r>
              <a:rPr sz="2150" dirty="0">
                <a:solidFill>
                  <a:srgbClr val="092D6D"/>
                </a:solidFill>
                <a:latin typeface="Arial"/>
                <a:cs typeface="Arial"/>
              </a:rPr>
              <a:t>để</a:t>
            </a:r>
            <a:r>
              <a:rPr sz="2150" spc="-30" dirty="0">
                <a:solidFill>
                  <a:srgbClr val="092D6D"/>
                </a:solidFill>
                <a:latin typeface="Arial"/>
                <a:cs typeface="Arial"/>
              </a:rPr>
              <a:t> </a:t>
            </a:r>
            <a:r>
              <a:rPr sz="2150" dirty="0">
                <a:solidFill>
                  <a:srgbClr val="092D6D"/>
                </a:solidFill>
                <a:latin typeface="Arial"/>
                <a:cs typeface="Arial"/>
              </a:rPr>
              <a:t>biết</a:t>
            </a:r>
            <a:r>
              <a:rPr sz="2150" spc="-45" dirty="0">
                <a:solidFill>
                  <a:srgbClr val="092D6D"/>
                </a:solidFill>
                <a:latin typeface="Arial"/>
                <a:cs typeface="Arial"/>
              </a:rPr>
              <a:t> </a:t>
            </a:r>
            <a:r>
              <a:rPr sz="2150" dirty="0">
                <a:solidFill>
                  <a:srgbClr val="092D6D"/>
                </a:solidFill>
                <a:latin typeface="Arial"/>
                <a:cs typeface="Arial"/>
              </a:rPr>
              <a:t>bạn</a:t>
            </a:r>
            <a:r>
              <a:rPr sz="2150" spc="-30" dirty="0">
                <a:solidFill>
                  <a:srgbClr val="092D6D"/>
                </a:solidFill>
                <a:latin typeface="Arial"/>
                <a:cs typeface="Arial"/>
              </a:rPr>
              <a:t> </a:t>
            </a:r>
            <a:r>
              <a:rPr sz="2150" dirty="0">
                <a:solidFill>
                  <a:srgbClr val="092D6D"/>
                </a:solidFill>
                <a:latin typeface="Arial"/>
                <a:cs typeface="Arial"/>
              </a:rPr>
              <a:t>có</a:t>
            </a:r>
            <a:r>
              <a:rPr sz="2150" spc="-35" dirty="0">
                <a:solidFill>
                  <a:srgbClr val="092D6D"/>
                </a:solidFill>
                <a:latin typeface="Arial"/>
                <a:cs typeface="Arial"/>
              </a:rPr>
              <a:t> </a:t>
            </a:r>
            <a:r>
              <a:rPr sz="2150" spc="-25" dirty="0">
                <a:solidFill>
                  <a:srgbClr val="092D6D"/>
                </a:solidFill>
                <a:latin typeface="Arial"/>
                <a:cs typeface="Arial"/>
              </a:rPr>
              <a:t>bị </a:t>
            </a:r>
            <a:r>
              <a:rPr sz="2150" dirty="0">
                <a:solidFill>
                  <a:srgbClr val="092D6D"/>
                </a:solidFill>
                <a:latin typeface="Arial"/>
                <a:cs typeface="Arial"/>
              </a:rPr>
              <a:t>nhiễm</a:t>
            </a:r>
            <a:r>
              <a:rPr sz="2150" spc="-45" dirty="0">
                <a:solidFill>
                  <a:srgbClr val="092D6D"/>
                </a:solidFill>
                <a:latin typeface="Arial"/>
                <a:cs typeface="Arial"/>
              </a:rPr>
              <a:t> </a:t>
            </a:r>
            <a:r>
              <a:rPr sz="2150" dirty="0">
                <a:solidFill>
                  <a:srgbClr val="092D6D"/>
                </a:solidFill>
                <a:latin typeface="Arial"/>
                <a:cs typeface="Arial"/>
              </a:rPr>
              <a:t>bệnh</a:t>
            </a:r>
            <a:r>
              <a:rPr sz="2150" spc="-40" dirty="0">
                <a:solidFill>
                  <a:srgbClr val="092D6D"/>
                </a:solidFill>
                <a:latin typeface="Arial"/>
                <a:cs typeface="Arial"/>
              </a:rPr>
              <a:t> </a:t>
            </a:r>
            <a:r>
              <a:rPr sz="2150" dirty="0">
                <a:solidFill>
                  <a:srgbClr val="092D6D"/>
                </a:solidFill>
                <a:latin typeface="Arial"/>
                <a:cs typeface="Arial"/>
              </a:rPr>
              <a:t>hay</a:t>
            </a:r>
            <a:r>
              <a:rPr sz="2150" spc="-45" dirty="0">
                <a:solidFill>
                  <a:srgbClr val="092D6D"/>
                </a:solidFill>
                <a:latin typeface="Arial"/>
                <a:cs typeface="Arial"/>
              </a:rPr>
              <a:t> </a:t>
            </a:r>
            <a:r>
              <a:rPr sz="2150" spc="-10" dirty="0">
                <a:solidFill>
                  <a:srgbClr val="092D6D"/>
                </a:solidFill>
                <a:latin typeface="Arial"/>
                <a:cs typeface="Arial"/>
              </a:rPr>
              <a:t>không.</a:t>
            </a:r>
            <a:endParaRPr sz="2150">
              <a:latin typeface="Arial"/>
              <a:cs typeface="Arial"/>
            </a:endParaRPr>
          </a:p>
          <a:p>
            <a:pPr marL="12700" marR="278130">
              <a:lnSpc>
                <a:spcPct val="116300"/>
              </a:lnSpc>
              <a:spcBef>
                <a:spcPts val="2105"/>
              </a:spcBef>
            </a:pPr>
            <a:r>
              <a:rPr sz="2150" dirty="0">
                <a:solidFill>
                  <a:srgbClr val="092D6D"/>
                </a:solidFill>
                <a:latin typeface="Arial"/>
                <a:cs typeface="Arial"/>
              </a:rPr>
              <a:t>Nếu</a:t>
            </a:r>
            <a:r>
              <a:rPr sz="2150" spc="-25" dirty="0">
                <a:solidFill>
                  <a:srgbClr val="092D6D"/>
                </a:solidFill>
                <a:latin typeface="Arial"/>
                <a:cs typeface="Arial"/>
              </a:rPr>
              <a:t> </a:t>
            </a:r>
            <a:r>
              <a:rPr sz="2150" dirty="0">
                <a:solidFill>
                  <a:srgbClr val="092D6D"/>
                </a:solidFill>
                <a:latin typeface="Arial"/>
                <a:cs typeface="Arial"/>
              </a:rPr>
              <a:t>ai</a:t>
            </a:r>
            <a:r>
              <a:rPr sz="2150" spc="-35" dirty="0">
                <a:solidFill>
                  <a:srgbClr val="092D6D"/>
                </a:solidFill>
                <a:latin typeface="Arial"/>
                <a:cs typeface="Arial"/>
              </a:rPr>
              <a:t> </a:t>
            </a:r>
            <a:r>
              <a:rPr sz="2150" dirty="0">
                <a:solidFill>
                  <a:srgbClr val="092D6D"/>
                </a:solidFill>
                <a:latin typeface="Arial"/>
                <a:cs typeface="Arial"/>
              </a:rPr>
              <a:t>đó</a:t>
            </a:r>
            <a:r>
              <a:rPr sz="2150" spc="-20" dirty="0">
                <a:solidFill>
                  <a:srgbClr val="092D6D"/>
                </a:solidFill>
                <a:latin typeface="Arial"/>
                <a:cs typeface="Arial"/>
              </a:rPr>
              <a:t> </a:t>
            </a:r>
            <a:r>
              <a:rPr sz="2150" dirty="0">
                <a:solidFill>
                  <a:srgbClr val="092D6D"/>
                </a:solidFill>
                <a:latin typeface="Arial"/>
                <a:cs typeface="Arial"/>
              </a:rPr>
              <a:t>bị</a:t>
            </a:r>
            <a:r>
              <a:rPr sz="2150" spc="-35" dirty="0">
                <a:solidFill>
                  <a:srgbClr val="092D6D"/>
                </a:solidFill>
                <a:latin typeface="Arial"/>
                <a:cs typeface="Arial"/>
              </a:rPr>
              <a:t> </a:t>
            </a:r>
            <a:r>
              <a:rPr sz="2150" dirty="0">
                <a:solidFill>
                  <a:srgbClr val="092D6D"/>
                </a:solidFill>
                <a:latin typeface="Arial"/>
                <a:cs typeface="Arial"/>
              </a:rPr>
              <a:t>nhiễm</a:t>
            </a:r>
            <a:r>
              <a:rPr sz="2150" spc="-30" dirty="0">
                <a:solidFill>
                  <a:srgbClr val="092D6D"/>
                </a:solidFill>
                <a:latin typeface="Arial"/>
                <a:cs typeface="Arial"/>
              </a:rPr>
              <a:t> </a:t>
            </a:r>
            <a:r>
              <a:rPr sz="2150" dirty="0">
                <a:solidFill>
                  <a:srgbClr val="092D6D"/>
                </a:solidFill>
                <a:latin typeface="Arial"/>
                <a:cs typeface="Arial"/>
              </a:rPr>
              <a:t>bệnh,</a:t>
            </a:r>
            <a:r>
              <a:rPr sz="2150" spc="-25" dirty="0">
                <a:solidFill>
                  <a:srgbClr val="092D6D"/>
                </a:solidFill>
                <a:latin typeface="Arial"/>
                <a:cs typeface="Arial"/>
              </a:rPr>
              <a:t> </a:t>
            </a:r>
            <a:r>
              <a:rPr sz="2150" dirty="0">
                <a:solidFill>
                  <a:srgbClr val="092D6D"/>
                </a:solidFill>
                <a:latin typeface="Arial"/>
                <a:cs typeface="Arial"/>
              </a:rPr>
              <a:t>tin</a:t>
            </a:r>
            <a:r>
              <a:rPr sz="2150" spc="-30" dirty="0">
                <a:solidFill>
                  <a:srgbClr val="092D6D"/>
                </a:solidFill>
                <a:latin typeface="Arial"/>
                <a:cs typeface="Arial"/>
              </a:rPr>
              <a:t> </a:t>
            </a:r>
            <a:r>
              <a:rPr sz="2150" dirty="0">
                <a:solidFill>
                  <a:srgbClr val="092D6D"/>
                </a:solidFill>
                <a:latin typeface="Arial"/>
                <a:cs typeface="Arial"/>
              </a:rPr>
              <a:t>tốt</a:t>
            </a:r>
            <a:r>
              <a:rPr sz="2150" spc="-25" dirty="0">
                <a:solidFill>
                  <a:srgbClr val="092D6D"/>
                </a:solidFill>
                <a:latin typeface="Arial"/>
                <a:cs typeface="Arial"/>
              </a:rPr>
              <a:t> </a:t>
            </a:r>
            <a:r>
              <a:rPr sz="2150" dirty="0">
                <a:solidFill>
                  <a:srgbClr val="092D6D"/>
                </a:solidFill>
                <a:latin typeface="Arial"/>
                <a:cs typeface="Arial"/>
              </a:rPr>
              <a:t>là</a:t>
            </a:r>
            <a:r>
              <a:rPr sz="2150" spc="-25" dirty="0">
                <a:solidFill>
                  <a:srgbClr val="092D6D"/>
                </a:solidFill>
                <a:latin typeface="Arial"/>
                <a:cs typeface="Arial"/>
              </a:rPr>
              <a:t> </a:t>
            </a:r>
            <a:r>
              <a:rPr sz="2150" dirty="0">
                <a:solidFill>
                  <a:srgbClr val="092D6D"/>
                </a:solidFill>
                <a:latin typeface="Arial"/>
                <a:cs typeface="Arial"/>
              </a:rPr>
              <a:t>có</a:t>
            </a:r>
            <a:r>
              <a:rPr sz="2150" spc="-20" dirty="0">
                <a:solidFill>
                  <a:srgbClr val="092D6D"/>
                </a:solidFill>
                <a:latin typeface="Arial"/>
                <a:cs typeface="Arial"/>
              </a:rPr>
              <a:t> </a:t>
            </a:r>
            <a:r>
              <a:rPr sz="2150" spc="-25" dirty="0">
                <a:solidFill>
                  <a:srgbClr val="092D6D"/>
                </a:solidFill>
                <a:latin typeface="Arial"/>
                <a:cs typeface="Arial"/>
              </a:rPr>
              <a:t>vắc </a:t>
            </a:r>
            <a:r>
              <a:rPr sz="2150" dirty="0">
                <a:solidFill>
                  <a:srgbClr val="092D6D"/>
                </a:solidFill>
                <a:latin typeface="Arial"/>
                <a:cs typeface="Arial"/>
              </a:rPr>
              <a:t>xin</a:t>
            </a:r>
            <a:r>
              <a:rPr sz="2150" spc="-35" dirty="0">
                <a:solidFill>
                  <a:srgbClr val="092D6D"/>
                </a:solidFill>
                <a:latin typeface="Arial"/>
                <a:cs typeface="Arial"/>
              </a:rPr>
              <a:t> </a:t>
            </a:r>
            <a:r>
              <a:rPr sz="2150" dirty="0">
                <a:solidFill>
                  <a:srgbClr val="092D6D"/>
                </a:solidFill>
                <a:latin typeface="Arial"/>
                <a:cs typeface="Arial"/>
              </a:rPr>
              <a:t>an</a:t>
            </a:r>
            <a:r>
              <a:rPr sz="2150" spc="-35" dirty="0">
                <a:solidFill>
                  <a:srgbClr val="092D6D"/>
                </a:solidFill>
                <a:latin typeface="Arial"/>
                <a:cs typeface="Arial"/>
              </a:rPr>
              <a:t> </a:t>
            </a:r>
            <a:r>
              <a:rPr sz="2150" dirty="0">
                <a:solidFill>
                  <a:srgbClr val="092D6D"/>
                </a:solidFill>
                <a:latin typeface="Arial"/>
                <a:cs typeface="Arial"/>
              </a:rPr>
              <a:t>toàn</a:t>
            </a:r>
            <a:r>
              <a:rPr sz="2150" spc="-35" dirty="0">
                <a:solidFill>
                  <a:srgbClr val="092D6D"/>
                </a:solidFill>
                <a:latin typeface="Arial"/>
                <a:cs typeface="Arial"/>
              </a:rPr>
              <a:t> </a:t>
            </a:r>
            <a:r>
              <a:rPr sz="2150" dirty="0">
                <a:solidFill>
                  <a:srgbClr val="092D6D"/>
                </a:solidFill>
                <a:latin typeface="Arial"/>
                <a:cs typeface="Arial"/>
              </a:rPr>
              <a:t>và</a:t>
            </a:r>
            <a:r>
              <a:rPr sz="2150" spc="-25" dirty="0">
                <a:solidFill>
                  <a:srgbClr val="092D6D"/>
                </a:solidFill>
                <a:latin typeface="Arial"/>
                <a:cs typeface="Arial"/>
              </a:rPr>
              <a:t> </a:t>
            </a:r>
            <a:r>
              <a:rPr sz="2150" dirty="0">
                <a:solidFill>
                  <a:srgbClr val="092D6D"/>
                </a:solidFill>
                <a:latin typeface="Arial"/>
                <a:cs typeface="Arial"/>
              </a:rPr>
              <a:t>hiệu</a:t>
            </a:r>
            <a:r>
              <a:rPr sz="2150" spc="-40" dirty="0">
                <a:solidFill>
                  <a:srgbClr val="092D6D"/>
                </a:solidFill>
                <a:latin typeface="Arial"/>
                <a:cs typeface="Arial"/>
              </a:rPr>
              <a:t> </a:t>
            </a:r>
            <a:r>
              <a:rPr sz="2150" dirty="0">
                <a:solidFill>
                  <a:srgbClr val="092D6D"/>
                </a:solidFill>
                <a:latin typeface="Arial"/>
                <a:cs typeface="Arial"/>
              </a:rPr>
              <a:t>quả</a:t>
            </a:r>
            <a:r>
              <a:rPr sz="2150" spc="-35" dirty="0">
                <a:solidFill>
                  <a:srgbClr val="092D6D"/>
                </a:solidFill>
                <a:latin typeface="Arial"/>
                <a:cs typeface="Arial"/>
              </a:rPr>
              <a:t> </a:t>
            </a:r>
            <a:r>
              <a:rPr sz="2150" dirty="0">
                <a:solidFill>
                  <a:srgbClr val="092D6D"/>
                </a:solidFill>
                <a:latin typeface="Arial"/>
                <a:cs typeface="Arial"/>
              </a:rPr>
              <a:t>có</a:t>
            </a:r>
            <a:r>
              <a:rPr sz="2150" spc="-30" dirty="0">
                <a:solidFill>
                  <a:srgbClr val="092D6D"/>
                </a:solidFill>
                <a:latin typeface="Arial"/>
                <a:cs typeface="Arial"/>
              </a:rPr>
              <a:t> </a:t>
            </a:r>
            <a:r>
              <a:rPr sz="2150" dirty="0">
                <a:solidFill>
                  <a:srgbClr val="092D6D"/>
                </a:solidFill>
                <a:latin typeface="Arial"/>
                <a:cs typeface="Arial"/>
              </a:rPr>
              <a:t>thể</a:t>
            </a:r>
            <a:r>
              <a:rPr sz="2150" spc="-35" dirty="0">
                <a:solidFill>
                  <a:srgbClr val="092D6D"/>
                </a:solidFill>
                <a:latin typeface="Arial"/>
                <a:cs typeface="Arial"/>
              </a:rPr>
              <a:t> </a:t>
            </a:r>
            <a:r>
              <a:rPr sz="2150" dirty="0">
                <a:solidFill>
                  <a:srgbClr val="092D6D"/>
                </a:solidFill>
                <a:latin typeface="Arial"/>
                <a:cs typeface="Arial"/>
              </a:rPr>
              <a:t>bảo</a:t>
            </a:r>
            <a:r>
              <a:rPr sz="2150" spc="-35" dirty="0">
                <a:solidFill>
                  <a:srgbClr val="092D6D"/>
                </a:solidFill>
                <a:latin typeface="Arial"/>
                <a:cs typeface="Arial"/>
              </a:rPr>
              <a:t> </a:t>
            </a:r>
            <a:r>
              <a:rPr sz="2150" spc="-25" dirty="0">
                <a:solidFill>
                  <a:srgbClr val="092D6D"/>
                </a:solidFill>
                <a:latin typeface="Arial"/>
                <a:cs typeface="Arial"/>
              </a:rPr>
              <a:t>vệ </a:t>
            </a:r>
            <a:r>
              <a:rPr sz="2150" dirty="0">
                <a:solidFill>
                  <a:srgbClr val="092D6D"/>
                </a:solidFill>
                <a:latin typeface="Arial"/>
                <a:cs typeface="Arial"/>
              </a:rPr>
              <a:t>những</a:t>
            </a:r>
            <a:r>
              <a:rPr sz="2150" spc="-55" dirty="0">
                <a:solidFill>
                  <a:srgbClr val="092D6D"/>
                </a:solidFill>
                <a:latin typeface="Arial"/>
                <a:cs typeface="Arial"/>
              </a:rPr>
              <a:t> </a:t>
            </a:r>
            <a:r>
              <a:rPr sz="2150" dirty="0">
                <a:solidFill>
                  <a:srgbClr val="092D6D"/>
                </a:solidFill>
                <a:latin typeface="Arial"/>
                <a:cs typeface="Arial"/>
              </a:rPr>
              <a:t>người</a:t>
            </a:r>
            <a:r>
              <a:rPr sz="2150" spc="-60" dirty="0">
                <a:solidFill>
                  <a:srgbClr val="092D6D"/>
                </a:solidFill>
                <a:latin typeface="Arial"/>
                <a:cs typeface="Arial"/>
              </a:rPr>
              <a:t> </a:t>
            </a:r>
            <a:r>
              <a:rPr sz="2150" dirty="0">
                <a:solidFill>
                  <a:srgbClr val="092D6D"/>
                </a:solidFill>
                <a:latin typeface="Arial"/>
                <a:cs typeface="Arial"/>
              </a:rPr>
              <a:t>thân</a:t>
            </a:r>
            <a:r>
              <a:rPr sz="2150" spc="-55" dirty="0">
                <a:solidFill>
                  <a:srgbClr val="092D6D"/>
                </a:solidFill>
                <a:latin typeface="Arial"/>
                <a:cs typeface="Arial"/>
              </a:rPr>
              <a:t> </a:t>
            </a:r>
            <a:r>
              <a:rPr sz="2150" spc="-20" dirty="0">
                <a:solidFill>
                  <a:srgbClr val="092D6D"/>
                </a:solidFill>
                <a:latin typeface="Arial"/>
                <a:cs typeface="Arial"/>
              </a:rPr>
              <a:t>yêu.</a:t>
            </a:r>
            <a:endParaRPr sz="2150">
              <a:latin typeface="Arial"/>
              <a:cs typeface="Arial"/>
            </a:endParaRPr>
          </a:p>
          <a:p>
            <a:pPr>
              <a:lnSpc>
                <a:spcPct val="100000"/>
              </a:lnSpc>
              <a:spcBef>
                <a:spcPts val="950"/>
              </a:spcBef>
            </a:pPr>
            <a:endParaRPr sz="2150">
              <a:latin typeface="Arial"/>
              <a:cs typeface="Arial"/>
            </a:endParaRPr>
          </a:p>
          <a:p>
            <a:pPr marL="12700">
              <a:lnSpc>
                <a:spcPct val="100000"/>
              </a:lnSpc>
            </a:pPr>
            <a:r>
              <a:rPr sz="2150" dirty="0">
                <a:solidFill>
                  <a:srgbClr val="092D6D"/>
                </a:solidFill>
                <a:latin typeface="Arial"/>
                <a:cs typeface="Arial"/>
              </a:rPr>
              <a:t>Việc</a:t>
            </a:r>
            <a:r>
              <a:rPr sz="2150" spc="-35" dirty="0">
                <a:solidFill>
                  <a:srgbClr val="092D6D"/>
                </a:solidFill>
                <a:latin typeface="Arial"/>
                <a:cs typeface="Arial"/>
              </a:rPr>
              <a:t> </a:t>
            </a:r>
            <a:r>
              <a:rPr sz="2150" dirty="0">
                <a:solidFill>
                  <a:srgbClr val="092D6D"/>
                </a:solidFill>
                <a:latin typeface="Arial"/>
                <a:cs typeface="Arial"/>
              </a:rPr>
              <a:t>xét</a:t>
            </a:r>
            <a:r>
              <a:rPr sz="2150" spc="-25" dirty="0">
                <a:solidFill>
                  <a:srgbClr val="092D6D"/>
                </a:solidFill>
                <a:latin typeface="Arial"/>
                <a:cs typeface="Arial"/>
              </a:rPr>
              <a:t> </a:t>
            </a:r>
            <a:r>
              <a:rPr sz="2150" dirty="0">
                <a:solidFill>
                  <a:srgbClr val="092D6D"/>
                </a:solidFill>
                <a:latin typeface="Arial"/>
                <a:cs typeface="Arial"/>
              </a:rPr>
              <a:t>nghiệm</a:t>
            </a:r>
            <a:r>
              <a:rPr sz="2150" spc="-45" dirty="0">
                <a:solidFill>
                  <a:srgbClr val="092D6D"/>
                </a:solidFill>
                <a:latin typeface="Arial"/>
                <a:cs typeface="Arial"/>
              </a:rPr>
              <a:t> </a:t>
            </a:r>
            <a:r>
              <a:rPr sz="2150" dirty="0">
                <a:solidFill>
                  <a:srgbClr val="092D6D"/>
                </a:solidFill>
                <a:latin typeface="Arial"/>
                <a:cs typeface="Arial"/>
              </a:rPr>
              <a:t>ngay</a:t>
            </a:r>
            <a:r>
              <a:rPr sz="2150" spc="-30" dirty="0">
                <a:solidFill>
                  <a:srgbClr val="092D6D"/>
                </a:solidFill>
                <a:latin typeface="Arial"/>
                <a:cs typeface="Arial"/>
              </a:rPr>
              <a:t> </a:t>
            </a:r>
            <a:r>
              <a:rPr sz="2150" dirty="0">
                <a:solidFill>
                  <a:srgbClr val="092D6D"/>
                </a:solidFill>
                <a:latin typeface="Arial"/>
                <a:cs typeface="Arial"/>
              </a:rPr>
              <a:t>bây</a:t>
            </a:r>
            <a:r>
              <a:rPr sz="2150" spc="-45" dirty="0">
                <a:solidFill>
                  <a:srgbClr val="092D6D"/>
                </a:solidFill>
                <a:latin typeface="Arial"/>
                <a:cs typeface="Arial"/>
              </a:rPr>
              <a:t> </a:t>
            </a:r>
            <a:r>
              <a:rPr sz="2150" dirty="0">
                <a:solidFill>
                  <a:srgbClr val="092D6D"/>
                </a:solidFill>
                <a:latin typeface="Arial"/>
                <a:cs typeface="Arial"/>
              </a:rPr>
              <a:t>giờ</a:t>
            </a:r>
            <a:r>
              <a:rPr sz="2150" spc="-30" dirty="0">
                <a:solidFill>
                  <a:srgbClr val="092D6D"/>
                </a:solidFill>
                <a:latin typeface="Arial"/>
                <a:cs typeface="Arial"/>
              </a:rPr>
              <a:t> </a:t>
            </a:r>
            <a:r>
              <a:rPr sz="2150" dirty="0">
                <a:solidFill>
                  <a:srgbClr val="092D6D"/>
                </a:solidFill>
                <a:latin typeface="Arial"/>
                <a:cs typeface="Arial"/>
              </a:rPr>
              <a:t>có</a:t>
            </a:r>
            <a:r>
              <a:rPr sz="2150" spc="-45" dirty="0">
                <a:solidFill>
                  <a:srgbClr val="092D6D"/>
                </a:solidFill>
                <a:latin typeface="Arial"/>
                <a:cs typeface="Arial"/>
              </a:rPr>
              <a:t> </a:t>
            </a:r>
            <a:r>
              <a:rPr sz="2150" dirty="0">
                <a:solidFill>
                  <a:srgbClr val="092D6D"/>
                </a:solidFill>
                <a:latin typeface="Arial"/>
                <a:cs typeface="Arial"/>
              </a:rPr>
              <a:t>thể</a:t>
            </a:r>
            <a:r>
              <a:rPr sz="2150" spc="-35" dirty="0">
                <a:solidFill>
                  <a:srgbClr val="092D6D"/>
                </a:solidFill>
                <a:latin typeface="Arial"/>
                <a:cs typeface="Arial"/>
              </a:rPr>
              <a:t> </a:t>
            </a:r>
            <a:r>
              <a:rPr sz="2150" spc="-20" dirty="0">
                <a:solidFill>
                  <a:srgbClr val="092D6D"/>
                </a:solidFill>
                <a:latin typeface="Arial"/>
                <a:cs typeface="Arial"/>
              </a:rPr>
              <a:t>giúp</a:t>
            </a:r>
            <a:endParaRPr sz="2150">
              <a:latin typeface="Arial"/>
              <a:cs typeface="Arial"/>
            </a:endParaRPr>
          </a:p>
          <a:p>
            <a:pPr marL="12700">
              <a:lnSpc>
                <a:spcPct val="100000"/>
              </a:lnSpc>
              <a:spcBef>
                <a:spcPts val="420"/>
              </a:spcBef>
            </a:pPr>
            <a:r>
              <a:rPr sz="2150" dirty="0">
                <a:solidFill>
                  <a:srgbClr val="092D6D"/>
                </a:solidFill>
                <a:latin typeface="Arial"/>
                <a:cs typeface="Arial"/>
              </a:rPr>
              <a:t>bạn</a:t>
            </a:r>
            <a:r>
              <a:rPr sz="2150" spc="-40" dirty="0">
                <a:solidFill>
                  <a:srgbClr val="092D6D"/>
                </a:solidFill>
                <a:latin typeface="Arial"/>
                <a:cs typeface="Arial"/>
              </a:rPr>
              <a:t> </a:t>
            </a:r>
            <a:r>
              <a:rPr sz="2150" dirty="0">
                <a:solidFill>
                  <a:srgbClr val="092D6D"/>
                </a:solidFill>
                <a:latin typeface="Arial"/>
                <a:cs typeface="Arial"/>
              </a:rPr>
              <a:t>và</a:t>
            </a:r>
            <a:r>
              <a:rPr sz="2150" spc="-25" dirty="0">
                <a:solidFill>
                  <a:srgbClr val="092D6D"/>
                </a:solidFill>
                <a:latin typeface="Arial"/>
                <a:cs typeface="Arial"/>
              </a:rPr>
              <a:t> </a:t>
            </a:r>
            <a:r>
              <a:rPr sz="2150" dirty="0">
                <a:solidFill>
                  <a:srgbClr val="092D6D"/>
                </a:solidFill>
                <a:latin typeface="Arial"/>
                <a:cs typeface="Arial"/>
              </a:rPr>
              <a:t>gia</a:t>
            </a:r>
            <a:r>
              <a:rPr sz="2150" spc="-40" dirty="0">
                <a:solidFill>
                  <a:srgbClr val="092D6D"/>
                </a:solidFill>
                <a:latin typeface="Arial"/>
                <a:cs typeface="Arial"/>
              </a:rPr>
              <a:t> </a:t>
            </a:r>
            <a:r>
              <a:rPr sz="2150" dirty="0">
                <a:solidFill>
                  <a:srgbClr val="092D6D"/>
                </a:solidFill>
                <a:latin typeface="Arial"/>
                <a:cs typeface="Arial"/>
              </a:rPr>
              <a:t>đình</a:t>
            </a:r>
            <a:r>
              <a:rPr sz="2150" spc="-35" dirty="0">
                <a:solidFill>
                  <a:srgbClr val="092D6D"/>
                </a:solidFill>
                <a:latin typeface="Arial"/>
                <a:cs typeface="Arial"/>
              </a:rPr>
              <a:t> </a:t>
            </a:r>
            <a:r>
              <a:rPr sz="2150" dirty="0">
                <a:solidFill>
                  <a:srgbClr val="092D6D"/>
                </a:solidFill>
                <a:latin typeface="Arial"/>
                <a:cs typeface="Arial"/>
              </a:rPr>
              <a:t>được</a:t>
            </a:r>
            <a:r>
              <a:rPr sz="2150" spc="-40" dirty="0">
                <a:solidFill>
                  <a:srgbClr val="092D6D"/>
                </a:solidFill>
                <a:latin typeface="Arial"/>
                <a:cs typeface="Arial"/>
              </a:rPr>
              <a:t> </a:t>
            </a:r>
            <a:r>
              <a:rPr sz="2150" dirty="0">
                <a:solidFill>
                  <a:srgbClr val="092D6D"/>
                </a:solidFill>
                <a:latin typeface="Arial"/>
                <a:cs typeface="Arial"/>
              </a:rPr>
              <a:t>khỏe</a:t>
            </a:r>
            <a:r>
              <a:rPr sz="2150" spc="-40" dirty="0">
                <a:solidFill>
                  <a:srgbClr val="092D6D"/>
                </a:solidFill>
                <a:latin typeface="Arial"/>
                <a:cs typeface="Arial"/>
              </a:rPr>
              <a:t> </a:t>
            </a:r>
            <a:r>
              <a:rPr sz="2150" spc="-10" dirty="0">
                <a:solidFill>
                  <a:srgbClr val="092D6D"/>
                </a:solidFill>
                <a:latin typeface="Arial"/>
                <a:cs typeface="Arial"/>
              </a:rPr>
              <a:t>mạnh!”</a:t>
            </a:r>
            <a:endParaRPr sz="2150">
              <a:latin typeface="Arial"/>
              <a:cs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999358" y="1804543"/>
            <a:ext cx="4443095" cy="398780"/>
          </a:xfrm>
          <a:prstGeom prst="rect">
            <a:avLst/>
          </a:prstGeom>
        </p:spPr>
        <p:txBody>
          <a:bodyPr vert="horz" wrap="square" lIns="0" tIns="12065" rIns="0" bIns="0" rtlCol="0">
            <a:spAutoFit/>
          </a:bodyPr>
          <a:lstStyle/>
          <a:p>
            <a:pPr marL="12700">
              <a:lnSpc>
                <a:spcPct val="100000"/>
              </a:lnSpc>
              <a:spcBef>
                <a:spcPts val="95"/>
              </a:spcBef>
            </a:pPr>
            <a:r>
              <a:rPr sz="2450" dirty="0">
                <a:solidFill>
                  <a:srgbClr val="082C6C"/>
                </a:solidFill>
                <a:latin typeface="Times New Roman"/>
                <a:cs typeface="Times New Roman"/>
              </a:rPr>
              <a:t>Hãy</a:t>
            </a:r>
            <a:r>
              <a:rPr sz="2450" spc="-55" dirty="0">
                <a:solidFill>
                  <a:srgbClr val="082C6C"/>
                </a:solidFill>
                <a:latin typeface="Times New Roman"/>
                <a:cs typeface="Times New Roman"/>
              </a:rPr>
              <a:t> </a:t>
            </a:r>
            <a:r>
              <a:rPr sz="2450" dirty="0">
                <a:solidFill>
                  <a:srgbClr val="082C6C"/>
                </a:solidFill>
                <a:latin typeface="Times New Roman"/>
                <a:cs typeface="Times New Roman"/>
              </a:rPr>
              <a:t>lên</a:t>
            </a:r>
            <a:r>
              <a:rPr sz="2450" spc="-75" dirty="0">
                <a:solidFill>
                  <a:srgbClr val="082C6C"/>
                </a:solidFill>
                <a:latin typeface="Times New Roman"/>
                <a:cs typeface="Times New Roman"/>
              </a:rPr>
              <a:t> </a:t>
            </a:r>
            <a:r>
              <a:rPr sz="2450" dirty="0">
                <a:solidFill>
                  <a:srgbClr val="082C6C"/>
                </a:solidFill>
                <a:latin typeface="Times New Roman"/>
                <a:cs typeface="Times New Roman"/>
              </a:rPr>
              <a:t>kế</a:t>
            </a:r>
            <a:r>
              <a:rPr sz="2450" spc="-60" dirty="0">
                <a:solidFill>
                  <a:srgbClr val="082C6C"/>
                </a:solidFill>
                <a:latin typeface="Times New Roman"/>
                <a:cs typeface="Times New Roman"/>
              </a:rPr>
              <a:t> </a:t>
            </a:r>
            <a:r>
              <a:rPr sz="2450" dirty="0">
                <a:solidFill>
                  <a:srgbClr val="082C6C"/>
                </a:solidFill>
                <a:latin typeface="Times New Roman"/>
                <a:cs typeface="Times New Roman"/>
              </a:rPr>
              <a:t>hoạch</a:t>
            </a:r>
            <a:r>
              <a:rPr sz="2450" spc="-50" dirty="0">
                <a:solidFill>
                  <a:srgbClr val="082C6C"/>
                </a:solidFill>
                <a:latin typeface="Times New Roman"/>
                <a:cs typeface="Times New Roman"/>
              </a:rPr>
              <a:t> </a:t>
            </a:r>
            <a:r>
              <a:rPr sz="2450" dirty="0">
                <a:solidFill>
                  <a:srgbClr val="082C6C"/>
                </a:solidFill>
                <a:latin typeface="Times New Roman"/>
                <a:cs typeface="Times New Roman"/>
              </a:rPr>
              <a:t>để</a:t>
            </a:r>
            <a:r>
              <a:rPr sz="2450" spc="-75" dirty="0">
                <a:solidFill>
                  <a:srgbClr val="082C6C"/>
                </a:solidFill>
                <a:latin typeface="Times New Roman"/>
                <a:cs typeface="Times New Roman"/>
              </a:rPr>
              <a:t> </a:t>
            </a:r>
            <a:r>
              <a:rPr sz="2450" dirty="0">
                <a:solidFill>
                  <a:srgbClr val="082C6C"/>
                </a:solidFill>
                <a:latin typeface="Times New Roman"/>
                <a:cs typeface="Times New Roman"/>
              </a:rPr>
              <a:t>được</a:t>
            </a:r>
            <a:r>
              <a:rPr sz="2450" spc="-55" dirty="0">
                <a:solidFill>
                  <a:srgbClr val="082C6C"/>
                </a:solidFill>
                <a:latin typeface="Times New Roman"/>
                <a:cs typeface="Times New Roman"/>
              </a:rPr>
              <a:t> </a:t>
            </a:r>
            <a:r>
              <a:rPr sz="2450" dirty="0">
                <a:solidFill>
                  <a:srgbClr val="082C6C"/>
                </a:solidFill>
                <a:latin typeface="Times New Roman"/>
                <a:cs typeface="Times New Roman"/>
              </a:rPr>
              <a:t>kiểm</a:t>
            </a:r>
            <a:r>
              <a:rPr sz="2450" spc="-70" dirty="0">
                <a:solidFill>
                  <a:srgbClr val="082C6C"/>
                </a:solidFill>
                <a:latin typeface="Times New Roman"/>
                <a:cs typeface="Times New Roman"/>
              </a:rPr>
              <a:t> </a:t>
            </a:r>
            <a:r>
              <a:rPr sz="2450" spc="-20" dirty="0">
                <a:solidFill>
                  <a:srgbClr val="082C6C"/>
                </a:solidFill>
                <a:latin typeface="Times New Roman"/>
                <a:cs typeface="Times New Roman"/>
              </a:rPr>
              <a:t>tra!</a:t>
            </a:r>
            <a:endParaRPr sz="2450">
              <a:latin typeface="Times New Roman"/>
              <a:cs typeface="Times New Roman"/>
            </a:endParaRPr>
          </a:p>
        </p:txBody>
      </p:sp>
      <p:sp>
        <p:nvSpPr>
          <p:cNvPr id="3" name="object 3"/>
          <p:cNvSpPr txBox="1"/>
          <p:nvPr/>
        </p:nvSpPr>
        <p:spPr>
          <a:xfrm>
            <a:off x="190906" y="5711190"/>
            <a:ext cx="3218180" cy="292735"/>
          </a:xfrm>
          <a:prstGeom prst="rect">
            <a:avLst/>
          </a:prstGeom>
        </p:spPr>
        <p:txBody>
          <a:bodyPr vert="horz" wrap="square" lIns="0" tIns="12700" rIns="0" bIns="0" rtlCol="0">
            <a:spAutoFit/>
          </a:bodyPr>
          <a:lstStyle/>
          <a:p>
            <a:pPr marL="12700">
              <a:lnSpc>
                <a:spcPct val="100000"/>
              </a:lnSpc>
              <a:spcBef>
                <a:spcPts val="100"/>
              </a:spcBef>
            </a:pPr>
            <a:r>
              <a:rPr sz="1750" dirty="0">
                <a:solidFill>
                  <a:srgbClr val="082C6C"/>
                </a:solidFill>
                <a:latin typeface="Times New Roman"/>
                <a:cs typeface="Times New Roman"/>
              </a:rPr>
              <a:t>Hãy</a:t>
            </a:r>
            <a:r>
              <a:rPr sz="1750" spc="-30" dirty="0">
                <a:solidFill>
                  <a:srgbClr val="082C6C"/>
                </a:solidFill>
                <a:latin typeface="Times New Roman"/>
                <a:cs typeface="Times New Roman"/>
              </a:rPr>
              <a:t> </a:t>
            </a:r>
            <a:r>
              <a:rPr sz="1750" dirty="0">
                <a:solidFill>
                  <a:srgbClr val="082C6C"/>
                </a:solidFill>
                <a:latin typeface="Times New Roman"/>
                <a:cs typeface="Times New Roman"/>
              </a:rPr>
              <a:t>cam</a:t>
            </a:r>
            <a:r>
              <a:rPr sz="1750" spc="-15" dirty="0">
                <a:solidFill>
                  <a:srgbClr val="082C6C"/>
                </a:solidFill>
                <a:latin typeface="Times New Roman"/>
                <a:cs typeface="Times New Roman"/>
              </a:rPr>
              <a:t> </a:t>
            </a:r>
            <a:r>
              <a:rPr sz="1750" dirty="0">
                <a:solidFill>
                  <a:srgbClr val="082C6C"/>
                </a:solidFill>
                <a:latin typeface="Times New Roman"/>
                <a:cs typeface="Times New Roman"/>
              </a:rPr>
              <a:t>kết</a:t>
            </a:r>
            <a:r>
              <a:rPr sz="1750" spc="-25" dirty="0">
                <a:solidFill>
                  <a:srgbClr val="082C6C"/>
                </a:solidFill>
                <a:latin typeface="Times New Roman"/>
                <a:cs typeface="Times New Roman"/>
              </a:rPr>
              <a:t> </a:t>
            </a:r>
            <a:r>
              <a:rPr sz="1750" dirty="0">
                <a:solidFill>
                  <a:srgbClr val="082C6C"/>
                </a:solidFill>
                <a:latin typeface="Times New Roman"/>
                <a:cs typeface="Times New Roman"/>
              </a:rPr>
              <a:t>với</a:t>
            </a:r>
            <a:r>
              <a:rPr sz="1750" spc="-20" dirty="0">
                <a:solidFill>
                  <a:srgbClr val="082C6C"/>
                </a:solidFill>
                <a:latin typeface="Times New Roman"/>
                <a:cs typeface="Times New Roman"/>
              </a:rPr>
              <a:t> </a:t>
            </a:r>
            <a:r>
              <a:rPr sz="1750" dirty="0">
                <a:solidFill>
                  <a:srgbClr val="082C6C"/>
                </a:solidFill>
                <a:latin typeface="Times New Roman"/>
                <a:cs typeface="Times New Roman"/>
              </a:rPr>
              <a:t>gia</a:t>
            </a:r>
            <a:r>
              <a:rPr sz="1750" spc="-10" dirty="0">
                <a:solidFill>
                  <a:srgbClr val="082C6C"/>
                </a:solidFill>
                <a:latin typeface="Times New Roman"/>
                <a:cs typeface="Times New Roman"/>
              </a:rPr>
              <a:t> </a:t>
            </a:r>
            <a:r>
              <a:rPr sz="1750" dirty="0">
                <a:solidFill>
                  <a:srgbClr val="082C6C"/>
                </a:solidFill>
                <a:latin typeface="Times New Roman"/>
                <a:cs typeface="Times New Roman"/>
              </a:rPr>
              <a:t>đình và</a:t>
            </a:r>
            <a:r>
              <a:rPr sz="1750" spc="-20" dirty="0">
                <a:solidFill>
                  <a:srgbClr val="082C6C"/>
                </a:solidFill>
                <a:latin typeface="Times New Roman"/>
                <a:cs typeface="Times New Roman"/>
              </a:rPr>
              <a:t> </a:t>
            </a:r>
            <a:r>
              <a:rPr sz="1750" dirty="0">
                <a:solidFill>
                  <a:srgbClr val="082C6C"/>
                </a:solidFill>
                <a:latin typeface="Times New Roman"/>
                <a:cs typeface="Times New Roman"/>
              </a:rPr>
              <a:t>bạn</a:t>
            </a:r>
            <a:r>
              <a:rPr sz="1750" spc="-20" dirty="0">
                <a:solidFill>
                  <a:srgbClr val="082C6C"/>
                </a:solidFill>
                <a:latin typeface="Times New Roman"/>
                <a:cs typeface="Times New Roman"/>
              </a:rPr>
              <a:t> </a:t>
            </a:r>
            <a:r>
              <a:rPr sz="1750" spc="-25" dirty="0">
                <a:solidFill>
                  <a:srgbClr val="082C6C"/>
                </a:solidFill>
                <a:latin typeface="Times New Roman"/>
                <a:cs typeface="Times New Roman"/>
              </a:rPr>
              <a:t>bè.</a:t>
            </a:r>
            <a:endParaRPr sz="1750">
              <a:latin typeface="Times New Roman"/>
              <a:cs typeface="Times New Roman"/>
            </a:endParaRPr>
          </a:p>
        </p:txBody>
      </p:sp>
      <p:sp>
        <p:nvSpPr>
          <p:cNvPr id="4" name="object 4"/>
          <p:cNvSpPr txBox="1"/>
          <p:nvPr/>
        </p:nvSpPr>
        <p:spPr>
          <a:xfrm>
            <a:off x="4178553" y="5716346"/>
            <a:ext cx="2692400" cy="546100"/>
          </a:xfrm>
          <a:prstGeom prst="rect">
            <a:avLst/>
          </a:prstGeom>
        </p:spPr>
        <p:txBody>
          <a:bodyPr vert="horz" wrap="square" lIns="0" tIns="13335" rIns="0" bIns="0" rtlCol="0">
            <a:spAutoFit/>
          </a:bodyPr>
          <a:lstStyle/>
          <a:p>
            <a:pPr algn="ctr">
              <a:lnSpc>
                <a:spcPts val="2045"/>
              </a:lnSpc>
              <a:spcBef>
                <a:spcPts val="105"/>
              </a:spcBef>
            </a:pPr>
            <a:r>
              <a:rPr sz="1750" dirty="0">
                <a:solidFill>
                  <a:srgbClr val="082C6C"/>
                </a:solidFill>
                <a:latin typeface="Times New Roman"/>
                <a:cs typeface="Times New Roman"/>
              </a:rPr>
              <a:t>Hãy</a:t>
            </a:r>
            <a:r>
              <a:rPr sz="1750" spc="-25" dirty="0">
                <a:solidFill>
                  <a:srgbClr val="082C6C"/>
                </a:solidFill>
                <a:latin typeface="Times New Roman"/>
                <a:cs typeface="Times New Roman"/>
              </a:rPr>
              <a:t> </a:t>
            </a:r>
            <a:r>
              <a:rPr sz="1750" dirty="0">
                <a:solidFill>
                  <a:srgbClr val="082C6C"/>
                </a:solidFill>
                <a:latin typeface="Times New Roman"/>
                <a:cs typeface="Times New Roman"/>
              </a:rPr>
              <a:t>hỏi</a:t>
            </a:r>
            <a:r>
              <a:rPr sz="1750" spc="-20" dirty="0">
                <a:solidFill>
                  <a:srgbClr val="082C6C"/>
                </a:solidFill>
                <a:latin typeface="Times New Roman"/>
                <a:cs typeface="Times New Roman"/>
              </a:rPr>
              <a:t> </a:t>
            </a:r>
            <a:r>
              <a:rPr sz="1750" dirty="0">
                <a:solidFill>
                  <a:srgbClr val="082C6C"/>
                </a:solidFill>
                <a:latin typeface="Times New Roman"/>
                <a:cs typeface="Times New Roman"/>
              </a:rPr>
              <a:t>trong</a:t>
            </a:r>
            <a:r>
              <a:rPr sz="1750" spc="-25" dirty="0">
                <a:solidFill>
                  <a:srgbClr val="082C6C"/>
                </a:solidFill>
                <a:latin typeface="Times New Roman"/>
                <a:cs typeface="Times New Roman"/>
              </a:rPr>
              <a:t> </a:t>
            </a:r>
            <a:r>
              <a:rPr sz="1750" dirty="0">
                <a:solidFill>
                  <a:srgbClr val="082C6C"/>
                </a:solidFill>
                <a:latin typeface="Times New Roman"/>
                <a:cs typeface="Times New Roman"/>
              </a:rPr>
              <a:t>lần</a:t>
            </a:r>
            <a:r>
              <a:rPr sz="1750" spc="-20" dirty="0">
                <a:solidFill>
                  <a:srgbClr val="082C6C"/>
                </a:solidFill>
                <a:latin typeface="Times New Roman"/>
                <a:cs typeface="Times New Roman"/>
              </a:rPr>
              <a:t> </a:t>
            </a:r>
            <a:r>
              <a:rPr sz="1750" dirty="0">
                <a:solidFill>
                  <a:srgbClr val="082C6C"/>
                </a:solidFill>
                <a:latin typeface="Times New Roman"/>
                <a:cs typeface="Times New Roman"/>
              </a:rPr>
              <a:t>khám</a:t>
            </a:r>
            <a:r>
              <a:rPr sz="1750" spc="-45" dirty="0">
                <a:solidFill>
                  <a:srgbClr val="082C6C"/>
                </a:solidFill>
                <a:latin typeface="Times New Roman"/>
                <a:cs typeface="Times New Roman"/>
              </a:rPr>
              <a:t> </a:t>
            </a:r>
            <a:r>
              <a:rPr sz="1750" dirty="0">
                <a:solidFill>
                  <a:srgbClr val="082C6C"/>
                </a:solidFill>
                <a:latin typeface="Times New Roman"/>
                <a:cs typeface="Times New Roman"/>
              </a:rPr>
              <a:t>bác</a:t>
            </a:r>
            <a:r>
              <a:rPr sz="1750" spc="-25" dirty="0">
                <a:solidFill>
                  <a:srgbClr val="082C6C"/>
                </a:solidFill>
                <a:latin typeface="Times New Roman"/>
                <a:cs typeface="Times New Roman"/>
              </a:rPr>
              <a:t> sĩ</a:t>
            </a:r>
            <a:endParaRPr sz="1750">
              <a:latin typeface="Times New Roman"/>
              <a:cs typeface="Times New Roman"/>
            </a:endParaRPr>
          </a:p>
          <a:p>
            <a:pPr marR="51435" algn="ctr">
              <a:lnSpc>
                <a:spcPts val="2045"/>
              </a:lnSpc>
            </a:pPr>
            <a:r>
              <a:rPr sz="1750" dirty="0">
                <a:solidFill>
                  <a:srgbClr val="082C6C"/>
                </a:solidFill>
                <a:latin typeface="Times New Roman"/>
                <a:cs typeface="Times New Roman"/>
              </a:rPr>
              <a:t>tiếp</a:t>
            </a:r>
            <a:r>
              <a:rPr sz="1750" spc="-30" dirty="0">
                <a:solidFill>
                  <a:srgbClr val="082C6C"/>
                </a:solidFill>
                <a:latin typeface="Times New Roman"/>
                <a:cs typeface="Times New Roman"/>
              </a:rPr>
              <a:t> </a:t>
            </a:r>
            <a:r>
              <a:rPr sz="1750" dirty="0">
                <a:solidFill>
                  <a:srgbClr val="082C6C"/>
                </a:solidFill>
                <a:latin typeface="Times New Roman"/>
                <a:cs typeface="Times New Roman"/>
              </a:rPr>
              <a:t>theo</a:t>
            </a:r>
            <a:r>
              <a:rPr sz="1750" spc="-30" dirty="0">
                <a:solidFill>
                  <a:srgbClr val="082C6C"/>
                </a:solidFill>
                <a:latin typeface="Times New Roman"/>
                <a:cs typeface="Times New Roman"/>
              </a:rPr>
              <a:t> </a:t>
            </a:r>
            <a:r>
              <a:rPr sz="1750" dirty="0">
                <a:solidFill>
                  <a:srgbClr val="082C6C"/>
                </a:solidFill>
                <a:latin typeface="Times New Roman"/>
                <a:cs typeface="Times New Roman"/>
              </a:rPr>
              <a:t>của</a:t>
            </a:r>
            <a:r>
              <a:rPr sz="1750" spc="-25" dirty="0">
                <a:solidFill>
                  <a:srgbClr val="082C6C"/>
                </a:solidFill>
                <a:latin typeface="Times New Roman"/>
                <a:cs typeface="Times New Roman"/>
              </a:rPr>
              <a:t> </a:t>
            </a:r>
            <a:r>
              <a:rPr sz="1750" spc="-20" dirty="0">
                <a:solidFill>
                  <a:srgbClr val="082C6C"/>
                </a:solidFill>
                <a:latin typeface="Times New Roman"/>
                <a:cs typeface="Times New Roman"/>
              </a:rPr>
              <a:t>bạn.</a:t>
            </a:r>
            <a:endParaRPr sz="1750">
              <a:latin typeface="Times New Roman"/>
              <a:cs typeface="Times New Roman"/>
            </a:endParaRPr>
          </a:p>
        </p:txBody>
      </p:sp>
      <p:pic>
        <p:nvPicPr>
          <p:cNvPr id="5" name="object 5"/>
          <p:cNvPicPr/>
          <p:nvPr/>
        </p:nvPicPr>
        <p:blipFill>
          <a:blip r:embed="rId2" cstate="print"/>
          <a:stretch>
            <a:fillRect/>
          </a:stretch>
        </p:blipFill>
        <p:spPr>
          <a:xfrm>
            <a:off x="469391" y="3183635"/>
            <a:ext cx="2290572" cy="2004060"/>
          </a:xfrm>
          <a:prstGeom prst="rect">
            <a:avLst/>
          </a:prstGeom>
        </p:spPr>
      </p:pic>
      <p:pic>
        <p:nvPicPr>
          <p:cNvPr id="6" name="object 6"/>
          <p:cNvPicPr/>
          <p:nvPr/>
        </p:nvPicPr>
        <p:blipFill>
          <a:blip r:embed="rId3" cstate="print"/>
          <a:stretch>
            <a:fillRect/>
          </a:stretch>
        </p:blipFill>
        <p:spPr>
          <a:xfrm>
            <a:off x="4267480" y="3180873"/>
            <a:ext cx="2223235" cy="2223230"/>
          </a:xfrm>
          <a:prstGeom prst="rect">
            <a:avLst/>
          </a:prstGeom>
        </p:spPr>
      </p:pic>
      <p:pic>
        <p:nvPicPr>
          <p:cNvPr id="7" name="object 7"/>
          <p:cNvPicPr/>
          <p:nvPr/>
        </p:nvPicPr>
        <p:blipFill>
          <a:blip r:embed="rId4" cstate="print"/>
          <a:stretch>
            <a:fillRect/>
          </a:stretch>
        </p:blipFill>
        <p:spPr>
          <a:xfrm>
            <a:off x="7783068" y="3230879"/>
            <a:ext cx="2118360" cy="2119884"/>
          </a:xfrm>
          <a:prstGeom prst="rect">
            <a:avLst/>
          </a:prstGeom>
        </p:spPr>
      </p:pic>
      <p:grpSp>
        <p:nvGrpSpPr>
          <p:cNvPr id="8" name="object 8"/>
          <p:cNvGrpSpPr/>
          <p:nvPr/>
        </p:nvGrpSpPr>
        <p:grpSpPr>
          <a:xfrm>
            <a:off x="0" y="3047"/>
            <a:ext cx="10476230" cy="1533525"/>
            <a:chOff x="0" y="3047"/>
            <a:chExt cx="10476230" cy="1533525"/>
          </a:xfrm>
        </p:grpSpPr>
        <p:pic>
          <p:nvPicPr>
            <p:cNvPr id="9" name="object 9"/>
            <p:cNvPicPr/>
            <p:nvPr/>
          </p:nvPicPr>
          <p:blipFill>
            <a:blip r:embed="rId5" cstate="print"/>
            <a:stretch>
              <a:fillRect/>
            </a:stretch>
          </p:blipFill>
          <p:spPr>
            <a:xfrm>
              <a:off x="0" y="3047"/>
              <a:ext cx="10475975" cy="1533143"/>
            </a:xfrm>
            <a:prstGeom prst="rect">
              <a:avLst/>
            </a:prstGeom>
          </p:spPr>
        </p:pic>
        <p:pic>
          <p:nvPicPr>
            <p:cNvPr id="10" name="object 10"/>
            <p:cNvPicPr/>
            <p:nvPr/>
          </p:nvPicPr>
          <p:blipFill>
            <a:blip r:embed="rId6" cstate="print"/>
            <a:stretch>
              <a:fillRect/>
            </a:stretch>
          </p:blipFill>
          <p:spPr>
            <a:xfrm>
              <a:off x="0" y="251459"/>
              <a:ext cx="10475975" cy="1037844"/>
            </a:xfrm>
            <a:prstGeom prst="rect">
              <a:avLst/>
            </a:prstGeom>
          </p:spPr>
        </p:pic>
      </p:grpSp>
      <p:sp>
        <p:nvSpPr>
          <p:cNvPr id="11" name="object 11"/>
          <p:cNvSpPr txBox="1">
            <a:spLocks noGrp="1"/>
          </p:cNvSpPr>
          <p:nvPr>
            <p:ph type="title"/>
          </p:nvPr>
        </p:nvSpPr>
        <p:spPr>
          <a:xfrm>
            <a:off x="185724" y="505460"/>
            <a:ext cx="9777730" cy="755650"/>
          </a:xfrm>
          <a:prstGeom prst="rect">
            <a:avLst/>
          </a:prstGeom>
        </p:spPr>
        <p:txBody>
          <a:bodyPr vert="horz" wrap="square" lIns="0" tIns="38100" rIns="0" bIns="0" rtlCol="0">
            <a:spAutoFit/>
          </a:bodyPr>
          <a:lstStyle/>
          <a:p>
            <a:pPr marL="12700" marR="5080">
              <a:lnSpc>
                <a:spcPts val="2810"/>
              </a:lnSpc>
              <a:spcBef>
                <a:spcPts val="300"/>
              </a:spcBef>
              <a:tabLst>
                <a:tab pos="734695" algn="l"/>
              </a:tabLst>
            </a:pPr>
            <a:r>
              <a:rPr sz="2450" b="1" spc="160" dirty="0">
                <a:solidFill>
                  <a:srgbClr val="082C6C"/>
                </a:solidFill>
                <a:latin typeface="Times New Roman"/>
                <a:cs typeface="Times New Roman"/>
              </a:rPr>
              <a:t>Bây</a:t>
            </a:r>
            <a:r>
              <a:rPr sz="2450" b="1" dirty="0">
                <a:solidFill>
                  <a:srgbClr val="082C6C"/>
                </a:solidFill>
                <a:latin typeface="Times New Roman"/>
                <a:cs typeface="Times New Roman"/>
              </a:rPr>
              <a:t>	</a:t>
            </a:r>
            <a:r>
              <a:rPr sz="2450" b="1" spc="140" dirty="0">
                <a:solidFill>
                  <a:srgbClr val="082C6C"/>
                </a:solidFill>
                <a:latin typeface="Times New Roman"/>
                <a:cs typeface="Times New Roman"/>
              </a:rPr>
              <a:t>giờ</a:t>
            </a:r>
            <a:r>
              <a:rPr sz="2450" b="1" spc="310" dirty="0">
                <a:solidFill>
                  <a:srgbClr val="082C6C"/>
                </a:solidFill>
                <a:latin typeface="Times New Roman"/>
                <a:cs typeface="Times New Roman"/>
              </a:rPr>
              <a:t> </a:t>
            </a:r>
            <a:r>
              <a:rPr sz="2450" b="1" spc="175" dirty="0">
                <a:solidFill>
                  <a:srgbClr val="082C6C"/>
                </a:solidFill>
                <a:latin typeface="Times New Roman"/>
                <a:cs typeface="Times New Roman"/>
              </a:rPr>
              <a:t>bạn</a:t>
            </a:r>
            <a:r>
              <a:rPr sz="2450" b="1" spc="380" dirty="0">
                <a:solidFill>
                  <a:srgbClr val="082C6C"/>
                </a:solidFill>
                <a:latin typeface="Times New Roman"/>
                <a:cs typeface="Times New Roman"/>
              </a:rPr>
              <a:t> </a:t>
            </a:r>
            <a:r>
              <a:rPr sz="2450" b="1" spc="125" dirty="0">
                <a:solidFill>
                  <a:srgbClr val="082C6C"/>
                </a:solidFill>
                <a:latin typeface="Times New Roman"/>
                <a:cs typeface="Times New Roman"/>
              </a:rPr>
              <a:t>đã</a:t>
            </a:r>
            <a:r>
              <a:rPr sz="2450" b="1" spc="390" dirty="0">
                <a:solidFill>
                  <a:srgbClr val="082C6C"/>
                </a:solidFill>
                <a:latin typeface="Times New Roman"/>
                <a:cs typeface="Times New Roman"/>
              </a:rPr>
              <a:t> </a:t>
            </a:r>
            <a:r>
              <a:rPr sz="2450" b="1" spc="145" dirty="0">
                <a:solidFill>
                  <a:srgbClr val="082C6C"/>
                </a:solidFill>
                <a:latin typeface="Times New Roman"/>
                <a:cs typeface="Times New Roman"/>
              </a:rPr>
              <a:t>biết</a:t>
            </a:r>
            <a:r>
              <a:rPr sz="2450" b="1" spc="290" dirty="0">
                <a:solidFill>
                  <a:srgbClr val="082C6C"/>
                </a:solidFill>
                <a:latin typeface="Times New Roman"/>
                <a:cs typeface="Times New Roman"/>
              </a:rPr>
              <a:t> </a:t>
            </a:r>
            <a:r>
              <a:rPr sz="2450" b="1" spc="200" dirty="0">
                <a:solidFill>
                  <a:srgbClr val="082C6C"/>
                </a:solidFill>
                <a:latin typeface="Times New Roman"/>
                <a:cs typeface="Times New Roman"/>
              </a:rPr>
              <a:t>tầm</a:t>
            </a:r>
            <a:r>
              <a:rPr sz="2450" b="1" spc="385" dirty="0">
                <a:solidFill>
                  <a:srgbClr val="082C6C"/>
                </a:solidFill>
                <a:latin typeface="Times New Roman"/>
                <a:cs typeface="Times New Roman"/>
              </a:rPr>
              <a:t> </a:t>
            </a:r>
            <a:r>
              <a:rPr sz="2450" b="1" spc="195" dirty="0">
                <a:solidFill>
                  <a:srgbClr val="082C6C"/>
                </a:solidFill>
                <a:latin typeface="Times New Roman"/>
                <a:cs typeface="Times New Roman"/>
              </a:rPr>
              <a:t>quan</a:t>
            </a:r>
            <a:r>
              <a:rPr sz="2450" b="1" spc="370" dirty="0">
                <a:solidFill>
                  <a:srgbClr val="082C6C"/>
                </a:solidFill>
                <a:latin typeface="Times New Roman"/>
                <a:cs typeface="Times New Roman"/>
              </a:rPr>
              <a:t> </a:t>
            </a:r>
            <a:r>
              <a:rPr sz="2450" b="1" spc="175" dirty="0">
                <a:solidFill>
                  <a:srgbClr val="082C6C"/>
                </a:solidFill>
                <a:latin typeface="Times New Roman"/>
                <a:cs typeface="Times New Roman"/>
              </a:rPr>
              <a:t>trọng</a:t>
            </a:r>
            <a:r>
              <a:rPr sz="2450" b="1" spc="375" dirty="0">
                <a:solidFill>
                  <a:srgbClr val="082C6C"/>
                </a:solidFill>
                <a:latin typeface="Times New Roman"/>
                <a:cs typeface="Times New Roman"/>
              </a:rPr>
              <a:t> </a:t>
            </a:r>
            <a:r>
              <a:rPr sz="2450" b="1" spc="160" dirty="0">
                <a:solidFill>
                  <a:srgbClr val="082C6C"/>
                </a:solidFill>
                <a:latin typeface="Times New Roman"/>
                <a:cs typeface="Times New Roman"/>
              </a:rPr>
              <a:t>của</a:t>
            </a:r>
            <a:r>
              <a:rPr sz="2450" b="1" spc="355" dirty="0">
                <a:solidFill>
                  <a:srgbClr val="082C6C"/>
                </a:solidFill>
                <a:latin typeface="Times New Roman"/>
                <a:cs typeface="Times New Roman"/>
              </a:rPr>
              <a:t> </a:t>
            </a:r>
            <a:r>
              <a:rPr sz="2450" b="1" spc="150" dirty="0">
                <a:solidFill>
                  <a:srgbClr val="082C6C"/>
                </a:solidFill>
                <a:latin typeface="Times New Roman"/>
                <a:cs typeface="Times New Roman"/>
              </a:rPr>
              <a:t>việc</a:t>
            </a:r>
            <a:r>
              <a:rPr sz="2450" b="1" spc="305" dirty="0">
                <a:solidFill>
                  <a:srgbClr val="082C6C"/>
                </a:solidFill>
                <a:latin typeface="Times New Roman"/>
                <a:cs typeface="Times New Roman"/>
              </a:rPr>
              <a:t> </a:t>
            </a:r>
            <a:r>
              <a:rPr sz="2450" b="1" spc="130" dirty="0">
                <a:solidFill>
                  <a:srgbClr val="082C6C"/>
                </a:solidFill>
                <a:latin typeface="Times New Roman"/>
                <a:cs typeface="Times New Roman"/>
              </a:rPr>
              <a:t>xét</a:t>
            </a:r>
            <a:r>
              <a:rPr sz="2450" b="1" spc="325" dirty="0">
                <a:solidFill>
                  <a:srgbClr val="082C6C"/>
                </a:solidFill>
                <a:latin typeface="Times New Roman"/>
                <a:cs typeface="Times New Roman"/>
              </a:rPr>
              <a:t> </a:t>
            </a:r>
            <a:r>
              <a:rPr sz="2450" b="1" spc="215" dirty="0">
                <a:solidFill>
                  <a:srgbClr val="082C6C"/>
                </a:solidFill>
                <a:latin typeface="Times New Roman"/>
                <a:cs typeface="Times New Roman"/>
              </a:rPr>
              <a:t>nghiệm</a:t>
            </a:r>
            <a:r>
              <a:rPr sz="2450" b="1" spc="360" dirty="0">
                <a:solidFill>
                  <a:srgbClr val="082C6C"/>
                </a:solidFill>
                <a:latin typeface="Times New Roman"/>
                <a:cs typeface="Times New Roman"/>
              </a:rPr>
              <a:t> </a:t>
            </a:r>
            <a:r>
              <a:rPr sz="2450" b="1" spc="160" dirty="0">
                <a:solidFill>
                  <a:srgbClr val="082C6C"/>
                </a:solidFill>
                <a:latin typeface="Times New Roman"/>
                <a:cs typeface="Times New Roman"/>
              </a:rPr>
              <a:t>viêm </a:t>
            </a:r>
            <a:r>
              <a:rPr sz="2450" b="1" spc="170" dirty="0">
                <a:solidFill>
                  <a:srgbClr val="082C6C"/>
                </a:solidFill>
                <a:latin typeface="Times New Roman"/>
                <a:cs typeface="Times New Roman"/>
              </a:rPr>
              <a:t>gan</a:t>
            </a:r>
            <a:r>
              <a:rPr sz="2450" b="1" spc="345" dirty="0">
                <a:solidFill>
                  <a:srgbClr val="082C6C"/>
                </a:solidFill>
                <a:latin typeface="Times New Roman"/>
                <a:cs typeface="Times New Roman"/>
              </a:rPr>
              <a:t> </a:t>
            </a:r>
            <a:r>
              <a:rPr sz="2450" b="1" spc="120" dirty="0">
                <a:solidFill>
                  <a:srgbClr val="082C6C"/>
                </a:solidFill>
                <a:latin typeface="Times New Roman"/>
                <a:cs typeface="Times New Roman"/>
              </a:rPr>
              <a:t>B....</a:t>
            </a:r>
            <a:endParaRPr sz="2450">
              <a:latin typeface="Times New Roman"/>
              <a:cs typeface="Times New Roman"/>
            </a:endParaRPr>
          </a:p>
        </p:txBody>
      </p:sp>
      <p:grpSp>
        <p:nvGrpSpPr>
          <p:cNvPr id="12" name="object 12"/>
          <p:cNvGrpSpPr/>
          <p:nvPr/>
        </p:nvGrpSpPr>
        <p:grpSpPr>
          <a:xfrm>
            <a:off x="0" y="6515098"/>
            <a:ext cx="10476230" cy="990600"/>
            <a:chOff x="0" y="6515098"/>
            <a:chExt cx="10476230" cy="990600"/>
          </a:xfrm>
        </p:grpSpPr>
        <p:pic>
          <p:nvPicPr>
            <p:cNvPr id="13" name="object 13"/>
            <p:cNvPicPr/>
            <p:nvPr/>
          </p:nvPicPr>
          <p:blipFill>
            <a:blip r:embed="rId7" cstate="print"/>
            <a:stretch>
              <a:fillRect/>
            </a:stretch>
          </p:blipFill>
          <p:spPr>
            <a:xfrm>
              <a:off x="0" y="6853426"/>
              <a:ext cx="10475975" cy="652270"/>
            </a:xfrm>
            <a:prstGeom prst="rect">
              <a:avLst/>
            </a:prstGeom>
          </p:spPr>
        </p:pic>
        <p:sp>
          <p:nvSpPr>
            <p:cNvPr id="14" name="object 14"/>
            <p:cNvSpPr/>
            <p:nvPr/>
          </p:nvSpPr>
          <p:spPr>
            <a:xfrm>
              <a:off x="3622548" y="6987539"/>
              <a:ext cx="480059" cy="437515"/>
            </a:xfrm>
            <a:custGeom>
              <a:avLst/>
              <a:gdLst/>
              <a:ahLst/>
              <a:cxnLst/>
              <a:rect l="l" t="t" r="r" b="b"/>
              <a:pathLst>
                <a:path w="480060" h="437515">
                  <a:moveTo>
                    <a:pt x="347344" y="0"/>
                  </a:moveTo>
                  <a:lnTo>
                    <a:pt x="315594" y="3809"/>
                  </a:lnTo>
                  <a:lnTo>
                    <a:pt x="286385" y="15239"/>
                  </a:lnTo>
                  <a:lnTo>
                    <a:pt x="260985" y="33007"/>
                  </a:lnTo>
                  <a:lnTo>
                    <a:pt x="240029" y="56502"/>
                  </a:lnTo>
                  <a:lnTo>
                    <a:pt x="219075" y="33007"/>
                  </a:lnTo>
                  <a:lnTo>
                    <a:pt x="193675" y="15239"/>
                  </a:lnTo>
                  <a:lnTo>
                    <a:pt x="164464" y="3809"/>
                  </a:lnTo>
                  <a:lnTo>
                    <a:pt x="132079" y="0"/>
                  </a:lnTo>
                  <a:lnTo>
                    <a:pt x="90169" y="6984"/>
                  </a:lnTo>
                  <a:lnTo>
                    <a:pt x="53975" y="26022"/>
                  </a:lnTo>
                  <a:lnTo>
                    <a:pt x="25400" y="55232"/>
                  </a:lnTo>
                  <a:lnTo>
                    <a:pt x="6350" y="92049"/>
                  </a:lnTo>
                  <a:lnTo>
                    <a:pt x="0" y="134581"/>
                  </a:lnTo>
                  <a:lnTo>
                    <a:pt x="3175" y="165049"/>
                  </a:lnTo>
                  <a:lnTo>
                    <a:pt x="15239" y="208851"/>
                  </a:lnTo>
                  <a:lnTo>
                    <a:pt x="35560" y="252018"/>
                  </a:lnTo>
                  <a:lnTo>
                    <a:pt x="62229" y="293916"/>
                  </a:lnTo>
                  <a:lnTo>
                    <a:pt x="94614" y="332638"/>
                  </a:lnTo>
                  <a:lnTo>
                    <a:pt x="130175" y="367563"/>
                  </a:lnTo>
                  <a:lnTo>
                    <a:pt x="167004" y="397393"/>
                  </a:lnTo>
                  <a:lnTo>
                    <a:pt x="204469" y="420881"/>
                  </a:lnTo>
                  <a:lnTo>
                    <a:pt x="240029" y="437387"/>
                  </a:lnTo>
                  <a:lnTo>
                    <a:pt x="275589" y="420881"/>
                  </a:lnTo>
                  <a:lnTo>
                    <a:pt x="313054" y="397393"/>
                  </a:lnTo>
                  <a:lnTo>
                    <a:pt x="349885" y="367563"/>
                  </a:lnTo>
                  <a:lnTo>
                    <a:pt x="385444" y="332638"/>
                  </a:lnTo>
                  <a:lnTo>
                    <a:pt x="417829" y="293916"/>
                  </a:lnTo>
                  <a:lnTo>
                    <a:pt x="444500" y="252018"/>
                  </a:lnTo>
                  <a:lnTo>
                    <a:pt x="464819" y="208851"/>
                  </a:lnTo>
                  <a:lnTo>
                    <a:pt x="480060" y="142836"/>
                  </a:lnTo>
                  <a:lnTo>
                    <a:pt x="480060" y="134581"/>
                  </a:lnTo>
                  <a:lnTo>
                    <a:pt x="473075" y="92049"/>
                  </a:lnTo>
                  <a:lnTo>
                    <a:pt x="454660" y="55232"/>
                  </a:lnTo>
                  <a:lnTo>
                    <a:pt x="426085" y="26022"/>
                  </a:lnTo>
                  <a:lnTo>
                    <a:pt x="389254" y="6984"/>
                  </a:lnTo>
                  <a:lnTo>
                    <a:pt x="347344" y="0"/>
                  </a:lnTo>
                  <a:close/>
                </a:path>
              </a:pathLst>
            </a:custGeom>
            <a:solidFill>
              <a:srgbClr val="E6E7E7"/>
            </a:solidFill>
          </p:spPr>
          <p:txBody>
            <a:bodyPr wrap="square" lIns="0" tIns="0" rIns="0" bIns="0" rtlCol="0"/>
            <a:lstStyle/>
            <a:p>
              <a:endParaRPr/>
            </a:p>
          </p:txBody>
        </p:sp>
        <p:pic>
          <p:nvPicPr>
            <p:cNvPr id="15" name="object 15"/>
            <p:cNvPicPr/>
            <p:nvPr/>
          </p:nvPicPr>
          <p:blipFill>
            <a:blip r:embed="rId8" cstate="print"/>
            <a:stretch>
              <a:fillRect/>
            </a:stretch>
          </p:blipFill>
          <p:spPr>
            <a:xfrm>
              <a:off x="6266688" y="6515098"/>
              <a:ext cx="1303019" cy="941830"/>
            </a:xfrm>
            <a:prstGeom prst="rect">
              <a:avLst/>
            </a:prstGeom>
          </p:spPr>
        </p:pic>
      </p:grpSp>
      <p:sp>
        <p:nvSpPr>
          <p:cNvPr id="16" name="object 16"/>
          <p:cNvSpPr txBox="1"/>
          <p:nvPr/>
        </p:nvSpPr>
        <p:spPr>
          <a:xfrm>
            <a:off x="4141978" y="7011720"/>
            <a:ext cx="2094864" cy="300355"/>
          </a:xfrm>
          <a:prstGeom prst="rect">
            <a:avLst/>
          </a:prstGeom>
        </p:spPr>
        <p:txBody>
          <a:bodyPr vert="horz" wrap="square" lIns="0" tIns="12700" rIns="0" bIns="0" rtlCol="0">
            <a:spAutoFit/>
          </a:bodyPr>
          <a:lstStyle/>
          <a:p>
            <a:pPr marL="12700">
              <a:lnSpc>
                <a:spcPct val="100000"/>
              </a:lnSpc>
              <a:spcBef>
                <a:spcPts val="100"/>
              </a:spcBef>
            </a:pPr>
            <a:r>
              <a:rPr sz="1800" spc="-70" dirty="0">
                <a:solidFill>
                  <a:srgbClr val="FFFFFF"/>
                </a:solidFill>
                <a:latin typeface="Times New Roman"/>
                <a:cs typeface="Times New Roman"/>
              </a:rPr>
              <a:t>Nó</a:t>
            </a:r>
            <a:r>
              <a:rPr sz="1800" spc="-150" dirty="0">
                <a:solidFill>
                  <a:srgbClr val="FFFFFF"/>
                </a:solidFill>
                <a:latin typeface="Times New Roman"/>
                <a:cs typeface="Times New Roman"/>
              </a:rPr>
              <a:t> </a:t>
            </a:r>
            <a:r>
              <a:rPr sz="1800" spc="-55" dirty="0">
                <a:solidFill>
                  <a:srgbClr val="FFFFFF"/>
                </a:solidFill>
                <a:latin typeface="Times New Roman"/>
                <a:cs typeface="Times New Roman"/>
              </a:rPr>
              <a:t>có</a:t>
            </a:r>
            <a:r>
              <a:rPr sz="1800" spc="-125" dirty="0">
                <a:solidFill>
                  <a:srgbClr val="FFFFFF"/>
                </a:solidFill>
                <a:latin typeface="Times New Roman"/>
                <a:cs typeface="Times New Roman"/>
              </a:rPr>
              <a:t> </a:t>
            </a:r>
            <a:r>
              <a:rPr sz="1800" spc="-65" dirty="0">
                <a:solidFill>
                  <a:srgbClr val="FFFFFF"/>
                </a:solidFill>
                <a:latin typeface="Times New Roman"/>
                <a:cs typeface="Times New Roman"/>
              </a:rPr>
              <a:t>thể</a:t>
            </a:r>
            <a:r>
              <a:rPr sz="1800" spc="-85" dirty="0">
                <a:solidFill>
                  <a:srgbClr val="FFFFFF"/>
                </a:solidFill>
                <a:latin typeface="Times New Roman"/>
                <a:cs typeface="Times New Roman"/>
              </a:rPr>
              <a:t> </a:t>
            </a:r>
            <a:r>
              <a:rPr sz="1800" spc="-75" dirty="0">
                <a:solidFill>
                  <a:srgbClr val="FFFFFF"/>
                </a:solidFill>
                <a:latin typeface="Times New Roman"/>
                <a:cs typeface="Times New Roman"/>
              </a:rPr>
              <a:t>cứu</a:t>
            </a:r>
            <a:r>
              <a:rPr sz="1800" spc="-120" dirty="0">
                <a:solidFill>
                  <a:srgbClr val="FFFFFF"/>
                </a:solidFill>
                <a:latin typeface="Times New Roman"/>
                <a:cs typeface="Times New Roman"/>
              </a:rPr>
              <a:t> </a:t>
            </a:r>
            <a:r>
              <a:rPr sz="1800" spc="-95" dirty="0">
                <a:solidFill>
                  <a:srgbClr val="FFFFFF"/>
                </a:solidFill>
                <a:latin typeface="Times New Roman"/>
                <a:cs typeface="Times New Roman"/>
              </a:rPr>
              <a:t>mạng</a:t>
            </a:r>
            <a:r>
              <a:rPr sz="1800" spc="-150" dirty="0">
                <a:solidFill>
                  <a:srgbClr val="FFFFFF"/>
                </a:solidFill>
                <a:latin typeface="Times New Roman"/>
                <a:cs typeface="Times New Roman"/>
              </a:rPr>
              <a:t> </a:t>
            </a:r>
            <a:r>
              <a:rPr sz="1800" spc="-20" dirty="0">
                <a:solidFill>
                  <a:srgbClr val="FFFFFF"/>
                </a:solidFill>
                <a:latin typeface="Times New Roman"/>
                <a:cs typeface="Times New Roman"/>
              </a:rPr>
              <a:t>bạn.</a:t>
            </a:r>
            <a:endParaRPr sz="1800">
              <a:latin typeface="Times New Roman"/>
              <a:cs typeface="Times New Roman"/>
            </a:endParaRPr>
          </a:p>
        </p:txBody>
      </p:sp>
      <p:sp>
        <p:nvSpPr>
          <p:cNvPr id="17" name="object 17"/>
          <p:cNvSpPr txBox="1"/>
          <p:nvPr/>
        </p:nvSpPr>
        <p:spPr>
          <a:xfrm>
            <a:off x="7997697" y="5667883"/>
            <a:ext cx="2113280" cy="804545"/>
          </a:xfrm>
          <a:prstGeom prst="rect">
            <a:avLst/>
          </a:prstGeom>
        </p:spPr>
        <p:txBody>
          <a:bodyPr vert="horz" wrap="square" lIns="0" tIns="29845" rIns="0" bIns="0" rtlCol="0">
            <a:spAutoFit/>
          </a:bodyPr>
          <a:lstStyle/>
          <a:p>
            <a:pPr marL="105410" marR="5080" indent="-93345">
              <a:lnSpc>
                <a:spcPts val="2020"/>
              </a:lnSpc>
              <a:spcBef>
                <a:spcPts val="235"/>
              </a:spcBef>
            </a:pPr>
            <a:r>
              <a:rPr sz="1750" dirty="0">
                <a:solidFill>
                  <a:srgbClr val="082C6C"/>
                </a:solidFill>
                <a:latin typeface="Times New Roman"/>
                <a:cs typeface="Times New Roman"/>
              </a:rPr>
              <a:t>Hãy</a:t>
            </a:r>
            <a:r>
              <a:rPr sz="1750" spc="-30" dirty="0">
                <a:solidFill>
                  <a:srgbClr val="082C6C"/>
                </a:solidFill>
                <a:latin typeface="Times New Roman"/>
                <a:cs typeface="Times New Roman"/>
              </a:rPr>
              <a:t> </a:t>
            </a:r>
            <a:r>
              <a:rPr sz="1750" dirty="0">
                <a:solidFill>
                  <a:srgbClr val="082C6C"/>
                </a:solidFill>
                <a:latin typeface="Times New Roman"/>
                <a:cs typeface="Times New Roman"/>
              </a:rPr>
              <a:t>tìm</a:t>
            </a:r>
            <a:r>
              <a:rPr sz="1750" spc="-30" dirty="0">
                <a:solidFill>
                  <a:srgbClr val="082C6C"/>
                </a:solidFill>
                <a:latin typeface="Times New Roman"/>
                <a:cs typeface="Times New Roman"/>
              </a:rPr>
              <a:t> </a:t>
            </a:r>
            <a:r>
              <a:rPr sz="1750" dirty="0">
                <a:solidFill>
                  <a:srgbClr val="082C6C"/>
                </a:solidFill>
                <a:latin typeface="Times New Roman"/>
                <a:cs typeface="Times New Roman"/>
              </a:rPr>
              <a:t>các</a:t>
            </a:r>
            <a:r>
              <a:rPr sz="1750" spc="-20" dirty="0">
                <a:solidFill>
                  <a:srgbClr val="082C6C"/>
                </a:solidFill>
                <a:latin typeface="Times New Roman"/>
                <a:cs typeface="Times New Roman"/>
              </a:rPr>
              <a:t> </a:t>
            </a:r>
            <a:r>
              <a:rPr sz="1750" dirty="0">
                <a:solidFill>
                  <a:srgbClr val="082C6C"/>
                </a:solidFill>
                <a:latin typeface="Times New Roman"/>
                <a:cs typeface="Times New Roman"/>
              </a:rPr>
              <a:t>sự</a:t>
            </a:r>
            <a:r>
              <a:rPr sz="1750" spc="-20" dirty="0">
                <a:solidFill>
                  <a:srgbClr val="082C6C"/>
                </a:solidFill>
                <a:latin typeface="Times New Roman"/>
                <a:cs typeface="Times New Roman"/>
              </a:rPr>
              <a:t> </a:t>
            </a:r>
            <a:r>
              <a:rPr sz="1750" dirty="0">
                <a:solidFill>
                  <a:srgbClr val="082C6C"/>
                </a:solidFill>
                <a:latin typeface="Times New Roman"/>
                <a:cs typeface="Times New Roman"/>
              </a:rPr>
              <a:t>kiện</a:t>
            </a:r>
            <a:r>
              <a:rPr sz="1750" spc="-30" dirty="0">
                <a:solidFill>
                  <a:srgbClr val="082C6C"/>
                </a:solidFill>
                <a:latin typeface="Times New Roman"/>
                <a:cs typeface="Times New Roman"/>
              </a:rPr>
              <a:t> </a:t>
            </a:r>
            <a:r>
              <a:rPr sz="1750" spc="-25" dirty="0">
                <a:solidFill>
                  <a:srgbClr val="082C6C"/>
                </a:solidFill>
                <a:latin typeface="Times New Roman"/>
                <a:cs typeface="Times New Roman"/>
              </a:rPr>
              <a:t>xét </a:t>
            </a:r>
            <a:r>
              <a:rPr sz="1750" dirty="0">
                <a:solidFill>
                  <a:srgbClr val="082C6C"/>
                </a:solidFill>
                <a:latin typeface="Times New Roman"/>
                <a:cs typeface="Times New Roman"/>
              </a:rPr>
              <a:t>nghiệm</a:t>
            </a:r>
            <a:r>
              <a:rPr sz="1750" spc="-40" dirty="0">
                <a:solidFill>
                  <a:srgbClr val="082C6C"/>
                </a:solidFill>
                <a:latin typeface="Times New Roman"/>
                <a:cs typeface="Times New Roman"/>
              </a:rPr>
              <a:t> </a:t>
            </a:r>
            <a:r>
              <a:rPr sz="1750" dirty="0">
                <a:solidFill>
                  <a:srgbClr val="082C6C"/>
                </a:solidFill>
                <a:latin typeface="Times New Roman"/>
                <a:cs typeface="Times New Roman"/>
              </a:rPr>
              <a:t>viêm</a:t>
            </a:r>
            <a:r>
              <a:rPr sz="1750" spc="-20" dirty="0">
                <a:solidFill>
                  <a:srgbClr val="082C6C"/>
                </a:solidFill>
                <a:latin typeface="Times New Roman"/>
                <a:cs typeface="Times New Roman"/>
              </a:rPr>
              <a:t> </a:t>
            </a:r>
            <a:r>
              <a:rPr sz="1750" dirty="0">
                <a:solidFill>
                  <a:srgbClr val="082C6C"/>
                </a:solidFill>
                <a:latin typeface="Times New Roman"/>
                <a:cs typeface="Times New Roman"/>
              </a:rPr>
              <a:t>gan </a:t>
            </a:r>
            <a:r>
              <a:rPr sz="1750" spc="-50" dirty="0">
                <a:solidFill>
                  <a:srgbClr val="082C6C"/>
                </a:solidFill>
                <a:latin typeface="Times New Roman"/>
                <a:cs typeface="Times New Roman"/>
              </a:rPr>
              <a:t>B </a:t>
            </a:r>
            <a:r>
              <a:rPr sz="1750" dirty="0">
                <a:solidFill>
                  <a:srgbClr val="082C6C"/>
                </a:solidFill>
                <a:latin typeface="Times New Roman"/>
                <a:cs typeface="Times New Roman"/>
              </a:rPr>
              <a:t>miễn</a:t>
            </a:r>
            <a:r>
              <a:rPr sz="1750" spc="-10" dirty="0">
                <a:solidFill>
                  <a:srgbClr val="082C6C"/>
                </a:solidFill>
                <a:latin typeface="Times New Roman"/>
                <a:cs typeface="Times New Roman"/>
              </a:rPr>
              <a:t> </a:t>
            </a:r>
            <a:r>
              <a:rPr sz="1750" dirty="0">
                <a:solidFill>
                  <a:srgbClr val="082C6C"/>
                </a:solidFill>
                <a:latin typeface="Times New Roman"/>
                <a:cs typeface="Times New Roman"/>
              </a:rPr>
              <a:t>phí</a:t>
            </a:r>
            <a:r>
              <a:rPr sz="1750" spc="-20" dirty="0">
                <a:solidFill>
                  <a:srgbClr val="082C6C"/>
                </a:solidFill>
                <a:latin typeface="Times New Roman"/>
                <a:cs typeface="Times New Roman"/>
              </a:rPr>
              <a:t> </a:t>
            </a:r>
            <a:r>
              <a:rPr sz="1750" dirty="0">
                <a:solidFill>
                  <a:srgbClr val="082C6C"/>
                </a:solidFill>
                <a:latin typeface="Times New Roman"/>
                <a:cs typeface="Times New Roman"/>
              </a:rPr>
              <a:t>gần</a:t>
            </a:r>
            <a:r>
              <a:rPr sz="1750" spc="-25" dirty="0">
                <a:solidFill>
                  <a:srgbClr val="082C6C"/>
                </a:solidFill>
                <a:latin typeface="Times New Roman"/>
                <a:cs typeface="Times New Roman"/>
              </a:rPr>
              <a:t> </a:t>
            </a:r>
            <a:r>
              <a:rPr sz="1750" dirty="0">
                <a:solidFill>
                  <a:srgbClr val="082C6C"/>
                </a:solidFill>
                <a:latin typeface="Times New Roman"/>
                <a:cs typeface="Times New Roman"/>
              </a:rPr>
              <a:t>chỗ</a:t>
            </a:r>
            <a:r>
              <a:rPr sz="1750" spc="-20" dirty="0">
                <a:solidFill>
                  <a:srgbClr val="082C6C"/>
                </a:solidFill>
                <a:latin typeface="Times New Roman"/>
                <a:cs typeface="Times New Roman"/>
              </a:rPr>
              <a:t> </a:t>
            </a:r>
            <a:r>
              <a:rPr sz="1750" spc="-25" dirty="0">
                <a:solidFill>
                  <a:srgbClr val="082C6C"/>
                </a:solidFill>
                <a:latin typeface="Times New Roman"/>
                <a:cs typeface="Times New Roman"/>
              </a:rPr>
              <a:t>bạn</a:t>
            </a:r>
            <a:endParaRPr sz="1750">
              <a:latin typeface="Times New Roman"/>
              <a:cs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0476230" cy="7505700"/>
            <a:chOff x="0" y="0"/>
            <a:chExt cx="10476230" cy="7505700"/>
          </a:xfrm>
        </p:grpSpPr>
        <p:pic>
          <p:nvPicPr>
            <p:cNvPr id="3" name="object 3"/>
            <p:cNvPicPr/>
            <p:nvPr/>
          </p:nvPicPr>
          <p:blipFill>
            <a:blip r:embed="rId2" cstate="print"/>
            <a:stretch>
              <a:fillRect/>
            </a:stretch>
          </p:blipFill>
          <p:spPr>
            <a:xfrm>
              <a:off x="4824983" y="3104388"/>
              <a:ext cx="67055" cy="67055"/>
            </a:xfrm>
            <a:prstGeom prst="rect">
              <a:avLst/>
            </a:prstGeom>
          </p:spPr>
        </p:pic>
        <p:pic>
          <p:nvPicPr>
            <p:cNvPr id="4" name="object 4"/>
            <p:cNvPicPr/>
            <p:nvPr/>
          </p:nvPicPr>
          <p:blipFill>
            <a:blip r:embed="rId2" cstate="print"/>
            <a:stretch>
              <a:fillRect/>
            </a:stretch>
          </p:blipFill>
          <p:spPr>
            <a:xfrm>
              <a:off x="4824983" y="3848100"/>
              <a:ext cx="67055" cy="67055"/>
            </a:xfrm>
            <a:prstGeom prst="rect">
              <a:avLst/>
            </a:prstGeom>
          </p:spPr>
        </p:pic>
        <p:pic>
          <p:nvPicPr>
            <p:cNvPr id="5" name="object 5"/>
            <p:cNvPicPr/>
            <p:nvPr/>
          </p:nvPicPr>
          <p:blipFill>
            <a:blip r:embed="rId2" cstate="print"/>
            <a:stretch>
              <a:fillRect/>
            </a:stretch>
          </p:blipFill>
          <p:spPr>
            <a:xfrm>
              <a:off x="4824983" y="4590288"/>
              <a:ext cx="67055" cy="67056"/>
            </a:xfrm>
            <a:prstGeom prst="rect">
              <a:avLst/>
            </a:prstGeom>
          </p:spPr>
        </p:pic>
      </p:grpSp>
      <p:sp>
        <p:nvSpPr>
          <p:cNvPr id="6" name="object 6"/>
          <p:cNvSpPr txBox="1"/>
          <p:nvPr/>
        </p:nvSpPr>
        <p:spPr>
          <a:xfrm>
            <a:off x="268935" y="1388110"/>
            <a:ext cx="2372995" cy="292735"/>
          </a:xfrm>
          <a:prstGeom prst="rect">
            <a:avLst/>
          </a:prstGeom>
        </p:spPr>
        <p:txBody>
          <a:bodyPr vert="horz" wrap="square" lIns="0" tIns="12700" rIns="0" bIns="0" rtlCol="0">
            <a:spAutoFit/>
          </a:bodyPr>
          <a:lstStyle/>
          <a:p>
            <a:pPr marL="12700">
              <a:lnSpc>
                <a:spcPct val="100000"/>
              </a:lnSpc>
              <a:spcBef>
                <a:spcPts val="100"/>
              </a:spcBef>
            </a:pPr>
            <a:r>
              <a:rPr sz="1750" dirty="0">
                <a:latin typeface="Times New Roman"/>
                <a:cs typeface="Times New Roman"/>
              </a:rPr>
              <a:t>Kịch</a:t>
            </a:r>
            <a:r>
              <a:rPr sz="1750" spc="-20" dirty="0">
                <a:latin typeface="Times New Roman"/>
                <a:cs typeface="Times New Roman"/>
              </a:rPr>
              <a:t> </a:t>
            </a:r>
            <a:r>
              <a:rPr sz="1750" dirty="0">
                <a:latin typeface="Times New Roman"/>
                <a:cs typeface="Times New Roman"/>
              </a:rPr>
              <a:t>bản</a:t>
            </a:r>
            <a:r>
              <a:rPr sz="1750" spc="-20" dirty="0">
                <a:latin typeface="Times New Roman"/>
                <a:cs typeface="Times New Roman"/>
              </a:rPr>
              <a:t> </a:t>
            </a:r>
            <a:r>
              <a:rPr sz="1750" dirty="0">
                <a:latin typeface="Times New Roman"/>
                <a:cs typeface="Times New Roman"/>
              </a:rPr>
              <a:t>cùa</a:t>
            </a:r>
            <a:r>
              <a:rPr sz="1750" spc="-25" dirty="0">
                <a:latin typeface="Times New Roman"/>
                <a:cs typeface="Times New Roman"/>
              </a:rPr>
              <a:t> </a:t>
            </a:r>
            <a:r>
              <a:rPr sz="1750" dirty="0">
                <a:latin typeface="Times New Roman"/>
                <a:cs typeface="Times New Roman"/>
              </a:rPr>
              <a:t>nhà</a:t>
            </a:r>
            <a:r>
              <a:rPr sz="1750" spc="-20" dirty="0">
                <a:latin typeface="Times New Roman"/>
                <a:cs typeface="Times New Roman"/>
              </a:rPr>
              <a:t> </a:t>
            </a:r>
            <a:r>
              <a:rPr sz="1750" dirty="0">
                <a:latin typeface="Times New Roman"/>
                <a:cs typeface="Times New Roman"/>
              </a:rPr>
              <a:t>giáo</a:t>
            </a:r>
            <a:r>
              <a:rPr sz="1750" spc="-10" dirty="0">
                <a:latin typeface="Times New Roman"/>
                <a:cs typeface="Times New Roman"/>
              </a:rPr>
              <a:t> </a:t>
            </a:r>
            <a:r>
              <a:rPr sz="1750" spc="-25" dirty="0">
                <a:latin typeface="Times New Roman"/>
                <a:cs typeface="Times New Roman"/>
              </a:rPr>
              <a:t>dục</a:t>
            </a:r>
            <a:endParaRPr sz="1750">
              <a:latin typeface="Times New Roman"/>
              <a:cs typeface="Times New Roman"/>
            </a:endParaRPr>
          </a:p>
        </p:txBody>
      </p:sp>
      <p:sp>
        <p:nvSpPr>
          <p:cNvPr id="7" name="object 7"/>
          <p:cNvSpPr txBox="1"/>
          <p:nvPr/>
        </p:nvSpPr>
        <p:spPr>
          <a:xfrm>
            <a:off x="268935" y="4439158"/>
            <a:ext cx="2891155" cy="292735"/>
          </a:xfrm>
          <a:prstGeom prst="rect">
            <a:avLst/>
          </a:prstGeom>
        </p:spPr>
        <p:txBody>
          <a:bodyPr vert="horz" wrap="square" lIns="0" tIns="12700" rIns="0" bIns="0" rtlCol="0">
            <a:spAutoFit/>
          </a:bodyPr>
          <a:lstStyle/>
          <a:p>
            <a:pPr marL="12700">
              <a:lnSpc>
                <a:spcPct val="100000"/>
              </a:lnSpc>
              <a:spcBef>
                <a:spcPts val="100"/>
              </a:spcBef>
            </a:pPr>
            <a:r>
              <a:rPr sz="1750" dirty="0">
                <a:latin typeface="Times New Roman"/>
                <a:cs typeface="Times New Roman"/>
              </a:rPr>
              <a:t>Thành</a:t>
            </a:r>
            <a:r>
              <a:rPr sz="1750" spc="-20" dirty="0">
                <a:latin typeface="Times New Roman"/>
                <a:cs typeface="Times New Roman"/>
              </a:rPr>
              <a:t> </a:t>
            </a:r>
            <a:r>
              <a:rPr sz="1750" dirty="0">
                <a:latin typeface="Times New Roman"/>
                <a:cs typeface="Times New Roman"/>
              </a:rPr>
              <a:t>viên</a:t>
            </a:r>
            <a:r>
              <a:rPr sz="1750" spc="-30" dirty="0">
                <a:latin typeface="Times New Roman"/>
                <a:cs typeface="Times New Roman"/>
              </a:rPr>
              <a:t> </a:t>
            </a:r>
            <a:r>
              <a:rPr sz="1750" dirty="0">
                <a:latin typeface="Times New Roman"/>
                <a:cs typeface="Times New Roman"/>
              </a:rPr>
              <a:t>cộng</a:t>
            </a:r>
            <a:r>
              <a:rPr sz="1750" spc="-30" dirty="0">
                <a:latin typeface="Times New Roman"/>
                <a:cs typeface="Times New Roman"/>
              </a:rPr>
              <a:t> </a:t>
            </a:r>
            <a:r>
              <a:rPr sz="1750" dirty="0">
                <a:latin typeface="Times New Roman"/>
                <a:cs typeface="Times New Roman"/>
              </a:rPr>
              <a:t>đồng</a:t>
            </a:r>
            <a:r>
              <a:rPr sz="1750" spc="-20" dirty="0">
                <a:latin typeface="Times New Roman"/>
                <a:cs typeface="Times New Roman"/>
              </a:rPr>
              <a:t> </a:t>
            </a:r>
            <a:r>
              <a:rPr sz="1750" dirty="0">
                <a:latin typeface="Times New Roman"/>
                <a:cs typeface="Times New Roman"/>
              </a:rPr>
              <a:t>nhìn</a:t>
            </a:r>
            <a:r>
              <a:rPr sz="1750" spc="-10" dirty="0">
                <a:latin typeface="Times New Roman"/>
                <a:cs typeface="Times New Roman"/>
              </a:rPr>
              <a:t> </a:t>
            </a:r>
            <a:r>
              <a:rPr sz="1750" spc="-20" dirty="0">
                <a:latin typeface="Times New Roman"/>
                <a:cs typeface="Times New Roman"/>
              </a:rPr>
              <a:t>thấy</a:t>
            </a:r>
            <a:endParaRPr sz="1750">
              <a:latin typeface="Times New Roman"/>
              <a:cs typeface="Times New Roman"/>
            </a:endParaRPr>
          </a:p>
        </p:txBody>
      </p:sp>
      <p:sp>
        <p:nvSpPr>
          <p:cNvPr id="8" name="object 8"/>
          <p:cNvSpPr txBox="1">
            <a:spLocks noGrp="1"/>
          </p:cNvSpPr>
          <p:nvPr>
            <p:ph type="title"/>
          </p:nvPr>
        </p:nvSpPr>
        <p:spPr>
          <a:xfrm>
            <a:off x="4555616" y="968853"/>
            <a:ext cx="5210175" cy="1110615"/>
          </a:xfrm>
          <a:prstGeom prst="rect">
            <a:avLst/>
          </a:prstGeom>
        </p:spPr>
        <p:txBody>
          <a:bodyPr vert="horz" wrap="square" lIns="0" tIns="11430" rIns="0" bIns="0" rtlCol="0">
            <a:spAutoFit/>
          </a:bodyPr>
          <a:lstStyle/>
          <a:p>
            <a:pPr marL="12700" marR="5080">
              <a:lnSpc>
                <a:spcPct val="113100"/>
              </a:lnSpc>
              <a:spcBef>
                <a:spcPts val="90"/>
              </a:spcBef>
            </a:pPr>
            <a:r>
              <a:rPr sz="2100" dirty="0">
                <a:solidFill>
                  <a:srgbClr val="082C6C"/>
                </a:solidFill>
              </a:rPr>
              <a:t>"Bây</a:t>
            </a:r>
            <a:r>
              <a:rPr sz="2100" spc="-50" dirty="0">
                <a:solidFill>
                  <a:srgbClr val="082C6C"/>
                </a:solidFill>
              </a:rPr>
              <a:t> </a:t>
            </a:r>
            <a:r>
              <a:rPr sz="2100" dirty="0">
                <a:solidFill>
                  <a:srgbClr val="082C6C"/>
                </a:solidFill>
              </a:rPr>
              <a:t>giờ</a:t>
            </a:r>
            <a:r>
              <a:rPr sz="2100" spc="-55" dirty="0">
                <a:solidFill>
                  <a:srgbClr val="082C6C"/>
                </a:solidFill>
              </a:rPr>
              <a:t> </a:t>
            </a:r>
            <a:r>
              <a:rPr sz="2100" dirty="0">
                <a:solidFill>
                  <a:srgbClr val="082C6C"/>
                </a:solidFill>
              </a:rPr>
              <a:t>bạn</a:t>
            </a:r>
            <a:r>
              <a:rPr sz="2100" spc="-55" dirty="0">
                <a:solidFill>
                  <a:srgbClr val="082C6C"/>
                </a:solidFill>
              </a:rPr>
              <a:t> </a:t>
            </a:r>
            <a:r>
              <a:rPr sz="2100" dirty="0">
                <a:solidFill>
                  <a:srgbClr val="082C6C"/>
                </a:solidFill>
              </a:rPr>
              <a:t>đã</a:t>
            </a:r>
            <a:r>
              <a:rPr sz="2100" spc="-55" dirty="0">
                <a:solidFill>
                  <a:srgbClr val="082C6C"/>
                </a:solidFill>
              </a:rPr>
              <a:t> </a:t>
            </a:r>
            <a:r>
              <a:rPr sz="2100" dirty="0">
                <a:solidFill>
                  <a:srgbClr val="082C6C"/>
                </a:solidFill>
              </a:rPr>
              <a:t>biết</a:t>
            </a:r>
            <a:r>
              <a:rPr sz="2100" spc="-50" dirty="0">
                <a:solidFill>
                  <a:srgbClr val="082C6C"/>
                </a:solidFill>
              </a:rPr>
              <a:t> </a:t>
            </a:r>
            <a:r>
              <a:rPr sz="2100" dirty="0">
                <a:solidFill>
                  <a:srgbClr val="082C6C"/>
                </a:solidFill>
              </a:rPr>
              <a:t>tầm</a:t>
            </a:r>
            <a:r>
              <a:rPr sz="2100" spc="-45" dirty="0">
                <a:solidFill>
                  <a:srgbClr val="082C6C"/>
                </a:solidFill>
              </a:rPr>
              <a:t> </a:t>
            </a:r>
            <a:r>
              <a:rPr sz="2100" dirty="0">
                <a:solidFill>
                  <a:srgbClr val="082C6C"/>
                </a:solidFill>
              </a:rPr>
              <a:t>quan</a:t>
            </a:r>
            <a:r>
              <a:rPr sz="2100" spc="-60" dirty="0">
                <a:solidFill>
                  <a:srgbClr val="082C6C"/>
                </a:solidFill>
              </a:rPr>
              <a:t> </a:t>
            </a:r>
            <a:r>
              <a:rPr sz="2100" dirty="0">
                <a:solidFill>
                  <a:srgbClr val="082C6C"/>
                </a:solidFill>
              </a:rPr>
              <a:t>trọng</a:t>
            </a:r>
            <a:r>
              <a:rPr sz="2100" spc="-45" dirty="0">
                <a:solidFill>
                  <a:srgbClr val="082C6C"/>
                </a:solidFill>
              </a:rPr>
              <a:t> </a:t>
            </a:r>
            <a:r>
              <a:rPr sz="2100" dirty="0">
                <a:solidFill>
                  <a:srgbClr val="082C6C"/>
                </a:solidFill>
              </a:rPr>
              <a:t>của</a:t>
            </a:r>
            <a:r>
              <a:rPr sz="2100" spc="-55" dirty="0">
                <a:solidFill>
                  <a:srgbClr val="082C6C"/>
                </a:solidFill>
              </a:rPr>
              <a:t> </a:t>
            </a:r>
            <a:r>
              <a:rPr sz="2100" dirty="0">
                <a:solidFill>
                  <a:srgbClr val="082C6C"/>
                </a:solidFill>
              </a:rPr>
              <a:t>việc</a:t>
            </a:r>
            <a:r>
              <a:rPr sz="2100" spc="-50" dirty="0">
                <a:solidFill>
                  <a:srgbClr val="082C6C"/>
                </a:solidFill>
              </a:rPr>
              <a:t> </a:t>
            </a:r>
            <a:r>
              <a:rPr sz="2100" spc="-25" dirty="0">
                <a:solidFill>
                  <a:srgbClr val="082C6C"/>
                </a:solidFill>
              </a:rPr>
              <a:t>xét </a:t>
            </a:r>
            <a:r>
              <a:rPr sz="2100" dirty="0">
                <a:solidFill>
                  <a:srgbClr val="082C6C"/>
                </a:solidFill>
              </a:rPr>
              <a:t>nghiệm</a:t>
            </a:r>
            <a:r>
              <a:rPr sz="2100" spc="-65" dirty="0">
                <a:solidFill>
                  <a:srgbClr val="082C6C"/>
                </a:solidFill>
              </a:rPr>
              <a:t> </a:t>
            </a:r>
            <a:r>
              <a:rPr sz="2100" dirty="0">
                <a:solidFill>
                  <a:srgbClr val="082C6C"/>
                </a:solidFill>
              </a:rPr>
              <a:t>viêm</a:t>
            </a:r>
            <a:r>
              <a:rPr sz="2100" spc="-60" dirty="0">
                <a:solidFill>
                  <a:srgbClr val="082C6C"/>
                </a:solidFill>
              </a:rPr>
              <a:t> </a:t>
            </a:r>
            <a:r>
              <a:rPr sz="2100" dirty="0">
                <a:solidFill>
                  <a:srgbClr val="082C6C"/>
                </a:solidFill>
              </a:rPr>
              <a:t>gan</a:t>
            </a:r>
            <a:r>
              <a:rPr sz="2100" spc="-60" dirty="0">
                <a:solidFill>
                  <a:srgbClr val="082C6C"/>
                </a:solidFill>
              </a:rPr>
              <a:t> </a:t>
            </a:r>
            <a:r>
              <a:rPr sz="2100" dirty="0">
                <a:solidFill>
                  <a:srgbClr val="082C6C"/>
                </a:solidFill>
              </a:rPr>
              <a:t>B...hãy</a:t>
            </a:r>
            <a:r>
              <a:rPr sz="2100" spc="-70" dirty="0">
                <a:solidFill>
                  <a:srgbClr val="082C6C"/>
                </a:solidFill>
              </a:rPr>
              <a:t> </a:t>
            </a:r>
            <a:r>
              <a:rPr sz="2100" dirty="0">
                <a:solidFill>
                  <a:srgbClr val="082C6C"/>
                </a:solidFill>
              </a:rPr>
              <a:t>lên</a:t>
            </a:r>
            <a:r>
              <a:rPr sz="2100" spc="-55" dirty="0">
                <a:solidFill>
                  <a:srgbClr val="082C6C"/>
                </a:solidFill>
              </a:rPr>
              <a:t> </a:t>
            </a:r>
            <a:r>
              <a:rPr sz="2100" dirty="0">
                <a:solidFill>
                  <a:srgbClr val="082C6C"/>
                </a:solidFill>
              </a:rPr>
              <a:t>kế</a:t>
            </a:r>
            <a:r>
              <a:rPr sz="2100" spc="-65" dirty="0">
                <a:solidFill>
                  <a:srgbClr val="082C6C"/>
                </a:solidFill>
              </a:rPr>
              <a:t> </a:t>
            </a:r>
            <a:r>
              <a:rPr sz="2100" dirty="0">
                <a:solidFill>
                  <a:srgbClr val="082C6C"/>
                </a:solidFill>
              </a:rPr>
              <a:t>hoạch</a:t>
            </a:r>
            <a:r>
              <a:rPr sz="2100" spc="-60" dirty="0">
                <a:solidFill>
                  <a:srgbClr val="082C6C"/>
                </a:solidFill>
              </a:rPr>
              <a:t> </a:t>
            </a:r>
            <a:r>
              <a:rPr sz="2100" dirty="0">
                <a:solidFill>
                  <a:srgbClr val="082C6C"/>
                </a:solidFill>
              </a:rPr>
              <a:t>đi</a:t>
            </a:r>
            <a:r>
              <a:rPr sz="2100" spc="-55" dirty="0">
                <a:solidFill>
                  <a:srgbClr val="082C6C"/>
                </a:solidFill>
              </a:rPr>
              <a:t> </a:t>
            </a:r>
            <a:r>
              <a:rPr sz="2100" spc="-25" dirty="0">
                <a:solidFill>
                  <a:srgbClr val="082C6C"/>
                </a:solidFill>
              </a:rPr>
              <a:t>xét </a:t>
            </a:r>
            <a:r>
              <a:rPr sz="2100" spc="-10" dirty="0">
                <a:solidFill>
                  <a:srgbClr val="082C6C"/>
                </a:solidFill>
              </a:rPr>
              <a:t>nghiệm!</a:t>
            </a:r>
            <a:endParaRPr sz="2100"/>
          </a:p>
        </p:txBody>
      </p:sp>
      <p:sp>
        <p:nvSpPr>
          <p:cNvPr id="9" name="object 9"/>
          <p:cNvSpPr txBox="1"/>
          <p:nvPr/>
        </p:nvSpPr>
        <p:spPr>
          <a:xfrm>
            <a:off x="4555616" y="2487295"/>
            <a:ext cx="122936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082C6C"/>
                </a:solidFill>
                <a:latin typeface="Times New Roman"/>
                <a:cs typeface="Times New Roman"/>
              </a:rPr>
              <a:t>Bạn</a:t>
            </a:r>
            <a:r>
              <a:rPr sz="2100" spc="-55" dirty="0">
                <a:solidFill>
                  <a:srgbClr val="082C6C"/>
                </a:solidFill>
                <a:latin typeface="Times New Roman"/>
                <a:cs typeface="Times New Roman"/>
              </a:rPr>
              <a:t> </a:t>
            </a:r>
            <a:r>
              <a:rPr sz="2100" dirty="0">
                <a:solidFill>
                  <a:srgbClr val="082C6C"/>
                </a:solidFill>
                <a:latin typeface="Times New Roman"/>
                <a:cs typeface="Times New Roman"/>
              </a:rPr>
              <a:t>có</a:t>
            </a:r>
            <a:r>
              <a:rPr sz="2100" spc="-40" dirty="0">
                <a:solidFill>
                  <a:srgbClr val="082C6C"/>
                </a:solidFill>
                <a:latin typeface="Times New Roman"/>
                <a:cs typeface="Times New Roman"/>
              </a:rPr>
              <a:t> </a:t>
            </a:r>
            <a:r>
              <a:rPr sz="2100" spc="-20" dirty="0">
                <a:solidFill>
                  <a:srgbClr val="082C6C"/>
                </a:solidFill>
                <a:latin typeface="Times New Roman"/>
                <a:cs typeface="Times New Roman"/>
              </a:rPr>
              <a:t>thể:</a:t>
            </a:r>
            <a:endParaRPr sz="2100">
              <a:latin typeface="Times New Roman"/>
              <a:cs typeface="Times New Roman"/>
            </a:endParaRPr>
          </a:p>
        </p:txBody>
      </p:sp>
      <p:sp>
        <p:nvSpPr>
          <p:cNvPr id="10" name="object 10"/>
          <p:cNvSpPr txBox="1">
            <a:spLocks noGrp="1"/>
          </p:cNvSpPr>
          <p:nvPr>
            <p:ph type="body" idx="1"/>
          </p:nvPr>
        </p:nvSpPr>
        <p:spPr>
          <a:prstGeom prst="rect">
            <a:avLst/>
          </a:prstGeom>
        </p:spPr>
        <p:txBody>
          <a:bodyPr vert="horz" wrap="square" lIns="0" tIns="12065" rIns="0" bIns="0" rtlCol="0">
            <a:spAutoFit/>
          </a:bodyPr>
          <a:lstStyle/>
          <a:p>
            <a:pPr marL="12700" marR="225425">
              <a:lnSpc>
                <a:spcPct val="112900"/>
              </a:lnSpc>
              <a:spcBef>
                <a:spcPts val="95"/>
              </a:spcBef>
            </a:pPr>
            <a:r>
              <a:rPr dirty="0"/>
              <a:t>Hãy</a:t>
            </a:r>
            <a:r>
              <a:rPr spc="-65" dirty="0"/>
              <a:t> </a:t>
            </a:r>
            <a:r>
              <a:rPr dirty="0"/>
              <a:t>cam</a:t>
            </a:r>
            <a:r>
              <a:rPr spc="-50" dirty="0"/>
              <a:t> </a:t>
            </a:r>
            <a:r>
              <a:rPr dirty="0"/>
              <a:t>kết</a:t>
            </a:r>
            <a:r>
              <a:rPr spc="-50" dirty="0"/>
              <a:t> </a:t>
            </a:r>
            <a:r>
              <a:rPr dirty="0"/>
              <a:t>đi</a:t>
            </a:r>
            <a:r>
              <a:rPr spc="-55" dirty="0"/>
              <a:t> </a:t>
            </a:r>
            <a:r>
              <a:rPr dirty="0"/>
              <a:t>xét</a:t>
            </a:r>
            <a:r>
              <a:rPr spc="-60" dirty="0"/>
              <a:t> </a:t>
            </a:r>
            <a:r>
              <a:rPr dirty="0"/>
              <a:t>nghiệm</a:t>
            </a:r>
            <a:r>
              <a:rPr spc="-65" dirty="0"/>
              <a:t> </a:t>
            </a:r>
            <a:r>
              <a:rPr dirty="0"/>
              <a:t>vì</a:t>
            </a:r>
            <a:r>
              <a:rPr spc="-50" dirty="0"/>
              <a:t> </a:t>
            </a:r>
            <a:r>
              <a:rPr dirty="0"/>
              <a:t>bản</a:t>
            </a:r>
            <a:r>
              <a:rPr spc="-65" dirty="0"/>
              <a:t> </a:t>
            </a:r>
            <a:r>
              <a:rPr dirty="0"/>
              <a:t>thân,</a:t>
            </a:r>
            <a:r>
              <a:rPr spc="-60" dirty="0"/>
              <a:t> </a:t>
            </a:r>
            <a:r>
              <a:rPr spc="-25" dirty="0"/>
              <a:t>gia </a:t>
            </a:r>
            <a:r>
              <a:rPr dirty="0"/>
              <a:t>đình</a:t>
            </a:r>
            <a:r>
              <a:rPr spc="-40" dirty="0"/>
              <a:t> </a:t>
            </a:r>
            <a:r>
              <a:rPr dirty="0"/>
              <a:t>và</a:t>
            </a:r>
            <a:r>
              <a:rPr spc="-30" dirty="0"/>
              <a:t> </a:t>
            </a:r>
            <a:r>
              <a:rPr dirty="0"/>
              <a:t>bạn</a:t>
            </a:r>
            <a:r>
              <a:rPr spc="-40" dirty="0"/>
              <a:t> </a:t>
            </a:r>
            <a:r>
              <a:rPr spc="-25" dirty="0"/>
              <a:t>bè.</a:t>
            </a:r>
          </a:p>
          <a:p>
            <a:pPr marL="12700" marR="68580">
              <a:lnSpc>
                <a:spcPct val="112900"/>
              </a:lnSpc>
              <a:spcBef>
                <a:spcPts val="15"/>
              </a:spcBef>
            </a:pPr>
            <a:r>
              <a:rPr dirty="0"/>
              <a:t>Hãy</a:t>
            </a:r>
            <a:r>
              <a:rPr spc="-70" dirty="0"/>
              <a:t> </a:t>
            </a:r>
            <a:r>
              <a:rPr dirty="0"/>
              <a:t>tìm</a:t>
            </a:r>
            <a:r>
              <a:rPr spc="-55" dirty="0"/>
              <a:t> </a:t>
            </a:r>
            <a:r>
              <a:rPr dirty="0"/>
              <a:t>một</a:t>
            </a:r>
            <a:r>
              <a:rPr spc="-30" dirty="0"/>
              <a:t> </a:t>
            </a:r>
            <a:r>
              <a:rPr dirty="0"/>
              <a:t>sự</a:t>
            </a:r>
            <a:r>
              <a:rPr spc="-65" dirty="0"/>
              <a:t> </a:t>
            </a:r>
            <a:r>
              <a:rPr dirty="0"/>
              <a:t>kiện</a:t>
            </a:r>
            <a:r>
              <a:rPr spc="-60" dirty="0"/>
              <a:t> </a:t>
            </a:r>
            <a:r>
              <a:rPr dirty="0"/>
              <a:t>xét</a:t>
            </a:r>
            <a:r>
              <a:rPr spc="-60" dirty="0"/>
              <a:t> </a:t>
            </a:r>
            <a:r>
              <a:rPr dirty="0"/>
              <a:t>nghiệm</a:t>
            </a:r>
            <a:r>
              <a:rPr spc="-70" dirty="0"/>
              <a:t> </a:t>
            </a:r>
            <a:r>
              <a:rPr dirty="0"/>
              <a:t>viêm</a:t>
            </a:r>
            <a:r>
              <a:rPr spc="-55" dirty="0"/>
              <a:t> </a:t>
            </a:r>
            <a:r>
              <a:rPr dirty="0"/>
              <a:t>gan</a:t>
            </a:r>
            <a:r>
              <a:rPr spc="-70" dirty="0"/>
              <a:t> </a:t>
            </a:r>
            <a:r>
              <a:rPr spc="-50" dirty="0"/>
              <a:t>B </a:t>
            </a:r>
            <a:r>
              <a:rPr dirty="0"/>
              <a:t>miễn</a:t>
            </a:r>
            <a:r>
              <a:rPr spc="-35" dirty="0"/>
              <a:t> </a:t>
            </a:r>
            <a:r>
              <a:rPr dirty="0"/>
              <a:t>phí</a:t>
            </a:r>
            <a:r>
              <a:rPr spc="-80" dirty="0"/>
              <a:t> </a:t>
            </a:r>
            <a:r>
              <a:rPr dirty="0"/>
              <a:t>gần</a:t>
            </a:r>
            <a:r>
              <a:rPr spc="-60" dirty="0"/>
              <a:t> </a:t>
            </a:r>
            <a:r>
              <a:rPr spc="-20" dirty="0"/>
              <a:t>bạn.</a:t>
            </a:r>
          </a:p>
          <a:p>
            <a:pPr marL="12700" marR="5080">
              <a:lnSpc>
                <a:spcPct val="112900"/>
              </a:lnSpc>
            </a:pPr>
            <a:r>
              <a:rPr dirty="0"/>
              <a:t>Hỏi</a:t>
            </a:r>
            <a:r>
              <a:rPr spc="-50" dirty="0"/>
              <a:t> </a:t>
            </a:r>
            <a:r>
              <a:rPr dirty="0"/>
              <a:t>về</a:t>
            </a:r>
            <a:r>
              <a:rPr spc="-50" dirty="0"/>
              <a:t> </a:t>
            </a:r>
            <a:r>
              <a:rPr dirty="0"/>
              <a:t>xét</a:t>
            </a:r>
            <a:r>
              <a:rPr spc="-30" dirty="0"/>
              <a:t> </a:t>
            </a:r>
            <a:r>
              <a:rPr dirty="0"/>
              <a:t>nghiệm</a:t>
            </a:r>
            <a:r>
              <a:rPr spc="-60" dirty="0"/>
              <a:t> </a:t>
            </a:r>
            <a:r>
              <a:rPr dirty="0"/>
              <a:t>trong</a:t>
            </a:r>
            <a:r>
              <a:rPr spc="-40" dirty="0"/>
              <a:t> </a:t>
            </a:r>
            <a:r>
              <a:rPr dirty="0"/>
              <a:t>lần</a:t>
            </a:r>
            <a:r>
              <a:rPr spc="-30" dirty="0"/>
              <a:t> </a:t>
            </a:r>
            <a:r>
              <a:rPr dirty="0"/>
              <a:t>khám</a:t>
            </a:r>
            <a:r>
              <a:rPr spc="-50" dirty="0"/>
              <a:t> </a:t>
            </a:r>
            <a:r>
              <a:rPr dirty="0"/>
              <a:t>bác</a:t>
            </a:r>
            <a:r>
              <a:rPr spc="-45" dirty="0"/>
              <a:t> </a:t>
            </a:r>
            <a:r>
              <a:rPr dirty="0"/>
              <a:t>sĩ</a:t>
            </a:r>
            <a:r>
              <a:rPr spc="-40" dirty="0"/>
              <a:t> </a:t>
            </a:r>
            <a:r>
              <a:rPr spc="-20" dirty="0"/>
              <a:t>tiếp </a:t>
            </a:r>
            <a:r>
              <a:rPr spc="-10" dirty="0"/>
              <a:t>theo.</a:t>
            </a:r>
          </a:p>
        </p:txBody>
      </p:sp>
      <p:sp>
        <p:nvSpPr>
          <p:cNvPr id="11" name="object 11"/>
          <p:cNvSpPr txBox="1"/>
          <p:nvPr/>
        </p:nvSpPr>
        <p:spPr>
          <a:xfrm>
            <a:off x="4555616" y="5741124"/>
            <a:ext cx="5731510" cy="748665"/>
          </a:xfrm>
          <a:prstGeom prst="rect">
            <a:avLst/>
          </a:prstGeom>
        </p:spPr>
        <p:txBody>
          <a:bodyPr vert="horz" wrap="square" lIns="0" tIns="53975" rIns="0" bIns="0" rtlCol="0">
            <a:spAutoFit/>
          </a:bodyPr>
          <a:lstStyle/>
          <a:p>
            <a:pPr marL="12700">
              <a:lnSpc>
                <a:spcPct val="100000"/>
              </a:lnSpc>
              <a:spcBef>
                <a:spcPts val="425"/>
              </a:spcBef>
            </a:pPr>
            <a:r>
              <a:rPr sz="2100" dirty="0">
                <a:solidFill>
                  <a:srgbClr val="082C6C"/>
                </a:solidFill>
                <a:latin typeface="Times New Roman"/>
                <a:cs typeface="Times New Roman"/>
              </a:rPr>
              <a:t>Đừng</a:t>
            </a:r>
            <a:r>
              <a:rPr sz="2100" spc="-60" dirty="0">
                <a:solidFill>
                  <a:srgbClr val="082C6C"/>
                </a:solidFill>
                <a:latin typeface="Times New Roman"/>
                <a:cs typeface="Times New Roman"/>
              </a:rPr>
              <a:t> </a:t>
            </a:r>
            <a:r>
              <a:rPr sz="2100" dirty="0">
                <a:solidFill>
                  <a:srgbClr val="082C6C"/>
                </a:solidFill>
                <a:latin typeface="Times New Roman"/>
                <a:cs typeface="Times New Roman"/>
              </a:rPr>
              <a:t>ngại</a:t>
            </a:r>
            <a:r>
              <a:rPr sz="2100" spc="-35" dirty="0">
                <a:solidFill>
                  <a:srgbClr val="082C6C"/>
                </a:solidFill>
                <a:latin typeface="Times New Roman"/>
                <a:cs typeface="Times New Roman"/>
              </a:rPr>
              <a:t> </a:t>
            </a:r>
            <a:r>
              <a:rPr sz="2100" dirty="0">
                <a:solidFill>
                  <a:srgbClr val="082C6C"/>
                </a:solidFill>
                <a:latin typeface="Times New Roman"/>
                <a:cs typeface="Times New Roman"/>
              </a:rPr>
              <a:t>bảo</a:t>
            </a:r>
            <a:r>
              <a:rPr sz="2100" spc="-45" dirty="0">
                <a:solidFill>
                  <a:srgbClr val="082C6C"/>
                </a:solidFill>
                <a:latin typeface="Times New Roman"/>
                <a:cs typeface="Times New Roman"/>
              </a:rPr>
              <a:t> </a:t>
            </a:r>
            <a:r>
              <a:rPr sz="2100" dirty="0">
                <a:solidFill>
                  <a:srgbClr val="082C6C"/>
                </a:solidFill>
                <a:latin typeface="Times New Roman"/>
                <a:cs typeface="Times New Roman"/>
              </a:rPr>
              <a:t>vệ</a:t>
            </a:r>
            <a:r>
              <a:rPr sz="2100" spc="-40" dirty="0">
                <a:solidFill>
                  <a:srgbClr val="082C6C"/>
                </a:solidFill>
                <a:latin typeface="Times New Roman"/>
                <a:cs typeface="Times New Roman"/>
              </a:rPr>
              <a:t> </a:t>
            </a:r>
            <a:r>
              <a:rPr sz="2100" dirty="0">
                <a:solidFill>
                  <a:srgbClr val="082C6C"/>
                </a:solidFill>
                <a:latin typeface="Times New Roman"/>
                <a:cs typeface="Times New Roman"/>
              </a:rPr>
              <a:t>sức</a:t>
            </a:r>
            <a:r>
              <a:rPr sz="2100" spc="-40" dirty="0">
                <a:solidFill>
                  <a:srgbClr val="082C6C"/>
                </a:solidFill>
                <a:latin typeface="Times New Roman"/>
                <a:cs typeface="Times New Roman"/>
              </a:rPr>
              <a:t> </a:t>
            </a:r>
            <a:r>
              <a:rPr sz="2100" dirty="0">
                <a:solidFill>
                  <a:srgbClr val="082C6C"/>
                </a:solidFill>
                <a:latin typeface="Times New Roman"/>
                <a:cs typeface="Times New Roman"/>
              </a:rPr>
              <a:t>khỏe</a:t>
            </a:r>
            <a:r>
              <a:rPr sz="2100" spc="-55" dirty="0">
                <a:solidFill>
                  <a:srgbClr val="082C6C"/>
                </a:solidFill>
                <a:latin typeface="Times New Roman"/>
                <a:cs typeface="Times New Roman"/>
              </a:rPr>
              <a:t> </a:t>
            </a:r>
            <a:r>
              <a:rPr sz="2100" dirty="0">
                <a:solidFill>
                  <a:srgbClr val="082C6C"/>
                </a:solidFill>
                <a:latin typeface="Times New Roman"/>
                <a:cs typeface="Times New Roman"/>
              </a:rPr>
              <a:t>của</a:t>
            </a:r>
            <a:r>
              <a:rPr sz="2100" spc="-30" dirty="0">
                <a:solidFill>
                  <a:srgbClr val="082C6C"/>
                </a:solidFill>
                <a:latin typeface="Times New Roman"/>
                <a:cs typeface="Times New Roman"/>
              </a:rPr>
              <a:t> </a:t>
            </a:r>
            <a:r>
              <a:rPr sz="2100" dirty="0">
                <a:solidFill>
                  <a:srgbClr val="082C6C"/>
                </a:solidFill>
                <a:latin typeface="Times New Roman"/>
                <a:cs typeface="Times New Roman"/>
              </a:rPr>
              <a:t>bạn!</a:t>
            </a:r>
            <a:r>
              <a:rPr sz="2100" spc="-50" dirty="0">
                <a:solidFill>
                  <a:srgbClr val="082C6C"/>
                </a:solidFill>
                <a:latin typeface="Times New Roman"/>
                <a:cs typeface="Times New Roman"/>
              </a:rPr>
              <a:t> </a:t>
            </a:r>
            <a:r>
              <a:rPr sz="2100" dirty="0">
                <a:solidFill>
                  <a:srgbClr val="082C6C"/>
                </a:solidFill>
                <a:latin typeface="Times New Roman"/>
                <a:cs typeface="Times New Roman"/>
              </a:rPr>
              <a:t>Việc</a:t>
            </a:r>
            <a:r>
              <a:rPr sz="2100" spc="-25" dirty="0">
                <a:solidFill>
                  <a:srgbClr val="082C6C"/>
                </a:solidFill>
                <a:latin typeface="Times New Roman"/>
                <a:cs typeface="Times New Roman"/>
              </a:rPr>
              <a:t> </a:t>
            </a:r>
            <a:r>
              <a:rPr sz="2100" dirty="0">
                <a:solidFill>
                  <a:srgbClr val="082C6C"/>
                </a:solidFill>
                <a:latin typeface="Times New Roman"/>
                <a:cs typeface="Times New Roman"/>
              </a:rPr>
              <a:t>xét</a:t>
            </a:r>
            <a:r>
              <a:rPr sz="2100" spc="-35" dirty="0">
                <a:solidFill>
                  <a:srgbClr val="082C6C"/>
                </a:solidFill>
                <a:latin typeface="Times New Roman"/>
                <a:cs typeface="Times New Roman"/>
              </a:rPr>
              <a:t> </a:t>
            </a:r>
            <a:r>
              <a:rPr sz="2100" spc="-10" dirty="0">
                <a:solidFill>
                  <a:srgbClr val="082C6C"/>
                </a:solidFill>
                <a:latin typeface="Times New Roman"/>
                <a:cs typeface="Times New Roman"/>
              </a:rPr>
              <a:t>nghiệm</a:t>
            </a:r>
            <a:endParaRPr sz="2100">
              <a:latin typeface="Times New Roman"/>
              <a:cs typeface="Times New Roman"/>
            </a:endParaRPr>
          </a:p>
          <a:p>
            <a:pPr marL="12700">
              <a:lnSpc>
                <a:spcPct val="100000"/>
              </a:lnSpc>
              <a:spcBef>
                <a:spcPts val="330"/>
              </a:spcBef>
            </a:pPr>
            <a:r>
              <a:rPr sz="2100" dirty="0">
                <a:solidFill>
                  <a:srgbClr val="082C6C"/>
                </a:solidFill>
                <a:latin typeface="Times New Roman"/>
                <a:cs typeface="Times New Roman"/>
              </a:rPr>
              <a:t>có</a:t>
            </a:r>
            <a:r>
              <a:rPr sz="2100" spc="-65" dirty="0">
                <a:solidFill>
                  <a:srgbClr val="082C6C"/>
                </a:solidFill>
                <a:latin typeface="Times New Roman"/>
                <a:cs typeface="Times New Roman"/>
              </a:rPr>
              <a:t> </a:t>
            </a:r>
            <a:r>
              <a:rPr sz="2100" dirty="0">
                <a:solidFill>
                  <a:srgbClr val="082C6C"/>
                </a:solidFill>
                <a:latin typeface="Times New Roman"/>
                <a:cs typeface="Times New Roman"/>
              </a:rPr>
              <a:t>thể</a:t>
            </a:r>
            <a:r>
              <a:rPr sz="2100" spc="-55" dirty="0">
                <a:solidFill>
                  <a:srgbClr val="082C6C"/>
                </a:solidFill>
                <a:latin typeface="Times New Roman"/>
                <a:cs typeface="Times New Roman"/>
              </a:rPr>
              <a:t> </a:t>
            </a:r>
            <a:r>
              <a:rPr sz="2100" dirty="0">
                <a:solidFill>
                  <a:srgbClr val="082C6C"/>
                </a:solidFill>
                <a:latin typeface="Times New Roman"/>
                <a:cs typeface="Times New Roman"/>
              </a:rPr>
              <a:t>cứu</a:t>
            </a:r>
            <a:r>
              <a:rPr sz="2100" spc="-60" dirty="0">
                <a:solidFill>
                  <a:srgbClr val="082C6C"/>
                </a:solidFill>
                <a:latin typeface="Times New Roman"/>
                <a:cs typeface="Times New Roman"/>
              </a:rPr>
              <a:t> </a:t>
            </a:r>
            <a:r>
              <a:rPr sz="2100" dirty="0">
                <a:solidFill>
                  <a:srgbClr val="082C6C"/>
                </a:solidFill>
                <a:latin typeface="Times New Roman"/>
                <a:cs typeface="Times New Roman"/>
              </a:rPr>
              <a:t>mạng</a:t>
            </a:r>
            <a:r>
              <a:rPr sz="2100" spc="-35" dirty="0">
                <a:solidFill>
                  <a:srgbClr val="082C6C"/>
                </a:solidFill>
                <a:latin typeface="Times New Roman"/>
                <a:cs typeface="Times New Roman"/>
              </a:rPr>
              <a:t> </a:t>
            </a:r>
            <a:r>
              <a:rPr sz="2100" spc="-20" dirty="0">
                <a:solidFill>
                  <a:srgbClr val="082C6C"/>
                </a:solidFill>
                <a:latin typeface="Times New Roman"/>
                <a:cs typeface="Times New Roman"/>
              </a:rPr>
              <a:t>bạn."</a:t>
            </a:r>
            <a:endParaRPr sz="2100">
              <a:latin typeface="Times New Roman"/>
              <a:cs typeface="Times New Roman"/>
            </a:endParaRPr>
          </a:p>
        </p:txBody>
      </p:sp>
      <p:pic>
        <p:nvPicPr>
          <p:cNvPr id="12" name="object 12"/>
          <p:cNvPicPr/>
          <p:nvPr/>
        </p:nvPicPr>
        <p:blipFill>
          <a:blip r:embed="rId3" cstate="print"/>
          <a:stretch>
            <a:fillRect/>
          </a:stretch>
        </p:blipFill>
        <p:spPr>
          <a:xfrm>
            <a:off x="320040" y="1816607"/>
            <a:ext cx="3561588" cy="2546604"/>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56427" rIns="0" bIns="0" rtlCol="0">
            <a:spAutoFit/>
          </a:bodyPr>
          <a:lstStyle/>
          <a:p>
            <a:pPr marL="3231515">
              <a:lnSpc>
                <a:spcPct val="100000"/>
              </a:lnSpc>
              <a:spcBef>
                <a:spcPts val="105"/>
              </a:spcBef>
            </a:pPr>
            <a:r>
              <a:rPr dirty="0"/>
              <a:t>Câu</a:t>
            </a:r>
            <a:r>
              <a:rPr spc="-20" dirty="0"/>
              <a:t> </a:t>
            </a:r>
            <a:r>
              <a:rPr dirty="0"/>
              <a:t>hỏi</a:t>
            </a:r>
            <a:r>
              <a:rPr spc="-35" dirty="0"/>
              <a:t> </a:t>
            </a:r>
            <a:r>
              <a:rPr dirty="0"/>
              <a:t>thảo</a:t>
            </a:r>
            <a:r>
              <a:rPr spc="-15" dirty="0"/>
              <a:t> </a:t>
            </a:r>
            <a:r>
              <a:rPr spc="-20" dirty="0"/>
              <a:t>luận</a:t>
            </a:r>
          </a:p>
        </p:txBody>
      </p:sp>
      <p:sp>
        <p:nvSpPr>
          <p:cNvPr id="3" name="object 3"/>
          <p:cNvSpPr txBox="1"/>
          <p:nvPr/>
        </p:nvSpPr>
        <p:spPr>
          <a:xfrm>
            <a:off x="292404" y="2358085"/>
            <a:ext cx="9157335" cy="3268345"/>
          </a:xfrm>
          <a:prstGeom prst="rect">
            <a:avLst/>
          </a:prstGeom>
        </p:spPr>
        <p:txBody>
          <a:bodyPr vert="horz" wrap="square" lIns="0" tIns="12700" rIns="0" bIns="0" rtlCol="0">
            <a:spAutoFit/>
          </a:bodyPr>
          <a:lstStyle/>
          <a:p>
            <a:pPr marL="285750" indent="-273050">
              <a:lnSpc>
                <a:spcPct val="100000"/>
              </a:lnSpc>
              <a:spcBef>
                <a:spcPts val="100"/>
              </a:spcBef>
              <a:buAutoNum type="arabicPeriod"/>
              <a:tabLst>
                <a:tab pos="285750" algn="l"/>
              </a:tabLst>
            </a:pPr>
            <a:r>
              <a:rPr sz="2700" dirty="0">
                <a:latin typeface="Times New Roman"/>
                <a:cs typeface="Times New Roman"/>
              </a:rPr>
              <a:t>Một</a:t>
            </a:r>
            <a:r>
              <a:rPr sz="2700" spc="-20" dirty="0">
                <a:latin typeface="Times New Roman"/>
                <a:cs typeface="Times New Roman"/>
              </a:rPr>
              <a:t> </a:t>
            </a:r>
            <a:r>
              <a:rPr sz="2700" dirty="0">
                <a:latin typeface="Times New Roman"/>
                <a:cs typeface="Times New Roman"/>
              </a:rPr>
              <a:t>số</a:t>
            </a:r>
            <a:r>
              <a:rPr sz="2700" spc="-35" dirty="0">
                <a:latin typeface="Times New Roman"/>
                <a:cs typeface="Times New Roman"/>
              </a:rPr>
              <a:t> </a:t>
            </a:r>
            <a:r>
              <a:rPr sz="2700" dirty="0">
                <a:latin typeface="Times New Roman"/>
                <a:cs typeface="Times New Roman"/>
              </a:rPr>
              <a:t>điều</a:t>
            </a:r>
            <a:r>
              <a:rPr sz="2700" spc="-35" dirty="0">
                <a:latin typeface="Times New Roman"/>
                <a:cs typeface="Times New Roman"/>
              </a:rPr>
              <a:t> </a:t>
            </a:r>
            <a:r>
              <a:rPr sz="2700" dirty="0">
                <a:latin typeface="Times New Roman"/>
                <a:cs typeface="Times New Roman"/>
              </a:rPr>
              <a:t>bạn</a:t>
            </a:r>
            <a:r>
              <a:rPr sz="2700" spc="-20" dirty="0">
                <a:latin typeface="Times New Roman"/>
                <a:cs typeface="Times New Roman"/>
              </a:rPr>
              <a:t> </a:t>
            </a:r>
            <a:r>
              <a:rPr sz="2700" dirty="0">
                <a:latin typeface="Times New Roman"/>
                <a:cs typeface="Times New Roman"/>
              </a:rPr>
              <a:t>thấy</a:t>
            </a:r>
            <a:r>
              <a:rPr sz="2700" spc="-30" dirty="0">
                <a:latin typeface="Times New Roman"/>
                <a:cs typeface="Times New Roman"/>
              </a:rPr>
              <a:t> </a:t>
            </a:r>
            <a:r>
              <a:rPr sz="2700" dirty="0">
                <a:latin typeface="Times New Roman"/>
                <a:cs typeface="Times New Roman"/>
              </a:rPr>
              <a:t>ngạc</a:t>
            </a:r>
            <a:r>
              <a:rPr sz="2700" spc="-20" dirty="0">
                <a:latin typeface="Times New Roman"/>
                <a:cs typeface="Times New Roman"/>
              </a:rPr>
              <a:t> </a:t>
            </a:r>
            <a:r>
              <a:rPr sz="2700" dirty="0">
                <a:latin typeface="Times New Roman"/>
                <a:cs typeface="Times New Roman"/>
              </a:rPr>
              <a:t>nhiên</a:t>
            </a:r>
            <a:r>
              <a:rPr sz="2700" spc="-25" dirty="0">
                <a:latin typeface="Times New Roman"/>
                <a:cs typeface="Times New Roman"/>
              </a:rPr>
              <a:t> </a:t>
            </a:r>
            <a:r>
              <a:rPr sz="2700" dirty="0">
                <a:latin typeface="Times New Roman"/>
                <a:cs typeface="Times New Roman"/>
              </a:rPr>
              <a:t>về</a:t>
            </a:r>
            <a:r>
              <a:rPr sz="2700" spc="-40" dirty="0">
                <a:latin typeface="Times New Roman"/>
                <a:cs typeface="Times New Roman"/>
              </a:rPr>
              <a:t> </a:t>
            </a:r>
            <a:r>
              <a:rPr sz="2700" dirty="0">
                <a:latin typeface="Times New Roman"/>
                <a:cs typeface="Times New Roman"/>
              </a:rPr>
              <a:t>bệnh</a:t>
            </a:r>
            <a:r>
              <a:rPr sz="2700" spc="-35" dirty="0">
                <a:latin typeface="Times New Roman"/>
                <a:cs typeface="Times New Roman"/>
              </a:rPr>
              <a:t> </a:t>
            </a:r>
            <a:r>
              <a:rPr sz="2700" dirty="0">
                <a:latin typeface="Times New Roman"/>
                <a:cs typeface="Times New Roman"/>
              </a:rPr>
              <a:t>viêm</a:t>
            </a:r>
            <a:r>
              <a:rPr sz="2700" spc="-40" dirty="0">
                <a:latin typeface="Times New Roman"/>
                <a:cs typeface="Times New Roman"/>
              </a:rPr>
              <a:t> </a:t>
            </a:r>
            <a:r>
              <a:rPr sz="2700" dirty="0">
                <a:latin typeface="Times New Roman"/>
                <a:cs typeface="Times New Roman"/>
              </a:rPr>
              <a:t>gan</a:t>
            </a:r>
            <a:r>
              <a:rPr sz="2700" spc="-20" dirty="0">
                <a:latin typeface="Times New Roman"/>
                <a:cs typeface="Times New Roman"/>
              </a:rPr>
              <a:t> </a:t>
            </a:r>
            <a:r>
              <a:rPr sz="2700" dirty="0">
                <a:latin typeface="Times New Roman"/>
                <a:cs typeface="Times New Roman"/>
              </a:rPr>
              <a:t>B</a:t>
            </a:r>
            <a:r>
              <a:rPr sz="2700" spc="-15" dirty="0">
                <a:latin typeface="Times New Roman"/>
                <a:cs typeface="Times New Roman"/>
              </a:rPr>
              <a:t> </a:t>
            </a:r>
            <a:r>
              <a:rPr sz="2700" dirty="0">
                <a:latin typeface="Times New Roman"/>
                <a:cs typeface="Times New Roman"/>
              </a:rPr>
              <a:t>là</a:t>
            </a:r>
            <a:r>
              <a:rPr sz="2700" spc="-40" dirty="0">
                <a:latin typeface="Times New Roman"/>
                <a:cs typeface="Times New Roman"/>
              </a:rPr>
              <a:t> </a:t>
            </a:r>
            <a:r>
              <a:rPr sz="2700" spc="-25" dirty="0">
                <a:latin typeface="Times New Roman"/>
                <a:cs typeface="Times New Roman"/>
              </a:rPr>
              <a:t>gì?</a:t>
            </a:r>
            <a:endParaRPr sz="2700">
              <a:latin typeface="Times New Roman"/>
              <a:cs typeface="Times New Roman"/>
            </a:endParaRPr>
          </a:p>
          <a:p>
            <a:pPr>
              <a:lnSpc>
                <a:spcPct val="100000"/>
              </a:lnSpc>
              <a:spcBef>
                <a:spcPts val="459"/>
              </a:spcBef>
              <a:buFont typeface="Times New Roman"/>
              <a:buAutoNum type="arabicPeriod"/>
            </a:pPr>
            <a:endParaRPr sz="2700">
              <a:latin typeface="Times New Roman"/>
              <a:cs typeface="Times New Roman"/>
            </a:endParaRPr>
          </a:p>
          <a:p>
            <a:pPr marL="13970" marR="5080" indent="-1905">
              <a:lnSpc>
                <a:spcPct val="112999"/>
              </a:lnSpc>
              <a:buAutoNum type="arabicPeriod"/>
              <a:tabLst>
                <a:tab pos="13970" algn="l"/>
                <a:tab pos="371475" algn="l"/>
              </a:tabLst>
            </a:pPr>
            <a:r>
              <a:rPr sz="2700" dirty="0">
                <a:latin typeface="Times New Roman"/>
                <a:cs typeface="Times New Roman"/>
              </a:rPr>
              <a:t>	Một</a:t>
            </a:r>
            <a:r>
              <a:rPr sz="2700" spc="-55" dirty="0">
                <a:latin typeface="Times New Roman"/>
                <a:cs typeface="Times New Roman"/>
              </a:rPr>
              <a:t> </a:t>
            </a:r>
            <a:r>
              <a:rPr sz="2700" dirty="0">
                <a:latin typeface="Times New Roman"/>
                <a:cs typeface="Times New Roman"/>
              </a:rPr>
              <a:t>số</a:t>
            </a:r>
            <a:r>
              <a:rPr sz="2700" spc="-45" dirty="0">
                <a:latin typeface="Times New Roman"/>
                <a:cs typeface="Times New Roman"/>
              </a:rPr>
              <a:t> </a:t>
            </a:r>
            <a:r>
              <a:rPr sz="2700" dirty="0">
                <a:latin typeface="Times New Roman"/>
                <a:cs typeface="Times New Roman"/>
              </a:rPr>
              <a:t>mối</a:t>
            </a:r>
            <a:r>
              <a:rPr sz="2700" spc="-35" dirty="0">
                <a:latin typeface="Times New Roman"/>
                <a:cs typeface="Times New Roman"/>
              </a:rPr>
              <a:t> </a:t>
            </a:r>
            <a:r>
              <a:rPr sz="2700" dirty="0">
                <a:latin typeface="Times New Roman"/>
                <a:cs typeface="Times New Roman"/>
              </a:rPr>
              <a:t>quan</a:t>
            </a:r>
            <a:r>
              <a:rPr sz="2700" spc="-50" dirty="0">
                <a:latin typeface="Times New Roman"/>
                <a:cs typeface="Times New Roman"/>
              </a:rPr>
              <a:t> </a:t>
            </a:r>
            <a:r>
              <a:rPr sz="2700" dirty="0">
                <a:latin typeface="Times New Roman"/>
                <a:cs typeface="Times New Roman"/>
              </a:rPr>
              <a:t>tâm</a:t>
            </a:r>
            <a:r>
              <a:rPr sz="2700" spc="-50" dirty="0">
                <a:latin typeface="Times New Roman"/>
                <a:cs typeface="Times New Roman"/>
              </a:rPr>
              <a:t> </a:t>
            </a:r>
            <a:r>
              <a:rPr sz="2700" dirty="0">
                <a:latin typeface="Times New Roman"/>
                <a:cs typeface="Times New Roman"/>
              </a:rPr>
              <a:t>hoặc</a:t>
            </a:r>
            <a:r>
              <a:rPr sz="2700" spc="-55" dirty="0">
                <a:latin typeface="Times New Roman"/>
                <a:cs typeface="Times New Roman"/>
              </a:rPr>
              <a:t> </a:t>
            </a:r>
            <a:r>
              <a:rPr sz="2700" dirty="0">
                <a:latin typeface="Times New Roman"/>
                <a:cs typeface="Times New Roman"/>
              </a:rPr>
              <a:t>thắc</a:t>
            </a:r>
            <a:r>
              <a:rPr sz="2700" spc="-45" dirty="0">
                <a:latin typeface="Times New Roman"/>
                <a:cs typeface="Times New Roman"/>
              </a:rPr>
              <a:t> </a:t>
            </a:r>
            <a:r>
              <a:rPr sz="2700" dirty="0">
                <a:latin typeface="Times New Roman"/>
                <a:cs typeface="Times New Roman"/>
              </a:rPr>
              <a:t>mắc</a:t>
            </a:r>
            <a:r>
              <a:rPr sz="2700" spc="-35" dirty="0">
                <a:latin typeface="Times New Roman"/>
                <a:cs typeface="Times New Roman"/>
              </a:rPr>
              <a:t> </a:t>
            </a:r>
            <a:r>
              <a:rPr sz="2700" dirty="0">
                <a:latin typeface="Times New Roman"/>
                <a:cs typeface="Times New Roman"/>
              </a:rPr>
              <a:t>của</a:t>
            </a:r>
            <a:r>
              <a:rPr sz="2700" spc="-40" dirty="0">
                <a:latin typeface="Times New Roman"/>
                <a:cs typeface="Times New Roman"/>
              </a:rPr>
              <a:t> </a:t>
            </a:r>
            <a:r>
              <a:rPr sz="2700" dirty="0">
                <a:latin typeface="Times New Roman"/>
                <a:cs typeface="Times New Roman"/>
              </a:rPr>
              <a:t>bạn</a:t>
            </a:r>
            <a:r>
              <a:rPr sz="2700" spc="-50" dirty="0">
                <a:latin typeface="Times New Roman"/>
                <a:cs typeface="Times New Roman"/>
              </a:rPr>
              <a:t> </a:t>
            </a:r>
            <a:r>
              <a:rPr sz="2700" dirty="0">
                <a:latin typeface="Times New Roman"/>
                <a:cs typeface="Times New Roman"/>
              </a:rPr>
              <a:t>về</a:t>
            </a:r>
            <a:r>
              <a:rPr sz="2700" spc="-50" dirty="0">
                <a:latin typeface="Times New Roman"/>
                <a:cs typeface="Times New Roman"/>
              </a:rPr>
              <a:t> </a:t>
            </a:r>
            <a:r>
              <a:rPr sz="2700" dirty="0">
                <a:latin typeface="Times New Roman"/>
                <a:cs typeface="Times New Roman"/>
              </a:rPr>
              <a:t>việc</a:t>
            </a:r>
            <a:r>
              <a:rPr sz="2700" spc="-45" dirty="0">
                <a:latin typeface="Times New Roman"/>
                <a:cs typeface="Times New Roman"/>
              </a:rPr>
              <a:t> </a:t>
            </a:r>
            <a:r>
              <a:rPr sz="2700" dirty="0">
                <a:latin typeface="Times New Roman"/>
                <a:cs typeface="Times New Roman"/>
              </a:rPr>
              <a:t>xét</a:t>
            </a:r>
            <a:r>
              <a:rPr sz="2700" spc="-40" dirty="0">
                <a:latin typeface="Times New Roman"/>
                <a:cs typeface="Times New Roman"/>
              </a:rPr>
              <a:t> </a:t>
            </a:r>
            <a:r>
              <a:rPr sz="2700" spc="-10" dirty="0">
                <a:latin typeface="Times New Roman"/>
                <a:cs typeface="Times New Roman"/>
              </a:rPr>
              <a:t>nghiệm </a:t>
            </a:r>
            <a:r>
              <a:rPr sz="2700" dirty="0">
                <a:latin typeface="Times New Roman"/>
                <a:cs typeface="Times New Roman"/>
              </a:rPr>
              <a:t>viêm</a:t>
            </a:r>
            <a:r>
              <a:rPr sz="2700" spc="-55" dirty="0">
                <a:latin typeface="Times New Roman"/>
                <a:cs typeface="Times New Roman"/>
              </a:rPr>
              <a:t> </a:t>
            </a:r>
            <a:r>
              <a:rPr sz="2700" dirty="0">
                <a:latin typeface="Times New Roman"/>
                <a:cs typeface="Times New Roman"/>
              </a:rPr>
              <a:t>gan</a:t>
            </a:r>
            <a:r>
              <a:rPr sz="2700" spc="-30" dirty="0">
                <a:latin typeface="Times New Roman"/>
                <a:cs typeface="Times New Roman"/>
              </a:rPr>
              <a:t> </a:t>
            </a:r>
            <a:r>
              <a:rPr sz="2700" dirty="0">
                <a:latin typeface="Times New Roman"/>
                <a:cs typeface="Times New Roman"/>
              </a:rPr>
              <a:t>B</a:t>
            </a:r>
            <a:r>
              <a:rPr sz="2700" spc="-30" dirty="0">
                <a:latin typeface="Times New Roman"/>
                <a:cs typeface="Times New Roman"/>
              </a:rPr>
              <a:t> </a:t>
            </a:r>
            <a:r>
              <a:rPr sz="2700" dirty="0">
                <a:latin typeface="Times New Roman"/>
                <a:cs typeface="Times New Roman"/>
              </a:rPr>
              <a:t>là</a:t>
            </a:r>
            <a:r>
              <a:rPr sz="2700" spc="-35" dirty="0">
                <a:latin typeface="Times New Roman"/>
                <a:cs typeface="Times New Roman"/>
              </a:rPr>
              <a:t> </a:t>
            </a:r>
            <a:r>
              <a:rPr sz="2700" spc="-25" dirty="0">
                <a:latin typeface="Times New Roman"/>
                <a:cs typeface="Times New Roman"/>
              </a:rPr>
              <a:t>gì?</a:t>
            </a:r>
            <a:endParaRPr sz="2700">
              <a:latin typeface="Times New Roman"/>
              <a:cs typeface="Times New Roman"/>
            </a:endParaRPr>
          </a:p>
          <a:p>
            <a:pPr>
              <a:lnSpc>
                <a:spcPct val="100000"/>
              </a:lnSpc>
              <a:spcBef>
                <a:spcPts val="1025"/>
              </a:spcBef>
              <a:buFont typeface="Times New Roman"/>
              <a:buAutoNum type="arabicPeriod"/>
            </a:pPr>
            <a:endParaRPr sz="2700">
              <a:latin typeface="Times New Roman"/>
              <a:cs typeface="Times New Roman"/>
            </a:endParaRPr>
          </a:p>
          <a:p>
            <a:pPr marL="12700" marR="1176020" indent="356235">
              <a:lnSpc>
                <a:spcPct val="112200"/>
              </a:lnSpc>
              <a:buAutoNum type="arabicPeriod"/>
              <a:tabLst>
                <a:tab pos="368935" algn="l"/>
              </a:tabLst>
            </a:pPr>
            <a:r>
              <a:rPr sz="2700" dirty="0">
                <a:latin typeface="Times New Roman"/>
                <a:cs typeface="Times New Roman"/>
              </a:rPr>
              <a:t>Sau</a:t>
            </a:r>
            <a:r>
              <a:rPr sz="2700" spc="-45" dirty="0">
                <a:latin typeface="Times New Roman"/>
                <a:cs typeface="Times New Roman"/>
              </a:rPr>
              <a:t> </a:t>
            </a:r>
            <a:r>
              <a:rPr sz="2700" dirty="0">
                <a:latin typeface="Times New Roman"/>
                <a:cs typeface="Times New Roman"/>
              </a:rPr>
              <a:t>khi</a:t>
            </a:r>
            <a:r>
              <a:rPr sz="2700" spc="-65" dirty="0">
                <a:latin typeface="Times New Roman"/>
                <a:cs typeface="Times New Roman"/>
              </a:rPr>
              <a:t> </a:t>
            </a:r>
            <a:r>
              <a:rPr sz="2700" dirty="0">
                <a:latin typeface="Times New Roman"/>
                <a:cs typeface="Times New Roman"/>
              </a:rPr>
              <a:t>xem</a:t>
            </a:r>
            <a:r>
              <a:rPr sz="2700" spc="-45" dirty="0">
                <a:latin typeface="Times New Roman"/>
                <a:cs typeface="Times New Roman"/>
              </a:rPr>
              <a:t> </a:t>
            </a:r>
            <a:r>
              <a:rPr sz="2700" dirty="0">
                <a:latin typeface="Times New Roman"/>
                <a:cs typeface="Times New Roman"/>
              </a:rPr>
              <a:t>phần</a:t>
            </a:r>
            <a:r>
              <a:rPr sz="2700" spc="-50" dirty="0">
                <a:latin typeface="Times New Roman"/>
                <a:cs typeface="Times New Roman"/>
              </a:rPr>
              <a:t> </a:t>
            </a:r>
            <a:r>
              <a:rPr sz="2700" dirty="0">
                <a:latin typeface="Times New Roman"/>
                <a:cs typeface="Times New Roman"/>
              </a:rPr>
              <a:t>trình</a:t>
            </a:r>
            <a:r>
              <a:rPr sz="2700" spc="-55" dirty="0">
                <a:latin typeface="Times New Roman"/>
                <a:cs typeface="Times New Roman"/>
              </a:rPr>
              <a:t> </a:t>
            </a:r>
            <a:r>
              <a:rPr sz="2700" dirty="0">
                <a:latin typeface="Times New Roman"/>
                <a:cs typeface="Times New Roman"/>
              </a:rPr>
              <a:t>bày</a:t>
            </a:r>
            <a:r>
              <a:rPr sz="2700" spc="-55" dirty="0">
                <a:latin typeface="Times New Roman"/>
                <a:cs typeface="Times New Roman"/>
              </a:rPr>
              <a:t> </a:t>
            </a:r>
            <a:r>
              <a:rPr sz="2700" dirty="0">
                <a:latin typeface="Times New Roman"/>
                <a:cs typeface="Times New Roman"/>
              </a:rPr>
              <a:t>này,</a:t>
            </a:r>
            <a:r>
              <a:rPr sz="2700" spc="-45" dirty="0">
                <a:latin typeface="Times New Roman"/>
                <a:cs typeface="Times New Roman"/>
              </a:rPr>
              <a:t> </a:t>
            </a:r>
            <a:r>
              <a:rPr sz="2700" dirty="0">
                <a:latin typeface="Times New Roman"/>
                <a:cs typeface="Times New Roman"/>
              </a:rPr>
              <a:t>khả</a:t>
            </a:r>
            <a:r>
              <a:rPr sz="2700" spc="-80" dirty="0">
                <a:latin typeface="Times New Roman"/>
                <a:cs typeface="Times New Roman"/>
              </a:rPr>
              <a:t> </a:t>
            </a:r>
            <a:r>
              <a:rPr sz="2700" dirty="0">
                <a:latin typeface="Times New Roman"/>
                <a:cs typeface="Times New Roman"/>
              </a:rPr>
              <a:t>năng</a:t>
            </a:r>
            <a:r>
              <a:rPr sz="2700" spc="-65" dirty="0">
                <a:latin typeface="Times New Roman"/>
                <a:cs typeface="Times New Roman"/>
              </a:rPr>
              <a:t> </a:t>
            </a:r>
            <a:r>
              <a:rPr sz="2700" dirty="0">
                <a:latin typeface="Times New Roman"/>
                <a:cs typeface="Times New Roman"/>
              </a:rPr>
              <a:t>bạn</a:t>
            </a:r>
            <a:r>
              <a:rPr sz="2700" spc="-35" dirty="0">
                <a:latin typeface="Times New Roman"/>
                <a:cs typeface="Times New Roman"/>
              </a:rPr>
              <a:t> </a:t>
            </a:r>
            <a:r>
              <a:rPr sz="2700" dirty="0">
                <a:latin typeface="Times New Roman"/>
                <a:cs typeface="Times New Roman"/>
              </a:rPr>
              <a:t>được</a:t>
            </a:r>
            <a:r>
              <a:rPr sz="2700" spc="-60" dirty="0">
                <a:latin typeface="Times New Roman"/>
                <a:cs typeface="Times New Roman"/>
              </a:rPr>
              <a:t> </a:t>
            </a:r>
            <a:r>
              <a:rPr sz="2700" spc="-25" dirty="0">
                <a:latin typeface="Times New Roman"/>
                <a:cs typeface="Times New Roman"/>
              </a:rPr>
              <a:t>xét </a:t>
            </a:r>
            <a:r>
              <a:rPr sz="2700" dirty="0">
                <a:latin typeface="Times New Roman"/>
                <a:cs typeface="Times New Roman"/>
              </a:rPr>
              <a:t>nghiệm</a:t>
            </a:r>
            <a:r>
              <a:rPr sz="2700" spc="-50" dirty="0">
                <a:latin typeface="Times New Roman"/>
                <a:cs typeface="Times New Roman"/>
              </a:rPr>
              <a:t> </a:t>
            </a:r>
            <a:r>
              <a:rPr sz="2700" dirty="0">
                <a:latin typeface="Times New Roman"/>
                <a:cs typeface="Times New Roman"/>
              </a:rPr>
              <a:t>là</a:t>
            </a:r>
            <a:r>
              <a:rPr sz="2700" spc="-35" dirty="0">
                <a:latin typeface="Times New Roman"/>
                <a:cs typeface="Times New Roman"/>
              </a:rPr>
              <a:t> </a:t>
            </a:r>
            <a:r>
              <a:rPr sz="2700" dirty="0">
                <a:latin typeface="Times New Roman"/>
                <a:cs typeface="Times New Roman"/>
              </a:rPr>
              <a:t>bao</a:t>
            </a:r>
            <a:r>
              <a:rPr sz="2700" spc="-15" dirty="0">
                <a:latin typeface="Times New Roman"/>
                <a:cs typeface="Times New Roman"/>
              </a:rPr>
              <a:t> </a:t>
            </a:r>
            <a:r>
              <a:rPr sz="2700" spc="-10" dirty="0">
                <a:latin typeface="Times New Roman"/>
                <a:cs typeface="Times New Roman"/>
              </a:rPr>
              <a:t>nhiêu?</a:t>
            </a:r>
            <a:endParaRPr sz="2700">
              <a:latin typeface="Times New Roman"/>
              <a:cs typeface="Times New Roman"/>
            </a:endParaRPr>
          </a:p>
        </p:txBody>
      </p:sp>
      <p:pic>
        <p:nvPicPr>
          <p:cNvPr id="4" name="object 4"/>
          <p:cNvPicPr/>
          <p:nvPr/>
        </p:nvPicPr>
        <p:blipFill>
          <a:blip r:embed="rId2" cstate="print"/>
          <a:stretch>
            <a:fillRect/>
          </a:stretch>
        </p:blipFill>
        <p:spPr>
          <a:xfrm>
            <a:off x="0" y="0"/>
            <a:ext cx="10460735" cy="437388"/>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195571" y="1143000"/>
            <a:ext cx="6096000" cy="1551432"/>
          </a:xfrm>
          <a:prstGeom prst="rect">
            <a:avLst/>
          </a:prstGeom>
        </p:spPr>
      </p:pic>
      <p:sp>
        <p:nvSpPr>
          <p:cNvPr id="3" name="object 3"/>
          <p:cNvSpPr txBox="1"/>
          <p:nvPr/>
        </p:nvSpPr>
        <p:spPr>
          <a:xfrm>
            <a:off x="268935" y="1397635"/>
            <a:ext cx="1189990" cy="545465"/>
          </a:xfrm>
          <a:prstGeom prst="rect">
            <a:avLst/>
          </a:prstGeom>
        </p:spPr>
        <p:txBody>
          <a:bodyPr vert="horz" wrap="square" lIns="0" tIns="33019" rIns="0" bIns="0" rtlCol="0">
            <a:spAutoFit/>
          </a:bodyPr>
          <a:lstStyle/>
          <a:p>
            <a:pPr marL="12700" marR="5080">
              <a:lnSpc>
                <a:spcPts val="1989"/>
              </a:lnSpc>
              <a:spcBef>
                <a:spcPts val="259"/>
              </a:spcBef>
            </a:pPr>
            <a:r>
              <a:rPr sz="1750" dirty="0">
                <a:latin typeface="Times New Roman"/>
                <a:cs typeface="Times New Roman"/>
              </a:rPr>
              <a:t>Kịch</a:t>
            </a:r>
            <a:r>
              <a:rPr sz="1750" spc="-20" dirty="0">
                <a:latin typeface="Times New Roman"/>
                <a:cs typeface="Times New Roman"/>
              </a:rPr>
              <a:t> </a:t>
            </a:r>
            <a:r>
              <a:rPr sz="1750" dirty="0">
                <a:latin typeface="Times New Roman"/>
                <a:cs typeface="Times New Roman"/>
              </a:rPr>
              <a:t>bản</a:t>
            </a:r>
            <a:r>
              <a:rPr sz="1750" spc="-20" dirty="0">
                <a:latin typeface="Times New Roman"/>
                <a:cs typeface="Times New Roman"/>
              </a:rPr>
              <a:t> </a:t>
            </a:r>
            <a:r>
              <a:rPr sz="1750" spc="-25" dirty="0">
                <a:latin typeface="Times New Roman"/>
                <a:cs typeface="Times New Roman"/>
              </a:rPr>
              <a:t>cùa </a:t>
            </a:r>
            <a:r>
              <a:rPr sz="1750" dirty="0">
                <a:latin typeface="Times New Roman"/>
                <a:cs typeface="Times New Roman"/>
              </a:rPr>
              <a:t>nhà</a:t>
            </a:r>
            <a:r>
              <a:rPr sz="1750" spc="-30" dirty="0">
                <a:latin typeface="Times New Roman"/>
                <a:cs typeface="Times New Roman"/>
              </a:rPr>
              <a:t> </a:t>
            </a:r>
            <a:r>
              <a:rPr sz="1750" dirty="0">
                <a:latin typeface="Times New Roman"/>
                <a:cs typeface="Times New Roman"/>
              </a:rPr>
              <a:t>giáo</a:t>
            </a:r>
            <a:r>
              <a:rPr sz="1750" spc="-15" dirty="0">
                <a:latin typeface="Times New Roman"/>
                <a:cs typeface="Times New Roman"/>
              </a:rPr>
              <a:t> </a:t>
            </a:r>
            <a:r>
              <a:rPr sz="1750" spc="-25" dirty="0">
                <a:latin typeface="Times New Roman"/>
                <a:cs typeface="Times New Roman"/>
              </a:rPr>
              <a:t>dục</a:t>
            </a:r>
            <a:endParaRPr sz="1750">
              <a:latin typeface="Times New Roman"/>
              <a:cs typeface="Times New Roman"/>
            </a:endParaRPr>
          </a:p>
        </p:txBody>
      </p:sp>
      <p:sp>
        <p:nvSpPr>
          <p:cNvPr id="4" name="object 4"/>
          <p:cNvSpPr txBox="1"/>
          <p:nvPr/>
        </p:nvSpPr>
        <p:spPr>
          <a:xfrm>
            <a:off x="4394961" y="1164744"/>
            <a:ext cx="5715635" cy="1252855"/>
          </a:xfrm>
          <a:prstGeom prst="rect">
            <a:avLst/>
          </a:prstGeom>
        </p:spPr>
        <p:txBody>
          <a:bodyPr vert="horz" wrap="square" lIns="0" tIns="51435" rIns="0" bIns="0" rtlCol="0">
            <a:spAutoFit/>
          </a:bodyPr>
          <a:lstStyle/>
          <a:p>
            <a:pPr marL="1270" algn="ctr">
              <a:lnSpc>
                <a:spcPct val="100000"/>
              </a:lnSpc>
              <a:spcBef>
                <a:spcPts val="405"/>
              </a:spcBef>
            </a:pPr>
            <a:r>
              <a:rPr sz="1750" i="1" dirty="0">
                <a:latin typeface="Times New Roman"/>
                <a:cs typeface="Times New Roman"/>
              </a:rPr>
              <a:t>Nếu</a:t>
            </a:r>
            <a:r>
              <a:rPr sz="1750" i="1" spc="-35" dirty="0">
                <a:latin typeface="Times New Roman"/>
                <a:cs typeface="Times New Roman"/>
              </a:rPr>
              <a:t> </a:t>
            </a:r>
            <a:r>
              <a:rPr sz="1750" i="1" dirty="0">
                <a:latin typeface="Times New Roman"/>
                <a:cs typeface="Times New Roman"/>
              </a:rPr>
              <a:t>bạn</a:t>
            </a:r>
            <a:r>
              <a:rPr sz="1750" i="1" spc="-20" dirty="0">
                <a:latin typeface="Times New Roman"/>
                <a:cs typeface="Times New Roman"/>
              </a:rPr>
              <a:t> </a:t>
            </a:r>
            <a:r>
              <a:rPr sz="1750" i="1" dirty="0">
                <a:latin typeface="Times New Roman"/>
                <a:cs typeface="Times New Roman"/>
              </a:rPr>
              <a:t>cảm</a:t>
            </a:r>
            <a:r>
              <a:rPr sz="1750" i="1" spc="-20" dirty="0">
                <a:latin typeface="Times New Roman"/>
                <a:cs typeface="Times New Roman"/>
              </a:rPr>
              <a:t> </a:t>
            </a:r>
            <a:r>
              <a:rPr sz="1750" i="1" dirty="0">
                <a:latin typeface="Times New Roman"/>
                <a:cs typeface="Times New Roman"/>
              </a:rPr>
              <a:t>thấy</a:t>
            </a:r>
            <a:r>
              <a:rPr sz="1750" i="1" spc="-10" dirty="0">
                <a:latin typeface="Times New Roman"/>
                <a:cs typeface="Times New Roman"/>
              </a:rPr>
              <a:t> </a:t>
            </a:r>
            <a:r>
              <a:rPr sz="1750" i="1" dirty="0">
                <a:latin typeface="Times New Roman"/>
                <a:cs typeface="Times New Roman"/>
              </a:rPr>
              <a:t>thoải</a:t>
            </a:r>
            <a:r>
              <a:rPr sz="1750" i="1" spc="-25" dirty="0">
                <a:latin typeface="Times New Roman"/>
                <a:cs typeface="Times New Roman"/>
              </a:rPr>
              <a:t> </a:t>
            </a:r>
            <a:r>
              <a:rPr sz="1750" i="1" dirty="0">
                <a:latin typeface="Times New Roman"/>
                <a:cs typeface="Times New Roman"/>
              </a:rPr>
              <a:t>mái,</a:t>
            </a:r>
            <a:r>
              <a:rPr sz="1750" i="1" spc="-20" dirty="0">
                <a:latin typeface="Times New Roman"/>
                <a:cs typeface="Times New Roman"/>
              </a:rPr>
              <a:t> </a:t>
            </a:r>
            <a:r>
              <a:rPr sz="1750" i="1" dirty="0">
                <a:latin typeface="Times New Roman"/>
                <a:cs typeface="Times New Roman"/>
              </a:rPr>
              <a:t>vui</a:t>
            </a:r>
            <a:r>
              <a:rPr sz="1750" i="1" spc="-25" dirty="0">
                <a:latin typeface="Times New Roman"/>
                <a:cs typeface="Times New Roman"/>
              </a:rPr>
              <a:t> </a:t>
            </a:r>
            <a:r>
              <a:rPr sz="1750" i="1" dirty="0">
                <a:latin typeface="Times New Roman"/>
                <a:cs typeface="Times New Roman"/>
              </a:rPr>
              <a:t>lòng</a:t>
            </a:r>
            <a:r>
              <a:rPr sz="1750" i="1" spc="-10" dirty="0">
                <a:latin typeface="Times New Roman"/>
                <a:cs typeface="Times New Roman"/>
              </a:rPr>
              <a:t> </a:t>
            </a:r>
            <a:r>
              <a:rPr sz="1750" i="1" dirty="0">
                <a:latin typeface="Times New Roman"/>
                <a:cs typeface="Times New Roman"/>
              </a:rPr>
              <a:t>hỏi</a:t>
            </a:r>
            <a:r>
              <a:rPr sz="1750" i="1" spc="-15" dirty="0">
                <a:latin typeface="Times New Roman"/>
                <a:cs typeface="Times New Roman"/>
              </a:rPr>
              <a:t> </a:t>
            </a:r>
            <a:r>
              <a:rPr sz="1750" i="1" dirty="0">
                <a:latin typeface="Times New Roman"/>
                <a:cs typeface="Times New Roman"/>
              </a:rPr>
              <a:t>những</a:t>
            </a:r>
            <a:r>
              <a:rPr sz="1750" i="1" spc="-30" dirty="0">
                <a:latin typeface="Times New Roman"/>
                <a:cs typeface="Times New Roman"/>
              </a:rPr>
              <a:t> </a:t>
            </a:r>
            <a:r>
              <a:rPr sz="1750" i="1" spc="-25" dirty="0">
                <a:latin typeface="Times New Roman"/>
                <a:cs typeface="Times New Roman"/>
              </a:rPr>
              <a:t>câu</a:t>
            </a:r>
            <a:endParaRPr sz="1750">
              <a:latin typeface="Times New Roman"/>
              <a:cs typeface="Times New Roman"/>
            </a:endParaRPr>
          </a:p>
          <a:p>
            <a:pPr algn="ctr">
              <a:lnSpc>
                <a:spcPct val="100000"/>
              </a:lnSpc>
              <a:spcBef>
                <a:spcPts val="315"/>
              </a:spcBef>
            </a:pPr>
            <a:r>
              <a:rPr sz="1750" i="1" dirty="0">
                <a:latin typeface="Times New Roman"/>
                <a:cs typeface="Times New Roman"/>
              </a:rPr>
              <a:t>hỏi</a:t>
            </a:r>
            <a:r>
              <a:rPr sz="1750" i="1" spc="-25" dirty="0">
                <a:latin typeface="Times New Roman"/>
                <a:cs typeface="Times New Roman"/>
              </a:rPr>
              <a:t> </a:t>
            </a:r>
            <a:r>
              <a:rPr sz="1750" i="1" dirty="0">
                <a:latin typeface="Times New Roman"/>
                <a:cs typeface="Times New Roman"/>
              </a:rPr>
              <a:t>sau</a:t>
            </a:r>
            <a:r>
              <a:rPr sz="1750" i="1" spc="-40" dirty="0">
                <a:latin typeface="Times New Roman"/>
                <a:cs typeface="Times New Roman"/>
              </a:rPr>
              <a:t> </a:t>
            </a:r>
            <a:r>
              <a:rPr sz="1750" i="1" dirty="0">
                <a:latin typeface="Times New Roman"/>
                <a:cs typeface="Times New Roman"/>
              </a:rPr>
              <a:t>nhằm</a:t>
            </a:r>
            <a:r>
              <a:rPr sz="1750" i="1" spc="-15" dirty="0">
                <a:latin typeface="Times New Roman"/>
                <a:cs typeface="Times New Roman"/>
              </a:rPr>
              <a:t> </a:t>
            </a:r>
            <a:r>
              <a:rPr sz="1750" i="1" dirty="0">
                <a:latin typeface="Times New Roman"/>
                <a:cs typeface="Times New Roman"/>
              </a:rPr>
              <a:t>mục</a:t>
            </a:r>
            <a:r>
              <a:rPr sz="1750" i="1" spc="-20" dirty="0">
                <a:latin typeface="Times New Roman"/>
                <a:cs typeface="Times New Roman"/>
              </a:rPr>
              <a:t> </a:t>
            </a:r>
            <a:r>
              <a:rPr sz="1750" i="1" dirty="0">
                <a:latin typeface="Times New Roman"/>
                <a:cs typeface="Times New Roman"/>
              </a:rPr>
              <a:t>đích</a:t>
            </a:r>
            <a:r>
              <a:rPr sz="1750" i="1" spc="-35" dirty="0">
                <a:latin typeface="Times New Roman"/>
                <a:cs typeface="Times New Roman"/>
              </a:rPr>
              <a:t> </a:t>
            </a:r>
            <a:r>
              <a:rPr sz="1750" i="1" dirty="0">
                <a:latin typeface="Times New Roman"/>
                <a:cs typeface="Times New Roman"/>
              </a:rPr>
              <a:t>thúc</a:t>
            </a:r>
            <a:r>
              <a:rPr sz="1750" i="1" spc="-20" dirty="0">
                <a:latin typeface="Times New Roman"/>
                <a:cs typeface="Times New Roman"/>
              </a:rPr>
              <a:t> </a:t>
            </a:r>
            <a:r>
              <a:rPr sz="1750" i="1" dirty="0">
                <a:latin typeface="Times New Roman"/>
                <a:cs typeface="Times New Roman"/>
              </a:rPr>
              <a:t>đẩy</a:t>
            </a:r>
            <a:r>
              <a:rPr sz="1750" i="1" spc="-30" dirty="0">
                <a:latin typeface="Times New Roman"/>
                <a:cs typeface="Times New Roman"/>
              </a:rPr>
              <a:t> </a:t>
            </a:r>
            <a:r>
              <a:rPr sz="1750" i="1" dirty="0">
                <a:latin typeface="Times New Roman"/>
                <a:cs typeface="Times New Roman"/>
              </a:rPr>
              <a:t>một</a:t>
            </a:r>
            <a:r>
              <a:rPr sz="1750" i="1" spc="-20" dirty="0">
                <a:latin typeface="Times New Roman"/>
                <a:cs typeface="Times New Roman"/>
              </a:rPr>
              <a:t> </a:t>
            </a:r>
            <a:r>
              <a:rPr sz="1750" i="1" dirty="0">
                <a:latin typeface="Times New Roman"/>
                <a:cs typeface="Times New Roman"/>
              </a:rPr>
              <a:t>cơ</a:t>
            </a:r>
            <a:r>
              <a:rPr sz="1750" i="1" spc="-15" dirty="0">
                <a:latin typeface="Times New Roman"/>
                <a:cs typeface="Times New Roman"/>
              </a:rPr>
              <a:t> </a:t>
            </a:r>
            <a:r>
              <a:rPr sz="1750" i="1" dirty="0">
                <a:latin typeface="Times New Roman"/>
                <a:cs typeface="Times New Roman"/>
              </a:rPr>
              <a:t>hội</a:t>
            </a:r>
            <a:r>
              <a:rPr sz="1750" i="1" spc="-35" dirty="0">
                <a:latin typeface="Times New Roman"/>
                <a:cs typeface="Times New Roman"/>
              </a:rPr>
              <a:t> </a:t>
            </a:r>
            <a:r>
              <a:rPr sz="1750" i="1" spc="-25" dirty="0">
                <a:latin typeface="Times New Roman"/>
                <a:cs typeface="Times New Roman"/>
              </a:rPr>
              <a:t>mở</a:t>
            </a:r>
            <a:endParaRPr sz="1750">
              <a:latin typeface="Times New Roman"/>
              <a:cs typeface="Times New Roman"/>
            </a:endParaRPr>
          </a:p>
          <a:p>
            <a:pPr marL="12700" marR="5080" algn="ctr">
              <a:lnSpc>
                <a:spcPts val="2420"/>
              </a:lnSpc>
              <a:spcBef>
                <a:spcPts val="100"/>
              </a:spcBef>
            </a:pPr>
            <a:r>
              <a:rPr sz="1750" i="1" dirty="0">
                <a:latin typeface="Times New Roman"/>
                <a:cs typeface="Times New Roman"/>
              </a:rPr>
              <a:t>trò</a:t>
            </a:r>
            <a:r>
              <a:rPr sz="1750" i="1" spc="-25" dirty="0">
                <a:latin typeface="Times New Roman"/>
                <a:cs typeface="Times New Roman"/>
              </a:rPr>
              <a:t> </a:t>
            </a:r>
            <a:r>
              <a:rPr sz="1750" i="1" dirty="0">
                <a:latin typeface="Times New Roman"/>
                <a:cs typeface="Times New Roman"/>
              </a:rPr>
              <a:t>chuyện</a:t>
            </a:r>
            <a:r>
              <a:rPr sz="1750" i="1" spc="-20" dirty="0">
                <a:latin typeface="Times New Roman"/>
                <a:cs typeface="Times New Roman"/>
              </a:rPr>
              <a:t> </a:t>
            </a:r>
            <a:r>
              <a:rPr sz="1750" i="1" dirty="0">
                <a:latin typeface="Times New Roman"/>
                <a:cs typeface="Times New Roman"/>
              </a:rPr>
              <a:t>và</a:t>
            </a:r>
            <a:r>
              <a:rPr sz="1750" i="1" spc="-15" dirty="0">
                <a:latin typeface="Times New Roman"/>
                <a:cs typeface="Times New Roman"/>
              </a:rPr>
              <a:t> </a:t>
            </a:r>
            <a:r>
              <a:rPr sz="1750" i="1" dirty="0">
                <a:latin typeface="Times New Roman"/>
                <a:cs typeface="Times New Roman"/>
              </a:rPr>
              <a:t>khuyến</a:t>
            </a:r>
            <a:r>
              <a:rPr sz="1750" i="1" spc="-30" dirty="0">
                <a:latin typeface="Times New Roman"/>
                <a:cs typeface="Times New Roman"/>
              </a:rPr>
              <a:t> </a:t>
            </a:r>
            <a:r>
              <a:rPr sz="1750" i="1" dirty="0">
                <a:latin typeface="Times New Roman"/>
                <a:cs typeface="Times New Roman"/>
              </a:rPr>
              <a:t>khích</a:t>
            </a:r>
            <a:r>
              <a:rPr sz="1750" i="1" spc="-30" dirty="0">
                <a:latin typeface="Times New Roman"/>
                <a:cs typeface="Times New Roman"/>
              </a:rPr>
              <a:t> </a:t>
            </a:r>
            <a:r>
              <a:rPr sz="1750" i="1" dirty="0">
                <a:latin typeface="Times New Roman"/>
                <a:cs typeface="Times New Roman"/>
              </a:rPr>
              <a:t>thành</a:t>
            </a:r>
            <a:r>
              <a:rPr sz="1750" i="1" spc="-10" dirty="0">
                <a:latin typeface="Times New Roman"/>
                <a:cs typeface="Times New Roman"/>
              </a:rPr>
              <a:t> </a:t>
            </a:r>
            <a:r>
              <a:rPr sz="1750" i="1" dirty="0">
                <a:latin typeface="Times New Roman"/>
                <a:cs typeface="Times New Roman"/>
              </a:rPr>
              <a:t>viên</a:t>
            </a:r>
            <a:r>
              <a:rPr sz="1750" i="1" spc="-40" dirty="0">
                <a:latin typeface="Times New Roman"/>
                <a:cs typeface="Times New Roman"/>
              </a:rPr>
              <a:t> </a:t>
            </a:r>
            <a:r>
              <a:rPr sz="1750" i="1" dirty="0">
                <a:latin typeface="Times New Roman"/>
                <a:cs typeface="Times New Roman"/>
              </a:rPr>
              <a:t>cộng</a:t>
            </a:r>
            <a:r>
              <a:rPr sz="1750" i="1" spc="-15" dirty="0">
                <a:latin typeface="Times New Roman"/>
                <a:cs typeface="Times New Roman"/>
              </a:rPr>
              <a:t> </a:t>
            </a:r>
            <a:r>
              <a:rPr sz="1750" i="1" dirty="0">
                <a:latin typeface="Times New Roman"/>
                <a:cs typeface="Times New Roman"/>
              </a:rPr>
              <a:t>đồng</a:t>
            </a:r>
            <a:r>
              <a:rPr sz="1750" i="1" spc="-15" dirty="0">
                <a:latin typeface="Times New Roman"/>
                <a:cs typeface="Times New Roman"/>
              </a:rPr>
              <a:t> </a:t>
            </a:r>
            <a:r>
              <a:rPr sz="1750" i="1" dirty="0">
                <a:latin typeface="Times New Roman"/>
                <a:cs typeface="Times New Roman"/>
              </a:rPr>
              <a:t>hỏi</a:t>
            </a:r>
            <a:r>
              <a:rPr sz="1750" i="1" spc="-15" dirty="0">
                <a:latin typeface="Times New Roman"/>
                <a:cs typeface="Times New Roman"/>
              </a:rPr>
              <a:t> </a:t>
            </a:r>
            <a:r>
              <a:rPr sz="1750" i="1" dirty="0">
                <a:latin typeface="Times New Roman"/>
                <a:cs typeface="Times New Roman"/>
              </a:rPr>
              <a:t>bất</a:t>
            </a:r>
            <a:r>
              <a:rPr sz="1750" i="1" spc="-15" dirty="0">
                <a:latin typeface="Times New Roman"/>
                <a:cs typeface="Times New Roman"/>
              </a:rPr>
              <a:t> </a:t>
            </a:r>
            <a:r>
              <a:rPr sz="1750" i="1" dirty="0">
                <a:latin typeface="Times New Roman"/>
                <a:cs typeface="Times New Roman"/>
              </a:rPr>
              <a:t>kỳ</a:t>
            </a:r>
            <a:r>
              <a:rPr sz="1750" i="1" spc="-15" dirty="0">
                <a:latin typeface="Times New Roman"/>
                <a:cs typeface="Times New Roman"/>
              </a:rPr>
              <a:t> </a:t>
            </a:r>
            <a:r>
              <a:rPr sz="1750" i="1" spc="-25" dirty="0">
                <a:latin typeface="Times New Roman"/>
                <a:cs typeface="Times New Roman"/>
              </a:rPr>
              <a:t>câu </a:t>
            </a:r>
            <a:r>
              <a:rPr sz="1750" i="1" dirty="0">
                <a:latin typeface="Times New Roman"/>
                <a:cs typeface="Times New Roman"/>
              </a:rPr>
              <a:t>hỏi</a:t>
            </a:r>
            <a:r>
              <a:rPr sz="1750" i="1" spc="-25" dirty="0">
                <a:latin typeface="Times New Roman"/>
                <a:cs typeface="Times New Roman"/>
              </a:rPr>
              <a:t> </a:t>
            </a:r>
            <a:r>
              <a:rPr sz="1750" i="1" dirty="0">
                <a:latin typeface="Times New Roman"/>
                <a:cs typeface="Times New Roman"/>
              </a:rPr>
              <a:t>nào</a:t>
            </a:r>
            <a:r>
              <a:rPr sz="1750" i="1" spc="-20" dirty="0">
                <a:latin typeface="Times New Roman"/>
                <a:cs typeface="Times New Roman"/>
              </a:rPr>
              <a:t> </a:t>
            </a:r>
            <a:r>
              <a:rPr sz="1750" i="1" dirty="0">
                <a:latin typeface="Times New Roman"/>
                <a:cs typeface="Times New Roman"/>
              </a:rPr>
              <a:t>còn</a:t>
            </a:r>
            <a:r>
              <a:rPr sz="1750" i="1" spc="-5" dirty="0">
                <a:latin typeface="Times New Roman"/>
                <a:cs typeface="Times New Roman"/>
              </a:rPr>
              <a:t> </a:t>
            </a:r>
            <a:r>
              <a:rPr sz="1750" i="1" spc="-20" dirty="0">
                <a:latin typeface="Times New Roman"/>
                <a:cs typeface="Times New Roman"/>
              </a:rPr>
              <a:t>lại.</a:t>
            </a:r>
            <a:endParaRPr sz="1750">
              <a:latin typeface="Times New Roman"/>
              <a:cs typeface="Times New Roman"/>
            </a:endParaRPr>
          </a:p>
        </p:txBody>
      </p:sp>
      <p:sp>
        <p:nvSpPr>
          <p:cNvPr id="5" name="object 5"/>
          <p:cNvSpPr txBox="1"/>
          <p:nvPr/>
        </p:nvSpPr>
        <p:spPr>
          <a:xfrm>
            <a:off x="4560189" y="2980436"/>
            <a:ext cx="5452110" cy="748030"/>
          </a:xfrm>
          <a:prstGeom prst="rect">
            <a:avLst/>
          </a:prstGeom>
        </p:spPr>
        <p:txBody>
          <a:bodyPr vert="horz" wrap="square" lIns="0" tIns="12065" rIns="0" bIns="0" rtlCol="0">
            <a:spAutoFit/>
          </a:bodyPr>
          <a:lstStyle/>
          <a:p>
            <a:pPr marL="12700" marR="5080">
              <a:lnSpc>
                <a:spcPct val="112900"/>
              </a:lnSpc>
              <a:spcBef>
                <a:spcPts val="95"/>
              </a:spcBef>
            </a:pPr>
            <a:r>
              <a:rPr sz="2100" dirty="0">
                <a:solidFill>
                  <a:srgbClr val="082C6C"/>
                </a:solidFill>
                <a:latin typeface="Times New Roman"/>
                <a:cs typeface="Times New Roman"/>
              </a:rPr>
              <a:t>"Kết</a:t>
            </a:r>
            <a:r>
              <a:rPr sz="2100" spc="-45" dirty="0">
                <a:solidFill>
                  <a:srgbClr val="082C6C"/>
                </a:solidFill>
                <a:latin typeface="Times New Roman"/>
                <a:cs typeface="Times New Roman"/>
              </a:rPr>
              <a:t> </a:t>
            </a:r>
            <a:r>
              <a:rPr sz="2100" dirty="0">
                <a:solidFill>
                  <a:srgbClr val="082C6C"/>
                </a:solidFill>
                <a:latin typeface="Times New Roman"/>
                <a:cs typeface="Times New Roman"/>
              </a:rPr>
              <a:t>thúc</a:t>
            </a:r>
            <a:r>
              <a:rPr sz="2100" spc="-50" dirty="0">
                <a:solidFill>
                  <a:srgbClr val="082C6C"/>
                </a:solidFill>
                <a:latin typeface="Times New Roman"/>
                <a:cs typeface="Times New Roman"/>
              </a:rPr>
              <a:t> </a:t>
            </a:r>
            <a:r>
              <a:rPr sz="2100" dirty="0">
                <a:solidFill>
                  <a:srgbClr val="082C6C"/>
                </a:solidFill>
                <a:latin typeface="Times New Roman"/>
                <a:cs typeface="Times New Roman"/>
              </a:rPr>
              <a:t>chương</a:t>
            </a:r>
            <a:r>
              <a:rPr sz="2100" spc="-65" dirty="0">
                <a:solidFill>
                  <a:srgbClr val="082C6C"/>
                </a:solidFill>
                <a:latin typeface="Times New Roman"/>
                <a:cs typeface="Times New Roman"/>
              </a:rPr>
              <a:t> </a:t>
            </a:r>
            <a:r>
              <a:rPr sz="2100" dirty="0">
                <a:solidFill>
                  <a:srgbClr val="082C6C"/>
                </a:solidFill>
                <a:latin typeface="Times New Roman"/>
                <a:cs typeface="Times New Roman"/>
              </a:rPr>
              <a:t>trình</a:t>
            </a:r>
            <a:r>
              <a:rPr sz="2100" spc="-50" dirty="0">
                <a:solidFill>
                  <a:srgbClr val="082C6C"/>
                </a:solidFill>
                <a:latin typeface="Times New Roman"/>
                <a:cs typeface="Times New Roman"/>
              </a:rPr>
              <a:t> </a:t>
            </a:r>
            <a:r>
              <a:rPr sz="2100" dirty="0">
                <a:solidFill>
                  <a:srgbClr val="082C6C"/>
                </a:solidFill>
                <a:latin typeface="Times New Roman"/>
                <a:cs typeface="Times New Roman"/>
              </a:rPr>
              <a:t>học</a:t>
            </a:r>
            <a:r>
              <a:rPr sz="2100" spc="-55" dirty="0">
                <a:solidFill>
                  <a:srgbClr val="082C6C"/>
                </a:solidFill>
                <a:latin typeface="Times New Roman"/>
                <a:cs typeface="Times New Roman"/>
              </a:rPr>
              <a:t> </a:t>
            </a:r>
            <a:r>
              <a:rPr sz="2100" dirty="0">
                <a:solidFill>
                  <a:srgbClr val="082C6C"/>
                </a:solidFill>
                <a:latin typeface="Times New Roman"/>
                <a:cs typeface="Times New Roman"/>
              </a:rPr>
              <a:t>của</a:t>
            </a:r>
            <a:r>
              <a:rPr sz="2100" spc="-55" dirty="0">
                <a:solidFill>
                  <a:srgbClr val="082C6C"/>
                </a:solidFill>
                <a:latin typeface="Times New Roman"/>
                <a:cs typeface="Times New Roman"/>
              </a:rPr>
              <a:t> </a:t>
            </a:r>
            <a:r>
              <a:rPr sz="2100" dirty="0">
                <a:solidFill>
                  <a:srgbClr val="082C6C"/>
                </a:solidFill>
                <a:latin typeface="Times New Roman"/>
                <a:cs typeface="Times New Roman"/>
              </a:rPr>
              <a:t>chúng</a:t>
            </a:r>
            <a:r>
              <a:rPr sz="2100" spc="-75" dirty="0">
                <a:solidFill>
                  <a:srgbClr val="082C6C"/>
                </a:solidFill>
                <a:latin typeface="Times New Roman"/>
                <a:cs typeface="Times New Roman"/>
              </a:rPr>
              <a:t> </a:t>
            </a:r>
            <a:r>
              <a:rPr sz="2100" dirty="0">
                <a:solidFill>
                  <a:srgbClr val="082C6C"/>
                </a:solidFill>
                <a:latin typeface="Times New Roman"/>
                <a:cs typeface="Times New Roman"/>
              </a:rPr>
              <a:t>ta</a:t>
            </a:r>
            <a:r>
              <a:rPr sz="2100" spc="-40" dirty="0">
                <a:solidFill>
                  <a:srgbClr val="082C6C"/>
                </a:solidFill>
                <a:latin typeface="Times New Roman"/>
                <a:cs typeface="Times New Roman"/>
              </a:rPr>
              <a:t> </a:t>
            </a:r>
            <a:r>
              <a:rPr sz="2100" dirty="0">
                <a:solidFill>
                  <a:srgbClr val="082C6C"/>
                </a:solidFill>
                <a:latin typeface="Times New Roman"/>
                <a:cs typeface="Times New Roman"/>
              </a:rPr>
              <a:t>ngày</a:t>
            </a:r>
            <a:r>
              <a:rPr sz="2100" spc="-60" dirty="0">
                <a:solidFill>
                  <a:srgbClr val="082C6C"/>
                </a:solidFill>
                <a:latin typeface="Times New Roman"/>
                <a:cs typeface="Times New Roman"/>
              </a:rPr>
              <a:t> </a:t>
            </a:r>
            <a:r>
              <a:rPr sz="2100" spc="-25" dirty="0">
                <a:solidFill>
                  <a:srgbClr val="082C6C"/>
                </a:solidFill>
                <a:latin typeface="Times New Roman"/>
                <a:cs typeface="Times New Roman"/>
              </a:rPr>
              <a:t>hôm </a:t>
            </a:r>
            <a:r>
              <a:rPr sz="2100" dirty="0">
                <a:solidFill>
                  <a:srgbClr val="082C6C"/>
                </a:solidFill>
                <a:latin typeface="Times New Roman"/>
                <a:cs typeface="Times New Roman"/>
              </a:rPr>
              <a:t>nay.</a:t>
            </a:r>
            <a:r>
              <a:rPr sz="2100" spc="-45" dirty="0">
                <a:solidFill>
                  <a:srgbClr val="082C6C"/>
                </a:solidFill>
                <a:latin typeface="Times New Roman"/>
                <a:cs typeface="Times New Roman"/>
              </a:rPr>
              <a:t> </a:t>
            </a:r>
            <a:r>
              <a:rPr sz="2100" dirty="0">
                <a:solidFill>
                  <a:srgbClr val="082C6C"/>
                </a:solidFill>
                <a:latin typeface="Times New Roman"/>
                <a:cs typeface="Times New Roman"/>
              </a:rPr>
              <a:t>Tôi</a:t>
            </a:r>
            <a:r>
              <a:rPr sz="2100" spc="-40" dirty="0">
                <a:solidFill>
                  <a:srgbClr val="082C6C"/>
                </a:solidFill>
                <a:latin typeface="Times New Roman"/>
                <a:cs typeface="Times New Roman"/>
              </a:rPr>
              <a:t> </a:t>
            </a:r>
            <a:r>
              <a:rPr sz="2100" dirty="0">
                <a:solidFill>
                  <a:srgbClr val="082C6C"/>
                </a:solidFill>
                <a:latin typeface="Times New Roman"/>
                <a:cs typeface="Times New Roman"/>
              </a:rPr>
              <a:t>muốn</a:t>
            </a:r>
            <a:r>
              <a:rPr sz="2100" spc="-30" dirty="0">
                <a:solidFill>
                  <a:srgbClr val="082C6C"/>
                </a:solidFill>
                <a:latin typeface="Times New Roman"/>
                <a:cs typeface="Times New Roman"/>
              </a:rPr>
              <a:t> </a:t>
            </a:r>
            <a:r>
              <a:rPr sz="2100" dirty="0">
                <a:solidFill>
                  <a:srgbClr val="082C6C"/>
                </a:solidFill>
                <a:latin typeface="Times New Roman"/>
                <a:cs typeface="Times New Roman"/>
              </a:rPr>
              <a:t>hỏi</a:t>
            </a:r>
            <a:r>
              <a:rPr sz="2100" spc="-65" dirty="0">
                <a:solidFill>
                  <a:srgbClr val="082C6C"/>
                </a:solidFill>
                <a:latin typeface="Times New Roman"/>
                <a:cs typeface="Times New Roman"/>
              </a:rPr>
              <a:t> </a:t>
            </a:r>
            <a:r>
              <a:rPr sz="2100" spc="-20" dirty="0">
                <a:solidFill>
                  <a:srgbClr val="082C6C"/>
                </a:solidFill>
                <a:latin typeface="Times New Roman"/>
                <a:cs typeface="Times New Roman"/>
              </a:rPr>
              <a:t>bạn:</a:t>
            </a:r>
            <a:endParaRPr sz="2100">
              <a:latin typeface="Times New Roman"/>
              <a:cs typeface="Times New Roman"/>
            </a:endParaRPr>
          </a:p>
        </p:txBody>
      </p:sp>
      <p:sp>
        <p:nvSpPr>
          <p:cNvPr id="6" name="object 6"/>
          <p:cNvSpPr txBox="1"/>
          <p:nvPr/>
        </p:nvSpPr>
        <p:spPr>
          <a:xfrm>
            <a:off x="268935" y="4450460"/>
            <a:ext cx="2891155" cy="292735"/>
          </a:xfrm>
          <a:prstGeom prst="rect">
            <a:avLst/>
          </a:prstGeom>
        </p:spPr>
        <p:txBody>
          <a:bodyPr vert="horz" wrap="square" lIns="0" tIns="12700" rIns="0" bIns="0" rtlCol="0">
            <a:spAutoFit/>
          </a:bodyPr>
          <a:lstStyle/>
          <a:p>
            <a:pPr marL="12700">
              <a:lnSpc>
                <a:spcPct val="100000"/>
              </a:lnSpc>
              <a:spcBef>
                <a:spcPts val="100"/>
              </a:spcBef>
            </a:pPr>
            <a:r>
              <a:rPr sz="1750" dirty="0">
                <a:latin typeface="Times New Roman"/>
                <a:cs typeface="Times New Roman"/>
              </a:rPr>
              <a:t>Thành</a:t>
            </a:r>
            <a:r>
              <a:rPr sz="1750" spc="-20" dirty="0">
                <a:latin typeface="Times New Roman"/>
                <a:cs typeface="Times New Roman"/>
              </a:rPr>
              <a:t> </a:t>
            </a:r>
            <a:r>
              <a:rPr sz="1750" dirty="0">
                <a:latin typeface="Times New Roman"/>
                <a:cs typeface="Times New Roman"/>
              </a:rPr>
              <a:t>viên</a:t>
            </a:r>
            <a:r>
              <a:rPr sz="1750" spc="-30" dirty="0">
                <a:latin typeface="Times New Roman"/>
                <a:cs typeface="Times New Roman"/>
              </a:rPr>
              <a:t> </a:t>
            </a:r>
            <a:r>
              <a:rPr sz="1750" dirty="0">
                <a:latin typeface="Times New Roman"/>
                <a:cs typeface="Times New Roman"/>
              </a:rPr>
              <a:t>cộng</a:t>
            </a:r>
            <a:r>
              <a:rPr sz="1750" spc="-30" dirty="0">
                <a:latin typeface="Times New Roman"/>
                <a:cs typeface="Times New Roman"/>
              </a:rPr>
              <a:t> </a:t>
            </a:r>
            <a:r>
              <a:rPr sz="1750" dirty="0">
                <a:latin typeface="Times New Roman"/>
                <a:cs typeface="Times New Roman"/>
              </a:rPr>
              <a:t>đồng</a:t>
            </a:r>
            <a:r>
              <a:rPr sz="1750" spc="-20" dirty="0">
                <a:latin typeface="Times New Roman"/>
                <a:cs typeface="Times New Roman"/>
              </a:rPr>
              <a:t> </a:t>
            </a:r>
            <a:r>
              <a:rPr sz="1750" dirty="0">
                <a:latin typeface="Times New Roman"/>
                <a:cs typeface="Times New Roman"/>
              </a:rPr>
              <a:t>nhìn</a:t>
            </a:r>
            <a:r>
              <a:rPr sz="1750" spc="-10" dirty="0">
                <a:latin typeface="Times New Roman"/>
                <a:cs typeface="Times New Roman"/>
              </a:rPr>
              <a:t> </a:t>
            </a:r>
            <a:r>
              <a:rPr sz="1750" spc="-20" dirty="0">
                <a:latin typeface="Times New Roman"/>
                <a:cs typeface="Times New Roman"/>
              </a:rPr>
              <a:t>thấy</a:t>
            </a:r>
            <a:endParaRPr sz="1750">
              <a:latin typeface="Times New Roman"/>
              <a:cs typeface="Times New Roman"/>
            </a:endParaRPr>
          </a:p>
        </p:txBody>
      </p:sp>
      <p:sp>
        <p:nvSpPr>
          <p:cNvPr id="7" name="object 7"/>
          <p:cNvSpPr txBox="1"/>
          <p:nvPr/>
        </p:nvSpPr>
        <p:spPr>
          <a:xfrm>
            <a:off x="4561078" y="4068288"/>
            <a:ext cx="5382895" cy="748030"/>
          </a:xfrm>
          <a:prstGeom prst="rect">
            <a:avLst/>
          </a:prstGeom>
        </p:spPr>
        <p:txBody>
          <a:bodyPr vert="horz" wrap="square" lIns="0" tIns="53340" rIns="0" bIns="0" rtlCol="0">
            <a:spAutoFit/>
          </a:bodyPr>
          <a:lstStyle/>
          <a:p>
            <a:pPr marL="12700">
              <a:lnSpc>
                <a:spcPct val="100000"/>
              </a:lnSpc>
              <a:spcBef>
                <a:spcPts val="420"/>
              </a:spcBef>
            </a:pPr>
            <a:r>
              <a:rPr sz="2100" dirty="0">
                <a:solidFill>
                  <a:srgbClr val="082C6C"/>
                </a:solidFill>
                <a:latin typeface="Times New Roman"/>
                <a:cs typeface="Times New Roman"/>
              </a:rPr>
              <a:t>Một</a:t>
            </a:r>
            <a:r>
              <a:rPr sz="2100" spc="-65" dirty="0">
                <a:solidFill>
                  <a:srgbClr val="082C6C"/>
                </a:solidFill>
                <a:latin typeface="Times New Roman"/>
                <a:cs typeface="Times New Roman"/>
              </a:rPr>
              <a:t> </a:t>
            </a:r>
            <a:r>
              <a:rPr sz="2100" dirty="0">
                <a:solidFill>
                  <a:srgbClr val="082C6C"/>
                </a:solidFill>
                <a:latin typeface="Times New Roman"/>
                <a:cs typeface="Times New Roman"/>
              </a:rPr>
              <a:t>điều</a:t>
            </a:r>
            <a:r>
              <a:rPr sz="2100" spc="-40" dirty="0">
                <a:solidFill>
                  <a:srgbClr val="082C6C"/>
                </a:solidFill>
                <a:latin typeface="Times New Roman"/>
                <a:cs typeface="Times New Roman"/>
              </a:rPr>
              <a:t> </a:t>
            </a:r>
            <a:r>
              <a:rPr sz="2100" dirty="0">
                <a:solidFill>
                  <a:srgbClr val="082C6C"/>
                </a:solidFill>
                <a:latin typeface="Times New Roman"/>
                <a:cs typeface="Times New Roman"/>
              </a:rPr>
              <a:t>bạn</a:t>
            </a:r>
            <a:r>
              <a:rPr sz="2100" spc="-40" dirty="0">
                <a:solidFill>
                  <a:srgbClr val="082C6C"/>
                </a:solidFill>
                <a:latin typeface="Times New Roman"/>
                <a:cs typeface="Times New Roman"/>
              </a:rPr>
              <a:t> </a:t>
            </a:r>
            <a:r>
              <a:rPr sz="2100" dirty="0">
                <a:solidFill>
                  <a:srgbClr val="082C6C"/>
                </a:solidFill>
                <a:latin typeface="Times New Roman"/>
                <a:cs typeface="Times New Roman"/>
              </a:rPr>
              <a:t>thấy</a:t>
            </a:r>
            <a:r>
              <a:rPr sz="2100" spc="-40" dirty="0">
                <a:solidFill>
                  <a:srgbClr val="082C6C"/>
                </a:solidFill>
                <a:latin typeface="Times New Roman"/>
                <a:cs typeface="Times New Roman"/>
              </a:rPr>
              <a:t> </a:t>
            </a:r>
            <a:r>
              <a:rPr sz="2100" dirty="0">
                <a:solidFill>
                  <a:srgbClr val="082C6C"/>
                </a:solidFill>
                <a:latin typeface="Times New Roman"/>
                <a:cs typeface="Times New Roman"/>
              </a:rPr>
              <a:t>ngạc</a:t>
            </a:r>
            <a:r>
              <a:rPr sz="2100" spc="-40" dirty="0">
                <a:solidFill>
                  <a:srgbClr val="082C6C"/>
                </a:solidFill>
                <a:latin typeface="Times New Roman"/>
                <a:cs typeface="Times New Roman"/>
              </a:rPr>
              <a:t> </a:t>
            </a:r>
            <a:r>
              <a:rPr sz="2100" dirty="0">
                <a:solidFill>
                  <a:srgbClr val="082C6C"/>
                </a:solidFill>
                <a:latin typeface="Times New Roman"/>
                <a:cs typeface="Times New Roman"/>
              </a:rPr>
              <a:t>nhiên</a:t>
            </a:r>
            <a:r>
              <a:rPr sz="2100" spc="-55" dirty="0">
                <a:solidFill>
                  <a:srgbClr val="082C6C"/>
                </a:solidFill>
                <a:latin typeface="Times New Roman"/>
                <a:cs typeface="Times New Roman"/>
              </a:rPr>
              <a:t> </a:t>
            </a:r>
            <a:r>
              <a:rPr sz="2100" dirty="0">
                <a:solidFill>
                  <a:srgbClr val="082C6C"/>
                </a:solidFill>
                <a:latin typeface="Times New Roman"/>
                <a:cs typeface="Times New Roman"/>
              </a:rPr>
              <a:t>về</a:t>
            </a:r>
            <a:r>
              <a:rPr sz="2100" spc="-40" dirty="0">
                <a:solidFill>
                  <a:srgbClr val="082C6C"/>
                </a:solidFill>
                <a:latin typeface="Times New Roman"/>
                <a:cs typeface="Times New Roman"/>
              </a:rPr>
              <a:t> </a:t>
            </a:r>
            <a:r>
              <a:rPr sz="2100" dirty="0">
                <a:solidFill>
                  <a:srgbClr val="082C6C"/>
                </a:solidFill>
                <a:latin typeface="Times New Roman"/>
                <a:cs typeface="Times New Roman"/>
              </a:rPr>
              <a:t>bệnh</a:t>
            </a:r>
            <a:r>
              <a:rPr sz="2100" spc="-50" dirty="0">
                <a:solidFill>
                  <a:srgbClr val="082C6C"/>
                </a:solidFill>
                <a:latin typeface="Times New Roman"/>
                <a:cs typeface="Times New Roman"/>
              </a:rPr>
              <a:t> </a:t>
            </a:r>
            <a:r>
              <a:rPr sz="2100" dirty="0">
                <a:solidFill>
                  <a:srgbClr val="082C6C"/>
                </a:solidFill>
                <a:latin typeface="Times New Roman"/>
                <a:cs typeface="Times New Roman"/>
              </a:rPr>
              <a:t>viêm</a:t>
            </a:r>
            <a:r>
              <a:rPr sz="2100" spc="-35" dirty="0">
                <a:solidFill>
                  <a:srgbClr val="082C6C"/>
                </a:solidFill>
                <a:latin typeface="Times New Roman"/>
                <a:cs typeface="Times New Roman"/>
              </a:rPr>
              <a:t> </a:t>
            </a:r>
            <a:r>
              <a:rPr sz="2100" dirty="0">
                <a:solidFill>
                  <a:srgbClr val="082C6C"/>
                </a:solidFill>
                <a:latin typeface="Times New Roman"/>
                <a:cs typeface="Times New Roman"/>
              </a:rPr>
              <a:t>gan</a:t>
            </a:r>
            <a:r>
              <a:rPr sz="2100" spc="-45" dirty="0">
                <a:solidFill>
                  <a:srgbClr val="082C6C"/>
                </a:solidFill>
                <a:latin typeface="Times New Roman"/>
                <a:cs typeface="Times New Roman"/>
              </a:rPr>
              <a:t> </a:t>
            </a:r>
            <a:r>
              <a:rPr sz="2100" spc="-50" dirty="0">
                <a:solidFill>
                  <a:srgbClr val="082C6C"/>
                </a:solidFill>
                <a:latin typeface="Times New Roman"/>
                <a:cs typeface="Times New Roman"/>
              </a:rPr>
              <a:t>B</a:t>
            </a:r>
            <a:endParaRPr sz="2100">
              <a:latin typeface="Times New Roman"/>
              <a:cs typeface="Times New Roman"/>
            </a:endParaRPr>
          </a:p>
          <a:p>
            <a:pPr marL="12700">
              <a:lnSpc>
                <a:spcPct val="100000"/>
              </a:lnSpc>
              <a:spcBef>
                <a:spcPts val="325"/>
              </a:spcBef>
            </a:pPr>
            <a:r>
              <a:rPr sz="2100" dirty="0">
                <a:solidFill>
                  <a:srgbClr val="082C6C"/>
                </a:solidFill>
                <a:latin typeface="Times New Roman"/>
                <a:cs typeface="Times New Roman"/>
              </a:rPr>
              <a:t>là</a:t>
            </a:r>
            <a:r>
              <a:rPr sz="2100" spc="-40" dirty="0">
                <a:solidFill>
                  <a:srgbClr val="082C6C"/>
                </a:solidFill>
                <a:latin typeface="Times New Roman"/>
                <a:cs typeface="Times New Roman"/>
              </a:rPr>
              <a:t> </a:t>
            </a:r>
            <a:r>
              <a:rPr sz="2100" spc="-25" dirty="0">
                <a:solidFill>
                  <a:srgbClr val="082C6C"/>
                </a:solidFill>
                <a:latin typeface="Times New Roman"/>
                <a:cs typeface="Times New Roman"/>
              </a:rPr>
              <a:t>gì?</a:t>
            </a:r>
            <a:endParaRPr sz="2100">
              <a:latin typeface="Times New Roman"/>
              <a:cs typeface="Times New Roman"/>
            </a:endParaRPr>
          </a:p>
        </p:txBody>
      </p:sp>
      <p:sp>
        <p:nvSpPr>
          <p:cNvPr id="8" name="object 8"/>
          <p:cNvSpPr txBox="1"/>
          <p:nvPr/>
        </p:nvSpPr>
        <p:spPr>
          <a:xfrm>
            <a:off x="4560823" y="5156453"/>
            <a:ext cx="5079365" cy="1842770"/>
          </a:xfrm>
          <a:prstGeom prst="rect">
            <a:avLst/>
          </a:prstGeom>
        </p:spPr>
        <p:txBody>
          <a:bodyPr vert="horz" wrap="square" lIns="0" tIns="12065" rIns="0" bIns="0" rtlCol="0">
            <a:spAutoFit/>
          </a:bodyPr>
          <a:lstStyle/>
          <a:p>
            <a:pPr marL="12700" marR="5080">
              <a:lnSpc>
                <a:spcPct val="112900"/>
              </a:lnSpc>
              <a:spcBef>
                <a:spcPts val="95"/>
              </a:spcBef>
            </a:pPr>
            <a:r>
              <a:rPr sz="2100" dirty="0">
                <a:solidFill>
                  <a:srgbClr val="082C6C"/>
                </a:solidFill>
                <a:latin typeface="Times New Roman"/>
                <a:cs typeface="Times New Roman"/>
              </a:rPr>
              <a:t>Một</a:t>
            </a:r>
            <a:r>
              <a:rPr sz="2100" spc="-70" dirty="0">
                <a:solidFill>
                  <a:srgbClr val="082C6C"/>
                </a:solidFill>
                <a:latin typeface="Times New Roman"/>
                <a:cs typeface="Times New Roman"/>
              </a:rPr>
              <a:t> </a:t>
            </a:r>
            <a:r>
              <a:rPr sz="2100" dirty="0">
                <a:solidFill>
                  <a:srgbClr val="082C6C"/>
                </a:solidFill>
                <a:latin typeface="Times New Roman"/>
                <a:cs typeface="Times New Roman"/>
              </a:rPr>
              <a:t>số</a:t>
            </a:r>
            <a:r>
              <a:rPr sz="2100" spc="-55" dirty="0">
                <a:solidFill>
                  <a:srgbClr val="082C6C"/>
                </a:solidFill>
                <a:latin typeface="Times New Roman"/>
                <a:cs typeface="Times New Roman"/>
              </a:rPr>
              <a:t> </a:t>
            </a:r>
            <a:r>
              <a:rPr sz="2100" dirty="0">
                <a:solidFill>
                  <a:srgbClr val="082C6C"/>
                </a:solidFill>
                <a:latin typeface="Times New Roman"/>
                <a:cs typeface="Times New Roman"/>
              </a:rPr>
              <a:t>mối</a:t>
            </a:r>
            <a:r>
              <a:rPr sz="2100" spc="-20" dirty="0">
                <a:solidFill>
                  <a:srgbClr val="082C6C"/>
                </a:solidFill>
                <a:latin typeface="Times New Roman"/>
                <a:cs typeface="Times New Roman"/>
              </a:rPr>
              <a:t> </a:t>
            </a:r>
            <a:r>
              <a:rPr sz="2100" dirty="0">
                <a:solidFill>
                  <a:srgbClr val="082C6C"/>
                </a:solidFill>
                <a:latin typeface="Times New Roman"/>
                <a:cs typeface="Times New Roman"/>
              </a:rPr>
              <a:t>quan</a:t>
            </a:r>
            <a:r>
              <a:rPr sz="2100" spc="-60" dirty="0">
                <a:solidFill>
                  <a:srgbClr val="082C6C"/>
                </a:solidFill>
                <a:latin typeface="Times New Roman"/>
                <a:cs typeface="Times New Roman"/>
              </a:rPr>
              <a:t> </a:t>
            </a:r>
            <a:r>
              <a:rPr sz="2100" dirty="0">
                <a:solidFill>
                  <a:srgbClr val="082C6C"/>
                </a:solidFill>
                <a:latin typeface="Times New Roman"/>
                <a:cs typeface="Times New Roman"/>
              </a:rPr>
              <a:t>tâm</a:t>
            </a:r>
            <a:r>
              <a:rPr sz="2100" spc="-50" dirty="0">
                <a:solidFill>
                  <a:srgbClr val="082C6C"/>
                </a:solidFill>
                <a:latin typeface="Times New Roman"/>
                <a:cs typeface="Times New Roman"/>
              </a:rPr>
              <a:t> </a:t>
            </a:r>
            <a:r>
              <a:rPr sz="2100" dirty="0">
                <a:solidFill>
                  <a:srgbClr val="082C6C"/>
                </a:solidFill>
                <a:latin typeface="Times New Roman"/>
                <a:cs typeface="Times New Roman"/>
              </a:rPr>
              <a:t>hoặc</a:t>
            </a:r>
            <a:r>
              <a:rPr sz="2100" spc="-45" dirty="0">
                <a:solidFill>
                  <a:srgbClr val="082C6C"/>
                </a:solidFill>
                <a:latin typeface="Times New Roman"/>
                <a:cs typeface="Times New Roman"/>
              </a:rPr>
              <a:t> </a:t>
            </a:r>
            <a:r>
              <a:rPr sz="2100" dirty="0">
                <a:solidFill>
                  <a:srgbClr val="082C6C"/>
                </a:solidFill>
                <a:latin typeface="Times New Roman"/>
                <a:cs typeface="Times New Roman"/>
              </a:rPr>
              <a:t>thắc</a:t>
            </a:r>
            <a:r>
              <a:rPr sz="2100" spc="-50" dirty="0">
                <a:solidFill>
                  <a:srgbClr val="082C6C"/>
                </a:solidFill>
                <a:latin typeface="Times New Roman"/>
                <a:cs typeface="Times New Roman"/>
              </a:rPr>
              <a:t> </a:t>
            </a:r>
            <a:r>
              <a:rPr sz="2100" dirty="0">
                <a:solidFill>
                  <a:srgbClr val="082C6C"/>
                </a:solidFill>
                <a:latin typeface="Times New Roman"/>
                <a:cs typeface="Times New Roman"/>
              </a:rPr>
              <a:t>mắc</a:t>
            </a:r>
            <a:r>
              <a:rPr sz="2100" spc="-20" dirty="0">
                <a:solidFill>
                  <a:srgbClr val="082C6C"/>
                </a:solidFill>
                <a:latin typeface="Times New Roman"/>
                <a:cs typeface="Times New Roman"/>
              </a:rPr>
              <a:t> </a:t>
            </a:r>
            <a:r>
              <a:rPr sz="2100" dirty="0">
                <a:solidFill>
                  <a:srgbClr val="082C6C"/>
                </a:solidFill>
                <a:latin typeface="Times New Roman"/>
                <a:cs typeface="Times New Roman"/>
              </a:rPr>
              <a:t>của</a:t>
            </a:r>
            <a:r>
              <a:rPr sz="2100" spc="-40" dirty="0">
                <a:solidFill>
                  <a:srgbClr val="082C6C"/>
                </a:solidFill>
                <a:latin typeface="Times New Roman"/>
                <a:cs typeface="Times New Roman"/>
              </a:rPr>
              <a:t> </a:t>
            </a:r>
            <a:r>
              <a:rPr sz="2100" dirty="0">
                <a:solidFill>
                  <a:srgbClr val="082C6C"/>
                </a:solidFill>
                <a:latin typeface="Times New Roman"/>
                <a:cs typeface="Times New Roman"/>
              </a:rPr>
              <a:t>bạn</a:t>
            </a:r>
            <a:r>
              <a:rPr sz="2100" spc="-65" dirty="0">
                <a:solidFill>
                  <a:srgbClr val="082C6C"/>
                </a:solidFill>
                <a:latin typeface="Times New Roman"/>
                <a:cs typeface="Times New Roman"/>
              </a:rPr>
              <a:t> </a:t>
            </a:r>
            <a:r>
              <a:rPr sz="2100" spc="-25" dirty="0">
                <a:solidFill>
                  <a:srgbClr val="082C6C"/>
                </a:solidFill>
                <a:latin typeface="Times New Roman"/>
                <a:cs typeface="Times New Roman"/>
              </a:rPr>
              <a:t>về </a:t>
            </a:r>
            <a:r>
              <a:rPr sz="2100" dirty="0">
                <a:solidFill>
                  <a:srgbClr val="082C6C"/>
                </a:solidFill>
                <a:latin typeface="Times New Roman"/>
                <a:cs typeface="Times New Roman"/>
              </a:rPr>
              <a:t>việc</a:t>
            </a:r>
            <a:r>
              <a:rPr sz="2100" spc="-50" dirty="0">
                <a:solidFill>
                  <a:srgbClr val="082C6C"/>
                </a:solidFill>
                <a:latin typeface="Times New Roman"/>
                <a:cs typeface="Times New Roman"/>
              </a:rPr>
              <a:t> </a:t>
            </a:r>
            <a:r>
              <a:rPr sz="2100" dirty="0">
                <a:solidFill>
                  <a:srgbClr val="082C6C"/>
                </a:solidFill>
                <a:latin typeface="Times New Roman"/>
                <a:cs typeface="Times New Roman"/>
              </a:rPr>
              <a:t>xét</a:t>
            </a:r>
            <a:r>
              <a:rPr sz="2100" spc="-60" dirty="0">
                <a:solidFill>
                  <a:srgbClr val="082C6C"/>
                </a:solidFill>
                <a:latin typeface="Times New Roman"/>
                <a:cs typeface="Times New Roman"/>
              </a:rPr>
              <a:t> </a:t>
            </a:r>
            <a:r>
              <a:rPr sz="2100" dirty="0">
                <a:solidFill>
                  <a:srgbClr val="082C6C"/>
                </a:solidFill>
                <a:latin typeface="Times New Roman"/>
                <a:cs typeface="Times New Roman"/>
              </a:rPr>
              <a:t>nghiệm</a:t>
            </a:r>
            <a:r>
              <a:rPr sz="2100" spc="-55" dirty="0">
                <a:solidFill>
                  <a:srgbClr val="082C6C"/>
                </a:solidFill>
                <a:latin typeface="Times New Roman"/>
                <a:cs typeface="Times New Roman"/>
              </a:rPr>
              <a:t> </a:t>
            </a:r>
            <a:r>
              <a:rPr sz="2100" dirty="0">
                <a:solidFill>
                  <a:srgbClr val="082C6C"/>
                </a:solidFill>
                <a:latin typeface="Times New Roman"/>
                <a:cs typeface="Times New Roman"/>
              </a:rPr>
              <a:t>viêm</a:t>
            </a:r>
            <a:r>
              <a:rPr sz="2100" spc="-55" dirty="0">
                <a:solidFill>
                  <a:srgbClr val="082C6C"/>
                </a:solidFill>
                <a:latin typeface="Times New Roman"/>
                <a:cs typeface="Times New Roman"/>
              </a:rPr>
              <a:t> </a:t>
            </a:r>
            <a:r>
              <a:rPr sz="2100" dirty="0">
                <a:solidFill>
                  <a:srgbClr val="082C6C"/>
                </a:solidFill>
                <a:latin typeface="Times New Roman"/>
                <a:cs typeface="Times New Roman"/>
              </a:rPr>
              <a:t>gan</a:t>
            </a:r>
            <a:r>
              <a:rPr sz="2100" spc="-50" dirty="0">
                <a:solidFill>
                  <a:srgbClr val="082C6C"/>
                </a:solidFill>
                <a:latin typeface="Times New Roman"/>
                <a:cs typeface="Times New Roman"/>
              </a:rPr>
              <a:t> </a:t>
            </a:r>
            <a:r>
              <a:rPr sz="2100" dirty="0">
                <a:solidFill>
                  <a:srgbClr val="082C6C"/>
                </a:solidFill>
                <a:latin typeface="Times New Roman"/>
                <a:cs typeface="Times New Roman"/>
              </a:rPr>
              <a:t>B</a:t>
            </a:r>
            <a:r>
              <a:rPr sz="2100" spc="-60" dirty="0">
                <a:solidFill>
                  <a:srgbClr val="082C6C"/>
                </a:solidFill>
                <a:latin typeface="Times New Roman"/>
                <a:cs typeface="Times New Roman"/>
              </a:rPr>
              <a:t> </a:t>
            </a:r>
            <a:r>
              <a:rPr sz="2100" dirty="0">
                <a:solidFill>
                  <a:srgbClr val="082C6C"/>
                </a:solidFill>
                <a:latin typeface="Times New Roman"/>
                <a:cs typeface="Times New Roman"/>
              </a:rPr>
              <a:t>là</a:t>
            </a:r>
            <a:r>
              <a:rPr sz="2100" spc="-55" dirty="0">
                <a:solidFill>
                  <a:srgbClr val="082C6C"/>
                </a:solidFill>
                <a:latin typeface="Times New Roman"/>
                <a:cs typeface="Times New Roman"/>
              </a:rPr>
              <a:t> </a:t>
            </a:r>
            <a:r>
              <a:rPr sz="2100" spc="-25" dirty="0">
                <a:solidFill>
                  <a:srgbClr val="082C6C"/>
                </a:solidFill>
                <a:latin typeface="Times New Roman"/>
                <a:cs typeface="Times New Roman"/>
              </a:rPr>
              <a:t>gì?</a:t>
            </a:r>
            <a:endParaRPr sz="2100">
              <a:latin typeface="Times New Roman"/>
              <a:cs typeface="Times New Roman"/>
            </a:endParaRPr>
          </a:p>
          <a:p>
            <a:pPr>
              <a:lnSpc>
                <a:spcPct val="100000"/>
              </a:lnSpc>
              <a:spcBef>
                <a:spcPts val="515"/>
              </a:spcBef>
            </a:pPr>
            <a:endParaRPr sz="2100">
              <a:latin typeface="Times New Roman"/>
              <a:cs typeface="Times New Roman"/>
            </a:endParaRPr>
          </a:p>
          <a:p>
            <a:pPr marL="12700" marR="134620">
              <a:lnSpc>
                <a:spcPct val="112900"/>
              </a:lnSpc>
            </a:pPr>
            <a:r>
              <a:rPr sz="2100" dirty="0">
                <a:solidFill>
                  <a:srgbClr val="082C6C"/>
                </a:solidFill>
                <a:latin typeface="Times New Roman"/>
                <a:cs typeface="Times New Roman"/>
              </a:rPr>
              <a:t>Sau</a:t>
            </a:r>
            <a:r>
              <a:rPr sz="2100" spc="-50" dirty="0">
                <a:solidFill>
                  <a:srgbClr val="082C6C"/>
                </a:solidFill>
                <a:latin typeface="Times New Roman"/>
                <a:cs typeface="Times New Roman"/>
              </a:rPr>
              <a:t> </a:t>
            </a:r>
            <a:r>
              <a:rPr sz="2100" dirty="0">
                <a:solidFill>
                  <a:srgbClr val="082C6C"/>
                </a:solidFill>
                <a:latin typeface="Times New Roman"/>
                <a:cs typeface="Times New Roman"/>
              </a:rPr>
              <a:t>khi</a:t>
            </a:r>
            <a:r>
              <a:rPr sz="2100" spc="-45" dirty="0">
                <a:solidFill>
                  <a:srgbClr val="082C6C"/>
                </a:solidFill>
                <a:latin typeface="Times New Roman"/>
                <a:cs typeface="Times New Roman"/>
              </a:rPr>
              <a:t> </a:t>
            </a:r>
            <a:r>
              <a:rPr sz="2100" dirty="0">
                <a:solidFill>
                  <a:srgbClr val="082C6C"/>
                </a:solidFill>
                <a:latin typeface="Times New Roman"/>
                <a:cs typeface="Times New Roman"/>
              </a:rPr>
              <a:t>xem</a:t>
            </a:r>
            <a:r>
              <a:rPr sz="2100" spc="-40" dirty="0">
                <a:solidFill>
                  <a:srgbClr val="082C6C"/>
                </a:solidFill>
                <a:latin typeface="Times New Roman"/>
                <a:cs typeface="Times New Roman"/>
              </a:rPr>
              <a:t> </a:t>
            </a:r>
            <a:r>
              <a:rPr sz="2100" dirty="0">
                <a:solidFill>
                  <a:srgbClr val="082C6C"/>
                </a:solidFill>
                <a:latin typeface="Times New Roman"/>
                <a:cs typeface="Times New Roman"/>
              </a:rPr>
              <a:t>phần</a:t>
            </a:r>
            <a:r>
              <a:rPr sz="2100" spc="-40" dirty="0">
                <a:solidFill>
                  <a:srgbClr val="082C6C"/>
                </a:solidFill>
                <a:latin typeface="Times New Roman"/>
                <a:cs typeface="Times New Roman"/>
              </a:rPr>
              <a:t> </a:t>
            </a:r>
            <a:r>
              <a:rPr sz="2100" dirty="0">
                <a:solidFill>
                  <a:srgbClr val="082C6C"/>
                </a:solidFill>
                <a:latin typeface="Times New Roman"/>
                <a:cs typeface="Times New Roman"/>
              </a:rPr>
              <a:t>trình</a:t>
            </a:r>
            <a:r>
              <a:rPr sz="2100" spc="-40" dirty="0">
                <a:solidFill>
                  <a:srgbClr val="082C6C"/>
                </a:solidFill>
                <a:latin typeface="Times New Roman"/>
                <a:cs typeface="Times New Roman"/>
              </a:rPr>
              <a:t> </a:t>
            </a:r>
            <a:r>
              <a:rPr sz="2100" dirty="0">
                <a:solidFill>
                  <a:srgbClr val="082C6C"/>
                </a:solidFill>
                <a:latin typeface="Times New Roman"/>
                <a:cs typeface="Times New Roman"/>
              </a:rPr>
              <a:t>bày</a:t>
            </a:r>
            <a:r>
              <a:rPr sz="2100" spc="-50" dirty="0">
                <a:solidFill>
                  <a:srgbClr val="082C6C"/>
                </a:solidFill>
                <a:latin typeface="Times New Roman"/>
                <a:cs typeface="Times New Roman"/>
              </a:rPr>
              <a:t> </a:t>
            </a:r>
            <a:r>
              <a:rPr sz="2100" dirty="0">
                <a:solidFill>
                  <a:srgbClr val="082C6C"/>
                </a:solidFill>
                <a:latin typeface="Times New Roman"/>
                <a:cs typeface="Times New Roman"/>
              </a:rPr>
              <a:t>này,</a:t>
            </a:r>
            <a:r>
              <a:rPr sz="2100" spc="-35" dirty="0">
                <a:solidFill>
                  <a:srgbClr val="082C6C"/>
                </a:solidFill>
                <a:latin typeface="Times New Roman"/>
                <a:cs typeface="Times New Roman"/>
              </a:rPr>
              <a:t> </a:t>
            </a:r>
            <a:r>
              <a:rPr sz="2100" dirty="0">
                <a:solidFill>
                  <a:srgbClr val="082C6C"/>
                </a:solidFill>
                <a:latin typeface="Times New Roman"/>
                <a:cs typeface="Times New Roman"/>
              </a:rPr>
              <a:t>khả</a:t>
            </a:r>
            <a:r>
              <a:rPr sz="2100" spc="-65" dirty="0">
                <a:solidFill>
                  <a:srgbClr val="082C6C"/>
                </a:solidFill>
                <a:latin typeface="Times New Roman"/>
                <a:cs typeface="Times New Roman"/>
              </a:rPr>
              <a:t> </a:t>
            </a:r>
            <a:r>
              <a:rPr sz="2100" dirty="0">
                <a:solidFill>
                  <a:srgbClr val="082C6C"/>
                </a:solidFill>
                <a:latin typeface="Times New Roman"/>
                <a:cs typeface="Times New Roman"/>
              </a:rPr>
              <a:t>năng</a:t>
            </a:r>
            <a:r>
              <a:rPr sz="2100" spc="-40" dirty="0">
                <a:solidFill>
                  <a:srgbClr val="082C6C"/>
                </a:solidFill>
                <a:latin typeface="Times New Roman"/>
                <a:cs typeface="Times New Roman"/>
              </a:rPr>
              <a:t> </a:t>
            </a:r>
            <a:r>
              <a:rPr sz="2100" spc="-25" dirty="0">
                <a:solidFill>
                  <a:srgbClr val="082C6C"/>
                </a:solidFill>
                <a:latin typeface="Times New Roman"/>
                <a:cs typeface="Times New Roman"/>
              </a:rPr>
              <a:t>bạn </a:t>
            </a:r>
            <a:r>
              <a:rPr sz="2100" dirty="0">
                <a:solidFill>
                  <a:srgbClr val="082C6C"/>
                </a:solidFill>
                <a:latin typeface="Times New Roman"/>
                <a:cs typeface="Times New Roman"/>
              </a:rPr>
              <a:t>được</a:t>
            </a:r>
            <a:r>
              <a:rPr sz="2100" spc="-55" dirty="0">
                <a:solidFill>
                  <a:srgbClr val="082C6C"/>
                </a:solidFill>
                <a:latin typeface="Times New Roman"/>
                <a:cs typeface="Times New Roman"/>
              </a:rPr>
              <a:t> </a:t>
            </a:r>
            <a:r>
              <a:rPr sz="2100" dirty="0">
                <a:solidFill>
                  <a:srgbClr val="082C6C"/>
                </a:solidFill>
                <a:latin typeface="Times New Roman"/>
                <a:cs typeface="Times New Roman"/>
              </a:rPr>
              <a:t>xét</a:t>
            </a:r>
            <a:r>
              <a:rPr sz="2100" spc="-60" dirty="0">
                <a:solidFill>
                  <a:srgbClr val="082C6C"/>
                </a:solidFill>
                <a:latin typeface="Times New Roman"/>
                <a:cs typeface="Times New Roman"/>
              </a:rPr>
              <a:t> </a:t>
            </a:r>
            <a:r>
              <a:rPr sz="2100" dirty="0">
                <a:solidFill>
                  <a:srgbClr val="082C6C"/>
                </a:solidFill>
                <a:latin typeface="Times New Roman"/>
                <a:cs typeface="Times New Roman"/>
              </a:rPr>
              <a:t>nghiệm</a:t>
            </a:r>
            <a:r>
              <a:rPr sz="2100" spc="-60" dirty="0">
                <a:solidFill>
                  <a:srgbClr val="082C6C"/>
                </a:solidFill>
                <a:latin typeface="Times New Roman"/>
                <a:cs typeface="Times New Roman"/>
              </a:rPr>
              <a:t> </a:t>
            </a:r>
            <a:r>
              <a:rPr sz="2100" dirty="0">
                <a:solidFill>
                  <a:srgbClr val="082C6C"/>
                </a:solidFill>
                <a:latin typeface="Times New Roman"/>
                <a:cs typeface="Times New Roman"/>
              </a:rPr>
              <a:t>là</a:t>
            </a:r>
            <a:r>
              <a:rPr sz="2100" spc="-45" dirty="0">
                <a:solidFill>
                  <a:srgbClr val="082C6C"/>
                </a:solidFill>
                <a:latin typeface="Times New Roman"/>
                <a:cs typeface="Times New Roman"/>
              </a:rPr>
              <a:t> </a:t>
            </a:r>
            <a:r>
              <a:rPr sz="2100" dirty="0">
                <a:solidFill>
                  <a:srgbClr val="082C6C"/>
                </a:solidFill>
                <a:latin typeface="Times New Roman"/>
                <a:cs typeface="Times New Roman"/>
              </a:rPr>
              <a:t>bao</a:t>
            </a:r>
            <a:r>
              <a:rPr sz="2100" spc="-50" dirty="0">
                <a:solidFill>
                  <a:srgbClr val="082C6C"/>
                </a:solidFill>
                <a:latin typeface="Times New Roman"/>
                <a:cs typeface="Times New Roman"/>
              </a:rPr>
              <a:t> </a:t>
            </a:r>
            <a:r>
              <a:rPr sz="2100" spc="-10" dirty="0">
                <a:solidFill>
                  <a:srgbClr val="082C6C"/>
                </a:solidFill>
                <a:latin typeface="Times New Roman"/>
                <a:cs typeface="Times New Roman"/>
              </a:rPr>
              <a:t>nhiêu?"</a:t>
            </a:r>
            <a:endParaRPr sz="2100">
              <a:latin typeface="Times New Roman"/>
              <a:cs typeface="Times New Roman"/>
            </a:endParaRPr>
          </a:p>
        </p:txBody>
      </p:sp>
      <p:pic>
        <p:nvPicPr>
          <p:cNvPr id="9" name="object 9"/>
          <p:cNvPicPr/>
          <p:nvPr/>
        </p:nvPicPr>
        <p:blipFill>
          <a:blip r:embed="rId3" cstate="print"/>
          <a:stretch>
            <a:fillRect/>
          </a:stretch>
        </p:blipFill>
        <p:spPr>
          <a:xfrm>
            <a:off x="188976" y="2130551"/>
            <a:ext cx="3509772" cy="2142744"/>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31114" y="3963313"/>
            <a:ext cx="6786880" cy="1560195"/>
          </a:xfrm>
          <a:prstGeom prst="rect">
            <a:avLst/>
          </a:prstGeom>
        </p:spPr>
        <p:txBody>
          <a:bodyPr vert="horz" wrap="square" lIns="0" tIns="93980" rIns="0" bIns="0" rtlCol="0">
            <a:spAutoFit/>
          </a:bodyPr>
          <a:lstStyle/>
          <a:p>
            <a:pPr marL="12700">
              <a:lnSpc>
                <a:spcPct val="100000"/>
              </a:lnSpc>
              <a:spcBef>
                <a:spcPts val="740"/>
              </a:spcBef>
            </a:pPr>
            <a:r>
              <a:rPr sz="4400" b="1" dirty="0">
                <a:solidFill>
                  <a:srgbClr val="082C6C"/>
                </a:solidFill>
                <a:latin typeface="Times New Roman"/>
                <a:cs typeface="Times New Roman"/>
              </a:rPr>
              <a:t>CẢM</a:t>
            </a:r>
            <a:r>
              <a:rPr sz="4400" b="1" spc="-15" dirty="0">
                <a:solidFill>
                  <a:srgbClr val="082C6C"/>
                </a:solidFill>
                <a:latin typeface="Times New Roman"/>
                <a:cs typeface="Times New Roman"/>
              </a:rPr>
              <a:t> </a:t>
            </a:r>
            <a:r>
              <a:rPr sz="4400" b="1" spc="-25" dirty="0">
                <a:solidFill>
                  <a:srgbClr val="082C6C"/>
                </a:solidFill>
                <a:latin typeface="Times New Roman"/>
                <a:cs typeface="Times New Roman"/>
              </a:rPr>
              <a:t>ƠN!</a:t>
            </a:r>
            <a:endParaRPr sz="4400">
              <a:latin typeface="Times New Roman"/>
              <a:cs typeface="Times New Roman"/>
            </a:endParaRPr>
          </a:p>
          <a:p>
            <a:pPr marL="12700" marR="5080">
              <a:lnSpc>
                <a:spcPct val="110900"/>
              </a:lnSpc>
              <a:spcBef>
                <a:spcPts val="40"/>
              </a:spcBef>
            </a:pPr>
            <a:r>
              <a:rPr sz="2300" dirty="0">
                <a:solidFill>
                  <a:srgbClr val="082C6C"/>
                </a:solidFill>
                <a:latin typeface="Times New Roman"/>
                <a:cs typeface="Times New Roman"/>
              </a:rPr>
              <a:t>Tiếp</a:t>
            </a:r>
            <a:r>
              <a:rPr sz="2300" spc="-45" dirty="0">
                <a:solidFill>
                  <a:srgbClr val="082C6C"/>
                </a:solidFill>
                <a:latin typeface="Times New Roman"/>
                <a:cs typeface="Times New Roman"/>
              </a:rPr>
              <a:t> </a:t>
            </a:r>
            <a:r>
              <a:rPr sz="2300" dirty="0">
                <a:solidFill>
                  <a:srgbClr val="082C6C"/>
                </a:solidFill>
                <a:latin typeface="Times New Roman"/>
                <a:cs typeface="Times New Roman"/>
              </a:rPr>
              <a:t>tục</a:t>
            </a:r>
            <a:r>
              <a:rPr sz="2300" spc="-40" dirty="0">
                <a:solidFill>
                  <a:srgbClr val="082C6C"/>
                </a:solidFill>
                <a:latin typeface="Times New Roman"/>
                <a:cs typeface="Times New Roman"/>
              </a:rPr>
              <a:t> </a:t>
            </a:r>
            <a:r>
              <a:rPr sz="2300" dirty="0">
                <a:solidFill>
                  <a:srgbClr val="082C6C"/>
                </a:solidFill>
                <a:latin typeface="Times New Roman"/>
                <a:cs typeface="Times New Roman"/>
              </a:rPr>
              <a:t>tìm</a:t>
            </a:r>
            <a:r>
              <a:rPr sz="2300" spc="-50" dirty="0">
                <a:solidFill>
                  <a:srgbClr val="082C6C"/>
                </a:solidFill>
                <a:latin typeface="Times New Roman"/>
                <a:cs typeface="Times New Roman"/>
              </a:rPr>
              <a:t> </a:t>
            </a:r>
            <a:r>
              <a:rPr sz="2300" dirty="0">
                <a:solidFill>
                  <a:srgbClr val="082C6C"/>
                </a:solidFill>
                <a:latin typeface="Times New Roman"/>
                <a:cs typeface="Times New Roman"/>
              </a:rPr>
              <a:t>hiểu</a:t>
            </a:r>
            <a:r>
              <a:rPr sz="2300" spc="-40" dirty="0">
                <a:solidFill>
                  <a:srgbClr val="082C6C"/>
                </a:solidFill>
                <a:latin typeface="Times New Roman"/>
                <a:cs typeface="Times New Roman"/>
              </a:rPr>
              <a:t> </a:t>
            </a:r>
            <a:r>
              <a:rPr sz="2300" dirty="0">
                <a:solidFill>
                  <a:srgbClr val="082C6C"/>
                </a:solidFill>
                <a:latin typeface="Times New Roman"/>
                <a:cs typeface="Times New Roman"/>
              </a:rPr>
              <a:t>về</a:t>
            </a:r>
            <a:r>
              <a:rPr sz="2300" spc="-35" dirty="0">
                <a:solidFill>
                  <a:srgbClr val="082C6C"/>
                </a:solidFill>
                <a:latin typeface="Times New Roman"/>
                <a:cs typeface="Times New Roman"/>
              </a:rPr>
              <a:t> </a:t>
            </a:r>
            <a:r>
              <a:rPr sz="2300" dirty="0">
                <a:solidFill>
                  <a:srgbClr val="082C6C"/>
                </a:solidFill>
                <a:latin typeface="Times New Roman"/>
                <a:cs typeface="Times New Roman"/>
              </a:rPr>
              <a:t>bệnh</a:t>
            </a:r>
            <a:r>
              <a:rPr sz="2300" spc="-50" dirty="0">
                <a:solidFill>
                  <a:srgbClr val="082C6C"/>
                </a:solidFill>
                <a:latin typeface="Times New Roman"/>
                <a:cs typeface="Times New Roman"/>
              </a:rPr>
              <a:t> </a:t>
            </a:r>
            <a:r>
              <a:rPr sz="2300" dirty="0">
                <a:solidFill>
                  <a:srgbClr val="082C6C"/>
                </a:solidFill>
                <a:latin typeface="Times New Roman"/>
                <a:cs typeface="Times New Roman"/>
              </a:rPr>
              <a:t>viêm</a:t>
            </a:r>
            <a:r>
              <a:rPr sz="2300" spc="-45" dirty="0">
                <a:solidFill>
                  <a:srgbClr val="082C6C"/>
                </a:solidFill>
                <a:latin typeface="Times New Roman"/>
                <a:cs typeface="Times New Roman"/>
              </a:rPr>
              <a:t> </a:t>
            </a:r>
            <a:r>
              <a:rPr sz="2300" dirty="0">
                <a:solidFill>
                  <a:srgbClr val="082C6C"/>
                </a:solidFill>
                <a:latin typeface="Times New Roman"/>
                <a:cs typeface="Times New Roman"/>
              </a:rPr>
              <a:t>gan</a:t>
            </a:r>
            <a:r>
              <a:rPr sz="2300" spc="-55" dirty="0">
                <a:solidFill>
                  <a:srgbClr val="082C6C"/>
                </a:solidFill>
                <a:latin typeface="Times New Roman"/>
                <a:cs typeface="Times New Roman"/>
              </a:rPr>
              <a:t> </a:t>
            </a:r>
            <a:r>
              <a:rPr sz="2300" dirty="0">
                <a:solidFill>
                  <a:srgbClr val="082C6C"/>
                </a:solidFill>
                <a:latin typeface="Times New Roman"/>
                <a:cs typeface="Times New Roman"/>
              </a:rPr>
              <a:t>B,</a:t>
            </a:r>
            <a:r>
              <a:rPr sz="2300" spc="-35" dirty="0">
                <a:solidFill>
                  <a:srgbClr val="082C6C"/>
                </a:solidFill>
                <a:latin typeface="Times New Roman"/>
                <a:cs typeface="Times New Roman"/>
              </a:rPr>
              <a:t> </a:t>
            </a:r>
            <a:r>
              <a:rPr sz="2300" dirty="0">
                <a:solidFill>
                  <a:srgbClr val="082C6C"/>
                </a:solidFill>
                <a:latin typeface="Times New Roman"/>
                <a:cs typeface="Times New Roman"/>
              </a:rPr>
              <a:t>đi</a:t>
            </a:r>
            <a:r>
              <a:rPr sz="2300" spc="-45" dirty="0">
                <a:solidFill>
                  <a:srgbClr val="082C6C"/>
                </a:solidFill>
                <a:latin typeface="Times New Roman"/>
                <a:cs typeface="Times New Roman"/>
              </a:rPr>
              <a:t> </a:t>
            </a:r>
            <a:r>
              <a:rPr sz="2300" dirty="0">
                <a:solidFill>
                  <a:srgbClr val="082C6C"/>
                </a:solidFill>
                <a:latin typeface="Times New Roman"/>
                <a:cs typeface="Times New Roman"/>
              </a:rPr>
              <a:t>xét</a:t>
            </a:r>
            <a:r>
              <a:rPr sz="2300" spc="-55" dirty="0">
                <a:solidFill>
                  <a:srgbClr val="082C6C"/>
                </a:solidFill>
                <a:latin typeface="Times New Roman"/>
                <a:cs typeface="Times New Roman"/>
              </a:rPr>
              <a:t> </a:t>
            </a:r>
            <a:r>
              <a:rPr sz="2300" dirty="0">
                <a:solidFill>
                  <a:srgbClr val="082C6C"/>
                </a:solidFill>
                <a:latin typeface="Times New Roman"/>
                <a:cs typeface="Times New Roman"/>
              </a:rPr>
              <a:t>nghiệm</a:t>
            </a:r>
            <a:r>
              <a:rPr sz="2300" spc="-60" dirty="0">
                <a:solidFill>
                  <a:srgbClr val="082C6C"/>
                </a:solidFill>
                <a:latin typeface="Times New Roman"/>
                <a:cs typeface="Times New Roman"/>
              </a:rPr>
              <a:t> </a:t>
            </a:r>
            <a:r>
              <a:rPr sz="2300" spc="-25" dirty="0">
                <a:solidFill>
                  <a:srgbClr val="082C6C"/>
                </a:solidFill>
                <a:latin typeface="Times New Roman"/>
                <a:cs typeface="Times New Roman"/>
              </a:rPr>
              <a:t>và </a:t>
            </a:r>
            <a:r>
              <a:rPr sz="2300" dirty="0">
                <a:solidFill>
                  <a:srgbClr val="082C6C"/>
                </a:solidFill>
                <a:latin typeface="Times New Roman"/>
                <a:cs typeface="Times New Roman"/>
              </a:rPr>
              <a:t>khuyến</a:t>
            </a:r>
            <a:r>
              <a:rPr sz="2300" spc="-85" dirty="0">
                <a:solidFill>
                  <a:srgbClr val="082C6C"/>
                </a:solidFill>
                <a:latin typeface="Times New Roman"/>
                <a:cs typeface="Times New Roman"/>
              </a:rPr>
              <a:t> </a:t>
            </a:r>
            <a:r>
              <a:rPr sz="2300" dirty="0">
                <a:solidFill>
                  <a:srgbClr val="082C6C"/>
                </a:solidFill>
                <a:latin typeface="Times New Roman"/>
                <a:cs typeface="Times New Roman"/>
              </a:rPr>
              <a:t>khích</a:t>
            </a:r>
            <a:r>
              <a:rPr sz="2300" spc="-45" dirty="0">
                <a:solidFill>
                  <a:srgbClr val="082C6C"/>
                </a:solidFill>
                <a:latin typeface="Times New Roman"/>
                <a:cs typeface="Times New Roman"/>
              </a:rPr>
              <a:t> </a:t>
            </a:r>
            <a:r>
              <a:rPr sz="2300" dirty="0">
                <a:solidFill>
                  <a:srgbClr val="082C6C"/>
                </a:solidFill>
                <a:latin typeface="Times New Roman"/>
                <a:cs typeface="Times New Roman"/>
              </a:rPr>
              <a:t>những</a:t>
            </a:r>
            <a:r>
              <a:rPr sz="2300" spc="-80" dirty="0">
                <a:solidFill>
                  <a:srgbClr val="082C6C"/>
                </a:solidFill>
                <a:latin typeface="Times New Roman"/>
                <a:cs typeface="Times New Roman"/>
              </a:rPr>
              <a:t> </a:t>
            </a:r>
            <a:r>
              <a:rPr sz="2300" dirty="0">
                <a:solidFill>
                  <a:srgbClr val="082C6C"/>
                </a:solidFill>
                <a:latin typeface="Times New Roman"/>
                <a:cs typeface="Times New Roman"/>
              </a:rPr>
              <a:t>người</a:t>
            </a:r>
            <a:r>
              <a:rPr sz="2300" spc="-70" dirty="0">
                <a:solidFill>
                  <a:srgbClr val="082C6C"/>
                </a:solidFill>
                <a:latin typeface="Times New Roman"/>
                <a:cs typeface="Times New Roman"/>
              </a:rPr>
              <a:t> </a:t>
            </a:r>
            <a:r>
              <a:rPr sz="2300" dirty="0">
                <a:solidFill>
                  <a:srgbClr val="082C6C"/>
                </a:solidFill>
                <a:latin typeface="Times New Roman"/>
                <a:cs typeface="Times New Roman"/>
              </a:rPr>
              <a:t>thân</a:t>
            </a:r>
            <a:r>
              <a:rPr sz="2300" spc="-55" dirty="0">
                <a:solidFill>
                  <a:srgbClr val="082C6C"/>
                </a:solidFill>
                <a:latin typeface="Times New Roman"/>
                <a:cs typeface="Times New Roman"/>
              </a:rPr>
              <a:t> </a:t>
            </a:r>
            <a:r>
              <a:rPr sz="2300" dirty="0">
                <a:solidFill>
                  <a:srgbClr val="082C6C"/>
                </a:solidFill>
                <a:latin typeface="Times New Roman"/>
                <a:cs typeface="Times New Roman"/>
              </a:rPr>
              <a:t>yêu</a:t>
            </a:r>
            <a:r>
              <a:rPr sz="2300" spc="-85" dirty="0">
                <a:solidFill>
                  <a:srgbClr val="082C6C"/>
                </a:solidFill>
                <a:latin typeface="Times New Roman"/>
                <a:cs typeface="Times New Roman"/>
              </a:rPr>
              <a:t> </a:t>
            </a:r>
            <a:r>
              <a:rPr sz="2300" dirty="0">
                <a:solidFill>
                  <a:srgbClr val="082C6C"/>
                </a:solidFill>
                <a:latin typeface="Times New Roman"/>
                <a:cs typeface="Times New Roman"/>
              </a:rPr>
              <a:t>của</a:t>
            </a:r>
            <a:r>
              <a:rPr sz="2300" spc="-55" dirty="0">
                <a:solidFill>
                  <a:srgbClr val="082C6C"/>
                </a:solidFill>
                <a:latin typeface="Times New Roman"/>
                <a:cs typeface="Times New Roman"/>
              </a:rPr>
              <a:t> </a:t>
            </a:r>
            <a:r>
              <a:rPr sz="2300" dirty="0">
                <a:solidFill>
                  <a:srgbClr val="082C6C"/>
                </a:solidFill>
                <a:latin typeface="Times New Roman"/>
                <a:cs typeface="Times New Roman"/>
              </a:rPr>
              <a:t>bạn</a:t>
            </a:r>
            <a:r>
              <a:rPr sz="2300" spc="-60" dirty="0">
                <a:solidFill>
                  <a:srgbClr val="082C6C"/>
                </a:solidFill>
                <a:latin typeface="Times New Roman"/>
                <a:cs typeface="Times New Roman"/>
              </a:rPr>
              <a:t> </a:t>
            </a:r>
            <a:r>
              <a:rPr sz="2300" dirty="0">
                <a:solidFill>
                  <a:srgbClr val="082C6C"/>
                </a:solidFill>
                <a:latin typeface="Times New Roman"/>
                <a:cs typeface="Times New Roman"/>
              </a:rPr>
              <a:t>làm</a:t>
            </a:r>
            <a:r>
              <a:rPr sz="2300" spc="-60" dirty="0">
                <a:solidFill>
                  <a:srgbClr val="082C6C"/>
                </a:solidFill>
                <a:latin typeface="Times New Roman"/>
                <a:cs typeface="Times New Roman"/>
              </a:rPr>
              <a:t> </a:t>
            </a:r>
            <a:r>
              <a:rPr sz="2300" dirty="0">
                <a:solidFill>
                  <a:srgbClr val="082C6C"/>
                </a:solidFill>
                <a:latin typeface="Times New Roman"/>
                <a:cs typeface="Times New Roman"/>
              </a:rPr>
              <a:t>như</a:t>
            </a:r>
            <a:r>
              <a:rPr sz="2300" spc="-70" dirty="0">
                <a:solidFill>
                  <a:srgbClr val="082C6C"/>
                </a:solidFill>
                <a:latin typeface="Times New Roman"/>
                <a:cs typeface="Times New Roman"/>
              </a:rPr>
              <a:t> </a:t>
            </a:r>
            <a:r>
              <a:rPr sz="2300" spc="-20" dirty="0">
                <a:solidFill>
                  <a:srgbClr val="082C6C"/>
                </a:solidFill>
                <a:latin typeface="Times New Roman"/>
                <a:cs typeface="Times New Roman"/>
              </a:rPr>
              <a:t>vậy!</a:t>
            </a:r>
            <a:endParaRPr sz="2300">
              <a:latin typeface="Times New Roman"/>
              <a:cs typeface="Times New Roman"/>
            </a:endParaRPr>
          </a:p>
        </p:txBody>
      </p:sp>
      <p:pic>
        <p:nvPicPr>
          <p:cNvPr id="3" name="object 3"/>
          <p:cNvPicPr/>
          <p:nvPr/>
        </p:nvPicPr>
        <p:blipFill>
          <a:blip r:embed="rId2" cstate="print"/>
          <a:stretch>
            <a:fillRect/>
          </a:stretch>
        </p:blipFill>
        <p:spPr>
          <a:xfrm>
            <a:off x="118871" y="576072"/>
            <a:ext cx="3998976" cy="2709672"/>
          </a:xfrm>
          <a:prstGeom prst="rect">
            <a:avLst/>
          </a:prstGeom>
        </p:spPr>
      </p:pic>
      <p:pic>
        <p:nvPicPr>
          <p:cNvPr id="4" name="object 4"/>
          <p:cNvPicPr/>
          <p:nvPr/>
        </p:nvPicPr>
        <p:blipFill>
          <a:blip r:embed="rId3" cstate="print"/>
          <a:stretch>
            <a:fillRect/>
          </a:stretch>
        </p:blipFill>
        <p:spPr>
          <a:xfrm>
            <a:off x="4497323" y="574548"/>
            <a:ext cx="2311907" cy="2692907"/>
          </a:xfrm>
          <a:prstGeom prst="rect">
            <a:avLst/>
          </a:prstGeom>
        </p:spPr>
      </p:pic>
      <p:pic>
        <p:nvPicPr>
          <p:cNvPr id="5" name="object 5"/>
          <p:cNvPicPr/>
          <p:nvPr/>
        </p:nvPicPr>
        <p:blipFill>
          <a:blip r:embed="rId4" cstate="print"/>
          <a:stretch>
            <a:fillRect/>
          </a:stretch>
        </p:blipFill>
        <p:spPr>
          <a:xfrm>
            <a:off x="7089647" y="736091"/>
            <a:ext cx="3172968" cy="2772155"/>
          </a:xfrm>
          <a:prstGeom prst="rect">
            <a:avLst/>
          </a:prstGeom>
        </p:spPr>
      </p:pic>
      <p:pic>
        <p:nvPicPr>
          <p:cNvPr id="6" name="object 6"/>
          <p:cNvPicPr/>
          <p:nvPr/>
        </p:nvPicPr>
        <p:blipFill>
          <a:blip r:embed="rId5" cstate="print"/>
          <a:stretch>
            <a:fillRect/>
          </a:stretch>
        </p:blipFill>
        <p:spPr>
          <a:xfrm>
            <a:off x="4660391" y="6704076"/>
            <a:ext cx="2418588" cy="542544"/>
          </a:xfrm>
          <a:prstGeom prst="rect">
            <a:avLst/>
          </a:prstGeom>
        </p:spPr>
      </p:pic>
      <p:pic>
        <p:nvPicPr>
          <p:cNvPr id="7" name="object 7"/>
          <p:cNvPicPr/>
          <p:nvPr/>
        </p:nvPicPr>
        <p:blipFill>
          <a:blip r:embed="rId6" cstate="print"/>
          <a:stretch>
            <a:fillRect/>
          </a:stretch>
        </p:blipFill>
        <p:spPr>
          <a:xfrm>
            <a:off x="0" y="0"/>
            <a:ext cx="10460735" cy="457200"/>
          </a:xfrm>
          <a:prstGeom prst="rect">
            <a:avLst/>
          </a:prstGeom>
        </p:spPr>
      </p:pic>
      <p:pic>
        <p:nvPicPr>
          <p:cNvPr id="8" name="object 8"/>
          <p:cNvPicPr/>
          <p:nvPr/>
        </p:nvPicPr>
        <p:blipFill>
          <a:blip r:embed="rId7" cstate="print"/>
          <a:stretch>
            <a:fillRect/>
          </a:stretch>
        </p:blipFill>
        <p:spPr>
          <a:xfrm>
            <a:off x="2759964" y="6733031"/>
            <a:ext cx="1360932" cy="749805"/>
          </a:xfrm>
          <a:prstGeom prst="rect">
            <a:avLst/>
          </a:prstGeom>
        </p:spPr>
      </p:pic>
      <p:grpSp>
        <p:nvGrpSpPr>
          <p:cNvPr id="9" name="object 9"/>
          <p:cNvGrpSpPr/>
          <p:nvPr/>
        </p:nvGrpSpPr>
        <p:grpSpPr>
          <a:xfrm>
            <a:off x="6864095" y="3797808"/>
            <a:ext cx="3390900" cy="2809240"/>
            <a:chOff x="6864095" y="3797808"/>
            <a:chExt cx="3390900" cy="2809240"/>
          </a:xfrm>
        </p:grpSpPr>
        <p:sp>
          <p:nvSpPr>
            <p:cNvPr id="10" name="object 10"/>
            <p:cNvSpPr/>
            <p:nvPr/>
          </p:nvSpPr>
          <p:spPr>
            <a:xfrm>
              <a:off x="6958583" y="6451092"/>
              <a:ext cx="3165475" cy="155575"/>
            </a:xfrm>
            <a:custGeom>
              <a:avLst/>
              <a:gdLst/>
              <a:ahLst/>
              <a:cxnLst/>
              <a:rect l="l" t="t" r="r" b="b"/>
              <a:pathLst>
                <a:path w="3165475" h="155575">
                  <a:moveTo>
                    <a:pt x="3165348" y="0"/>
                  </a:moveTo>
                  <a:lnTo>
                    <a:pt x="0" y="0"/>
                  </a:lnTo>
                  <a:lnTo>
                    <a:pt x="0" y="155447"/>
                  </a:lnTo>
                  <a:lnTo>
                    <a:pt x="3165348" y="155447"/>
                  </a:lnTo>
                  <a:lnTo>
                    <a:pt x="3165348" y="0"/>
                  </a:lnTo>
                  <a:close/>
                </a:path>
              </a:pathLst>
            </a:custGeom>
            <a:solidFill>
              <a:srgbClr val="BABCBD"/>
            </a:solidFill>
          </p:spPr>
          <p:txBody>
            <a:bodyPr wrap="square" lIns="0" tIns="0" rIns="0" bIns="0" rtlCol="0"/>
            <a:lstStyle/>
            <a:p>
              <a:endParaRPr/>
            </a:p>
          </p:txBody>
        </p:sp>
        <p:sp>
          <p:nvSpPr>
            <p:cNvPr id="11" name="object 11"/>
            <p:cNvSpPr/>
            <p:nvPr/>
          </p:nvSpPr>
          <p:spPr>
            <a:xfrm>
              <a:off x="7653527" y="5516880"/>
              <a:ext cx="355600" cy="814069"/>
            </a:xfrm>
            <a:custGeom>
              <a:avLst/>
              <a:gdLst/>
              <a:ahLst/>
              <a:cxnLst/>
              <a:rect l="l" t="t" r="r" b="b"/>
              <a:pathLst>
                <a:path w="355600" h="814070">
                  <a:moveTo>
                    <a:pt x="355092" y="0"/>
                  </a:moveTo>
                  <a:lnTo>
                    <a:pt x="0" y="0"/>
                  </a:lnTo>
                  <a:lnTo>
                    <a:pt x="0" y="813816"/>
                  </a:lnTo>
                  <a:lnTo>
                    <a:pt x="355092" y="813816"/>
                  </a:lnTo>
                  <a:lnTo>
                    <a:pt x="355092" y="0"/>
                  </a:lnTo>
                  <a:close/>
                </a:path>
              </a:pathLst>
            </a:custGeom>
            <a:solidFill>
              <a:srgbClr val="BC1D2C"/>
            </a:solidFill>
          </p:spPr>
          <p:txBody>
            <a:bodyPr wrap="square" lIns="0" tIns="0" rIns="0" bIns="0" rtlCol="0"/>
            <a:lstStyle/>
            <a:p>
              <a:endParaRPr/>
            </a:p>
          </p:txBody>
        </p:sp>
        <p:sp>
          <p:nvSpPr>
            <p:cNvPr id="12" name="object 12"/>
            <p:cNvSpPr/>
            <p:nvPr/>
          </p:nvSpPr>
          <p:spPr>
            <a:xfrm>
              <a:off x="7653528" y="5775909"/>
              <a:ext cx="355600" cy="290195"/>
            </a:xfrm>
            <a:custGeom>
              <a:avLst/>
              <a:gdLst/>
              <a:ahLst/>
              <a:cxnLst/>
              <a:rect l="l" t="t" r="r" b="b"/>
              <a:pathLst>
                <a:path w="355600" h="290195">
                  <a:moveTo>
                    <a:pt x="355092" y="258572"/>
                  </a:moveTo>
                  <a:lnTo>
                    <a:pt x="0" y="258572"/>
                  </a:lnTo>
                  <a:lnTo>
                    <a:pt x="0" y="289610"/>
                  </a:lnTo>
                  <a:lnTo>
                    <a:pt x="355092" y="289610"/>
                  </a:lnTo>
                  <a:lnTo>
                    <a:pt x="355092" y="258572"/>
                  </a:lnTo>
                  <a:close/>
                </a:path>
                <a:path w="355600" h="290195">
                  <a:moveTo>
                    <a:pt x="355092" y="0"/>
                  </a:moveTo>
                  <a:lnTo>
                    <a:pt x="0" y="0"/>
                  </a:lnTo>
                  <a:lnTo>
                    <a:pt x="0" y="31038"/>
                  </a:lnTo>
                  <a:lnTo>
                    <a:pt x="355092" y="31038"/>
                  </a:lnTo>
                  <a:lnTo>
                    <a:pt x="355092" y="0"/>
                  </a:lnTo>
                  <a:close/>
                </a:path>
              </a:pathLst>
            </a:custGeom>
            <a:solidFill>
              <a:srgbClr val="770D12"/>
            </a:solidFill>
          </p:spPr>
          <p:txBody>
            <a:bodyPr wrap="square" lIns="0" tIns="0" rIns="0" bIns="0" rtlCol="0"/>
            <a:lstStyle/>
            <a:p>
              <a:endParaRPr/>
            </a:p>
          </p:txBody>
        </p:sp>
        <p:sp>
          <p:nvSpPr>
            <p:cNvPr id="13" name="object 13"/>
            <p:cNvSpPr/>
            <p:nvPr/>
          </p:nvSpPr>
          <p:spPr>
            <a:xfrm>
              <a:off x="7653527" y="5055108"/>
              <a:ext cx="1795780" cy="375285"/>
            </a:xfrm>
            <a:custGeom>
              <a:avLst/>
              <a:gdLst/>
              <a:ahLst/>
              <a:cxnLst/>
              <a:rect l="l" t="t" r="r" b="b"/>
              <a:pathLst>
                <a:path w="1795779" h="375285">
                  <a:moveTo>
                    <a:pt x="1795272" y="0"/>
                  </a:moveTo>
                  <a:lnTo>
                    <a:pt x="0" y="0"/>
                  </a:lnTo>
                  <a:lnTo>
                    <a:pt x="0" y="374904"/>
                  </a:lnTo>
                  <a:lnTo>
                    <a:pt x="1795272" y="374904"/>
                  </a:lnTo>
                  <a:lnTo>
                    <a:pt x="1795272" y="0"/>
                  </a:lnTo>
                  <a:close/>
                </a:path>
              </a:pathLst>
            </a:custGeom>
            <a:solidFill>
              <a:srgbClr val="BC1D2C"/>
            </a:solidFill>
          </p:spPr>
          <p:txBody>
            <a:bodyPr wrap="square" lIns="0" tIns="0" rIns="0" bIns="0" rtlCol="0"/>
            <a:lstStyle/>
            <a:p>
              <a:endParaRPr/>
            </a:p>
          </p:txBody>
        </p:sp>
        <p:sp>
          <p:nvSpPr>
            <p:cNvPr id="14" name="object 14"/>
            <p:cNvSpPr/>
            <p:nvPr/>
          </p:nvSpPr>
          <p:spPr>
            <a:xfrm>
              <a:off x="6954011" y="5055108"/>
              <a:ext cx="3211195" cy="289560"/>
            </a:xfrm>
            <a:custGeom>
              <a:avLst/>
              <a:gdLst/>
              <a:ahLst/>
              <a:cxnLst/>
              <a:rect l="l" t="t" r="r" b="b"/>
              <a:pathLst>
                <a:path w="3211195" h="289560">
                  <a:moveTo>
                    <a:pt x="2682113" y="0"/>
                  </a:moveTo>
                  <a:lnTo>
                    <a:pt x="464185" y="0"/>
                  </a:lnTo>
                  <a:lnTo>
                    <a:pt x="0" y="289560"/>
                  </a:lnTo>
                  <a:lnTo>
                    <a:pt x="3211068" y="289560"/>
                  </a:lnTo>
                  <a:lnTo>
                    <a:pt x="2682113" y="0"/>
                  </a:lnTo>
                  <a:close/>
                </a:path>
              </a:pathLst>
            </a:custGeom>
            <a:solidFill>
              <a:srgbClr val="544237"/>
            </a:solidFill>
          </p:spPr>
          <p:txBody>
            <a:bodyPr wrap="square" lIns="0" tIns="0" rIns="0" bIns="0" rtlCol="0"/>
            <a:lstStyle/>
            <a:p>
              <a:endParaRPr/>
            </a:p>
          </p:txBody>
        </p:sp>
        <p:sp>
          <p:nvSpPr>
            <p:cNvPr id="15" name="object 15"/>
            <p:cNvSpPr/>
            <p:nvPr/>
          </p:nvSpPr>
          <p:spPr>
            <a:xfrm>
              <a:off x="7463028" y="4571961"/>
              <a:ext cx="2196465" cy="484505"/>
            </a:xfrm>
            <a:custGeom>
              <a:avLst/>
              <a:gdLst/>
              <a:ahLst/>
              <a:cxnLst/>
              <a:rect l="l" t="t" r="r" b="b"/>
              <a:pathLst>
                <a:path w="2196465" h="484504">
                  <a:moveTo>
                    <a:pt x="2073529" y="216623"/>
                  </a:moveTo>
                  <a:lnTo>
                    <a:pt x="117475" y="216623"/>
                  </a:lnTo>
                  <a:lnTo>
                    <a:pt x="117475" y="484035"/>
                  </a:lnTo>
                  <a:lnTo>
                    <a:pt x="2073529" y="484035"/>
                  </a:lnTo>
                  <a:lnTo>
                    <a:pt x="2073529" y="216623"/>
                  </a:lnTo>
                  <a:close/>
                </a:path>
                <a:path w="2196465" h="484504">
                  <a:moveTo>
                    <a:pt x="2196084" y="0"/>
                  </a:moveTo>
                  <a:lnTo>
                    <a:pt x="0" y="0"/>
                  </a:lnTo>
                  <a:lnTo>
                    <a:pt x="0" y="142278"/>
                  </a:lnTo>
                  <a:lnTo>
                    <a:pt x="2196084" y="142278"/>
                  </a:lnTo>
                  <a:lnTo>
                    <a:pt x="2196084" y="0"/>
                  </a:lnTo>
                  <a:close/>
                </a:path>
              </a:pathLst>
            </a:custGeom>
            <a:solidFill>
              <a:srgbClr val="BC1D2C"/>
            </a:solidFill>
          </p:spPr>
          <p:txBody>
            <a:bodyPr wrap="square" lIns="0" tIns="0" rIns="0" bIns="0" rtlCol="0"/>
            <a:lstStyle/>
            <a:p>
              <a:endParaRPr/>
            </a:p>
          </p:txBody>
        </p:sp>
        <p:sp>
          <p:nvSpPr>
            <p:cNvPr id="16" name="object 16"/>
            <p:cNvSpPr/>
            <p:nvPr/>
          </p:nvSpPr>
          <p:spPr>
            <a:xfrm>
              <a:off x="7187183" y="3953256"/>
              <a:ext cx="2769235" cy="584200"/>
            </a:xfrm>
            <a:custGeom>
              <a:avLst/>
              <a:gdLst/>
              <a:ahLst/>
              <a:cxnLst/>
              <a:rect l="l" t="t" r="r" b="b"/>
              <a:pathLst>
                <a:path w="2769234" h="584200">
                  <a:moveTo>
                    <a:pt x="2226564" y="0"/>
                  </a:moveTo>
                  <a:lnTo>
                    <a:pt x="538734" y="0"/>
                  </a:lnTo>
                  <a:lnTo>
                    <a:pt x="393826" y="291211"/>
                  </a:lnTo>
                  <a:lnTo>
                    <a:pt x="0" y="583692"/>
                  </a:lnTo>
                  <a:lnTo>
                    <a:pt x="2769108" y="583692"/>
                  </a:lnTo>
                  <a:lnTo>
                    <a:pt x="2350516" y="291211"/>
                  </a:lnTo>
                  <a:lnTo>
                    <a:pt x="2226564" y="0"/>
                  </a:lnTo>
                  <a:close/>
                </a:path>
              </a:pathLst>
            </a:custGeom>
            <a:solidFill>
              <a:srgbClr val="544237"/>
            </a:solidFill>
          </p:spPr>
          <p:txBody>
            <a:bodyPr wrap="square" lIns="0" tIns="0" rIns="0" bIns="0" rtlCol="0"/>
            <a:lstStyle/>
            <a:p>
              <a:endParaRPr/>
            </a:p>
          </p:txBody>
        </p:sp>
        <p:sp>
          <p:nvSpPr>
            <p:cNvPr id="17" name="object 17"/>
            <p:cNvSpPr/>
            <p:nvPr/>
          </p:nvSpPr>
          <p:spPr>
            <a:xfrm>
              <a:off x="7592567" y="3797808"/>
              <a:ext cx="1922145" cy="157480"/>
            </a:xfrm>
            <a:custGeom>
              <a:avLst/>
              <a:gdLst/>
              <a:ahLst/>
              <a:cxnLst/>
              <a:rect l="l" t="t" r="r" b="b"/>
              <a:pathLst>
                <a:path w="1922145" h="157479">
                  <a:moveTo>
                    <a:pt x="1921763" y="0"/>
                  </a:moveTo>
                  <a:lnTo>
                    <a:pt x="1863343" y="0"/>
                  </a:lnTo>
                  <a:lnTo>
                    <a:pt x="1832228" y="3809"/>
                  </a:lnTo>
                  <a:lnTo>
                    <a:pt x="1779524" y="33146"/>
                  </a:lnTo>
                  <a:lnTo>
                    <a:pt x="1746503" y="78486"/>
                  </a:lnTo>
                  <a:lnTo>
                    <a:pt x="192404" y="78486"/>
                  </a:lnTo>
                  <a:lnTo>
                    <a:pt x="148589" y="31876"/>
                  </a:lnTo>
                  <a:lnTo>
                    <a:pt x="88264" y="3809"/>
                  </a:lnTo>
                  <a:lnTo>
                    <a:pt x="54609" y="0"/>
                  </a:lnTo>
                  <a:lnTo>
                    <a:pt x="0" y="0"/>
                  </a:lnTo>
                  <a:lnTo>
                    <a:pt x="131445" y="156971"/>
                  </a:lnTo>
                  <a:lnTo>
                    <a:pt x="1819528" y="156971"/>
                  </a:lnTo>
                  <a:lnTo>
                    <a:pt x="1921763" y="0"/>
                  </a:lnTo>
                  <a:close/>
                </a:path>
              </a:pathLst>
            </a:custGeom>
            <a:solidFill>
              <a:srgbClr val="F6921C"/>
            </a:solidFill>
          </p:spPr>
          <p:txBody>
            <a:bodyPr wrap="square" lIns="0" tIns="0" rIns="0" bIns="0" rtlCol="0"/>
            <a:lstStyle/>
            <a:p>
              <a:endParaRPr/>
            </a:p>
          </p:txBody>
        </p:sp>
        <p:sp>
          <p:nvSpPr>
            <p:cNvPr id="18" name="object 18"/>
            <p:cNvSpPr/>
            <p:nvPr/>
          </p:nvSpPr>
          <p:spPr>
            <a:xfrm>
              <a:off x="7581900" y="4713731"/>
              <a:ext cx="1955800" cy="805180"/>
            </a:xfrm>
            <a:custGeom>
              <a:avLst/>
              <a:gdLst/>
              <a:ahLst/>
              <a:cxnLst/>
              <a:rect l="l" t="t" r="r" b="b"/>
              <a:pathLst>
                <a:path w="1955800" h="805179">
                  <a:moveTo>
                    <a:pt x="391071" y="738632"/>
                  </a:moveTo>
                  <a:lnTo>
                    <a:pt x="71755" y="738632"/>
                  </a:lnTo>
                  <a:lnTo>
                    <a:pt x="71755" y="804672"/>
                  </a:lnTo>
                  <a:lnTo>
                    <a:pt x="391071" y="804672"/>
                  </a:lnTo>
                  <a:lnTo>
                    <a:pt x="391071" y="738632"/>
                  </a:lnTo>
                  <a:close/>
                </a:path>
                <a:path w="1955800" h="805179">
                  <a:moveTo>
                    <a:pt x="1955292" y="0"/>
                  </a:moveTo>
                  <a:lnTo>
                    <a:pt x="0" y="0"/>
                  </a:lnTo>
                  <a:lnTo>
                    <a:pt x="0" y="74930"/>
                  </a:lnTo>
                  <a:lnTo>
                    <a:pt x="1955292" y="74930"/>
                  </a:lnTo>
                  <a:lnTo>
                    <a:pt x="1955292" y="0"/>
                  </a:lnTo>
                  <a:close/>
                </a:path>
              </a:pathLst>
            </a:custGeom>
            <a:solidFill>
              <a:srgbClr val="8F151F"/>
            </a:solidFill>
          </p:spPr>
          <p:txBody>
            <a:bodyPr wrap="square" lIns="0" tIns="0" rIns="0" bIns="0" rtlCol="0"/>
            <a:lstStyle/>
            <a:p>
              <a:endParaRPr/>
            </a:p>
          </p:txBody>
        </p:sp>
        <p:sp>
          <p:nvSpPr>
            <p:cNvPr id="19" name="object 19"/>
            <p:cNvSpPr/>
            <p:nvPr/>
          </p:nvSpPr>
          <p:spPr>
            <a:xfrm>
              <a:off x="8132064" y="5518404"/>
              <a:ext cx="810895" cy="812800"/>
            </a:xfrm>
            <a:custGeom>
              <a:avLst/>
              <a:gdLst/>
              <a:ahLst/>
              <a:cxnLst/>
              <a:rect l="l" t="t" r="r" b="b"/>
              <a:pathLst>
                <a:path w="810895" h="812800">
                  <a:moveTo>
                    <a:pt x="810768" y="101346"/>
                  </a:moveTo>
                  <a:lnTo>
                    <a:pt x="736346" y="101346"/>
                  </a:lnTo>
                  <a:lnTo>
                    <a:pt x="736346" y="0"/>
                  </a:lnTo>
                  <a:lnTo>
                    <a:pt x="661924" y="0"/>
                  </a:lnTo>
                  <a:lnTo>
                    <a:pt x="661924" y="112776"/>
                  </a:lnTo>
                  <a:lnTo>
                    <a:pt x="661924" y="162306"/>
                  </a:lnTo>
                  <a:lnTo>
                    <a:pt x="154559" y="162306"/>
                  </a:lnTo>
                  <a:lnTo>
                    <a:pt x="154559" y="119126"/>
                  </a:lnTo>
                  <a:lnTo>
                    <a:pt x="212344" y="119126"/>
                  </a:lnTo>
                  <a:lnTo>
                    <a:pt x="212344" y="64516"/>
                  </a:lnTo>
                  <a:lnTo>
                    <a:pt x="604774" y="64516"/>
                  </a:lnTo>
                  <a:lnTo>
                    <a:pt x="604774" y="112776"/>
                  </a:lnTo>
                  <a:lnTo>
                    <a:pt x="661924" y="112776"/>
                  </a:lnTo>
                  <a:lnTo>
                    <a:pt x="661924" y="0"/>
                  </a:lnTo>
                  <a:lnTo>
                    <a:pt x="68707" y="0"/>
                  </a:lnTo>
                  <a:lnTo>
                    <a:pt x="68707" y="64516"/>
                  </a:lnTo>
                  <a:lnTo>
                    <a:pt x="0" y="64516"/>
                  </a:lnTo>
                  <a:lnTo>
                    <a:pt x="0" y="119126"/>
                  </a:lnTo>
                  <a:lnTo>
                    <a:pt x="0" y="162306"/>
                  </a:lnTo>
                  <a:lnTo>
                    <a:pt x="0" y="812546"/>
                  </a:lnTo>
                  <a:lnTo>
                    <a:pt x="810768" y="812546"/>
                  </a:lnTo>
                  <a:lnTo>
                    <a:pt x="810768" y="162306"/>
                  </a:lnTo>
                  <a:lnTo>
                    <a:pt x="810768" y="101346"/>
                  </a:lnTo>
                  <a:close/>
                </a:path>
              </a:pathLst>
            </a:custGeom>
            <a:solidFill>
              <a:srgbClr val="BC1D2C"/>
            </a:solidFill>
          </p:spPr>
          <p:txBody>
            <a:bodyPr wrap="square" lIns="0" tIns="0" rIns="0" bIns="0" rtlCol="0"/>
            <a:lstStyle/>
            <a:p>
              <a:endParaRPr/>
            </a:p>
          </p:txBody>
        </p:sp>
        <p:sp>
          <p:nvSpPr>
            <p:cNvPr id="20" name="object 20"/>
            <p:cNvSpPr/>
            <p:nvPr/>
          </p:nvSpPr>
          <p:spPr>
            <a:xfrm>
              <a:off x="8132064" y="5583936"/>
              <a:ext cx="810895" cy="746760"/>
            </a:xfrm>
            <a:custGeom>
              <a:avLst/>
              <a:gdLst/>
              <a:ahLst/>
              <a:cxnLst/>
              <a:rect l="l" t="t" r="r" b="b"/>
              <a:pathLst>
                <a:path w="810895" h="746760">
                  <a:moveTo>
                    <a:pt x="31788" y="0"/>
                  </a:moveTo>
                  <a:lnTo>
                    <a:pt x="0" y="0"/>
                  </a:lnTo>
                  <a:lnTo>
                    <a:pt x="0" y="746760"/>
                  </a:lnTo>
                  <a:lnTo>
                    <a:pt x="31788" y="746760"/>
                  </a:lnTo>
                  <a:lnTo>
                    <a:pt x="31788" y="0"/>
                  </a:lnTo>
                  <a:close/>
                </a:path>
                <a:path w="810895" h="746760">
                  <a:moveTo>
                    <a:pt x="810818" y="0"/>
                  </a:moveTo>
                  <a:lnTo>
                    <a:pt x="773938" y="0"/>
                  </a:lnTo>
                  <a:lnTo>
                    <a:pt x="773938" y="746760"/>
                  </a:lnTo>
                  <a:lnTo>
                    <a:pt x="810818" y="746760"/>
                  </a:lnTo>
                  <a:lnTo>
                    <a:pt x="810818" y="0"/>
                  </a:lnTo>
                  <a:close/>
                </a:path>
              </a:pathLst>
            </a:custGeom>
            <a:solidFill>
              <a:srgbClr val="8F151F"/>
            </a:solidFill>
          </p:spPr>
          <p:txBody>
            <a:bodyPr wrap="square" lIns="0" tIns="0" rIns="0" bIns="0" rtlCol="0"/>
            <a:lstStyle/>
            <a:p>
              <a:endParaRPr/>
            </a:p>
          </p:txBody>
        </p:sp>
        <p:sp>
          <p:nvSpPr>
            <p:cNvPr id="21" name="object 21"/>
            <p:cNvSpPr/>
            <p:nvPr/>
          </p:nvSpPr>
          <p:spPr>
            <a:xfrm>
              <a:off x="8132064" y="5775909"/>
              <a:ext cx="810895" cy="290195"/>
            </a:xfrm>
            <a:custGeom>
              <a:avLst/>
              <a:gdLst/>
              <a:ahLst/>
              <a:cxnLst/>
              <a:rect l="l" t="t" r="r" b="b"/>
              <a:pathLst>
                <a:path w="810895" h="290195">
                  <a:moveTo>
                    <a:pt x="191401" y="258572"/>
                  </a:moveTo>
                  <a:lnTo>
                    <a:pt x="0" y="258572"/>
                  </a:lnTo>
                  <a:lnTo>
                    <a:pt x="0" y="289610"/>
                  </a:lnTo>
                  <a:lnTo>
                    <a:pt x="191401" y="289610"/>
                  </a:lnTo>
                  <a:lnTo>
                    <a:pt x="191401" y="258572"/>
                  </a:lnTo>
                  <a:close/>
                </a:path>
                <a:path w="810895" h="290195">
                  <a:moveTo>
                    <a:pt x="191401" y="0"/>
                  </a:moveTo>
                  <a:lnTo>
                    <a:pt x="0" y="0"/>
                  </a:lnTo>
                  <a:lnTo>
                    <a:pt x="0" y="31038"/>
                  </a:lnTo>
                  <a:lnTo>
                    <a:pt x="191401" y="31038"/>
                  </a:lnTo>
                  <a:lnTo>
                    <a:pt x="191401" y="0"/>
                  </a:lnTo>
                  <a:close/>
                </a:path>
                <a:path w="810895" h="290195">
                  <a:moveTo>
                    <a:pt x="810780" y="258572"/>
                  </a:moveTo>
                  <a:lnTo>
                    <a:pt x="625094" y="258572"/>
                  </a:lnTo>
                  <a:lnTo>
                    <a:pt x="625094" y="289610"/>
                  </a:lnTo>
                  <a:lnTo>
                    <a:pt x="810780" y="289610"/>
                  </a:lnTo>
                  <a:lnTo>
                    <a:pt x="810780" y="258572"/>
                  </a:lnTo>
                  <a:close/>
                </a:path>
                <a:path w="810895" h="290195">
                  <a:moveTo>
                    <a:pt x="810780" y="0"/>
                  </a:moveTo>
                  <a:lnTo>
                    <a:pt x="625094" y="0"/>
                  </a:lnTo>
                  <a:lnTo>
                    <a:pt x="625094" y="31038"/>
                  </a:lnTo>
                  <a:lnTo>
                    <a:pt x="810780" y="31038"/>
                  </a:lnTo>
                  <a:lnTo>
                    <a:pt x="810780" y="0"/>
                  </a:lnTo>
                  <a:close/>
                </a:path>
              </a:pathLst>
            </a:custGeom>
            <a:solidFill>
              <a:srgbClr val="770D12"/>
            </a:solidFill>
          </p:spPr>
          <p:txBody>
            <a:bodyPr wrap="square" lIns="0" tIns="0" rIns="0" bIns="0" rtlCol="0"/>
            <a:lstStyle/>
            <a:p>
              <a:endParaRPr/>
            </a:p>
          </p:txBody>
        </p:sp>
        <p:sp>
          <p:nvSpPr>
            <p:cNvPr id="22" name="object 22"/>
            <p:cNvSpPr/>
            <p:nvPr/>
          </p:nvSpPr>
          <p:spPr>
            <a:xfrm>
              <a:off x="8170163" y="5451348"/>
              <a:ext cx="736600" cy="67310"/>
            </a:xfrm>
            <a:custGeom>
              <a:avLst/>
              <a:gdLst/>
              <a:ahLst/>
              <a:cxnLst/>
              <a:rect l="l" t="t" r="r" b="b"/>
              <a:pathLst>
                <a:path w="736600" h="67310">
                  <a:moveTo>
                    <a:pt x="736092" y="0"/>
                  </a:moveTo>
                  <a:lnTo>
                    <a:pt x="0" y="0"/>
                  </a:lnTo>
                  <a:lnTo>
                    <a:pt x="0" y="67056"/>
                  </a:lnTo>
                  <a:lnTo>
                    <a:pt x="736092" y="67056"/>
                  </a:lnTo>
                  <a:lnTo>
                    <a:pt x="736092" y="0"/>
                  </a:lnTo>
                  <a:close/>
                </a:path>
              </a:pathLst>
            </a:custGeom>
            <a:solidFill>
              <a:srgbClr val="8F151F"/>
            </a:solidFill>
          </p:spPr>
          <p:txBody>
            <a:bodyPr wrap="square" lIns="0" tIns="0" rIns="0" bIns="0" rtlCol="0"/>
            <a:lstStyle/>
            <a:p>
              <a:endParaRPr/>
            </a:p>
          </p:txBody>
        </p:sp>
        <p:sp>
          <p:nvSpPr>
            <p:cNvPr id="23" name="object 23"/>
            <p:cNvSpPr/>
            <p:nvPr/>
          </p:nvSpPr>
          <p:spPr>
            <a:xfrm>
              <a:off x="9066275" y="5516880"/>
              <a:ext cx="382905" cy="814069"/>
            </a:xfrm>
            <a:custGeom>
              <a:avLst/>
              <a:gdLst/>
              <a:ahLst/>
              <a:cxnLst/>
              <a:rect l="l" t="t" r="r" b="b"/>
              <a:pathLst>
                <a:path w="382904" h="814070">
                  <a:moveTo>
                    <a:pt x="382524" y="0"/>
                  </a:moveTo>
                  <a:lnTo>
                    <a:pt x="0" y="0"/>
                  </a:lnTo>
                  <a:lnTo>
                    <a:pt x="0" y="813816"/>
                  </a:lnTo>
                  <a:lnTo>
                    <a:pt x="382524" y="813816"/>
                  </a:lnTo>
                  <a:lnTo>
                    <a:pt x="382524" y="0"/>
                  </a:lnTo>
                  <a:close/>
                </a:path>
              </a:pathLst>
            </a:custGeom>
            <a:solidFill>
              <a:srgbClr val="BC1D2C"/>
            </a:solidFill>
          </p:spPr>
          <p:txBody>
            <a:bodyPr wrap="square" lIns="0" tIns="0" rIns="0" bIns="0" rtlCol="0"/>
            <a:lstStyle/>
            <a:p>
              <a:endParaRPr/>
            </a:p>
          </p:txBody>
        </p:sp>
        <p:sp>
          <p:nvSpPr>
            <p:cNvPr id="24" name="object 24"/>
            <p:cNvSpPr/>
            <p:nvPr/>
          </p:nvSpPr>
          <p:spPr>
            <a:xfrm>
              <a:off x="9066276" y="5775909"/>
              <a:ext cx="382905" cy="290195"/>
            </a:xfrm>
            <a:custGeom>
              <a:avLst/>
              <a:gdLst/>
              <a:ahLst/>
              <a:cxnLst/>
              <a:rect l="l" t="t" r="r" b="b"/>
              <a:pathLst>
                <a:path w="382904" h="290195">
                  <a:moveTo>
                    <a:pt x="382524" y="258572"/>
                  </a:moveTo>
                  <a:lnTo>
                    <a:pt x="0" y="258572"/>
                  </a:lnTo>
                  <a:lnTo>
                    <a:pt x="0" y="289610"/>
                  </a:lnTo>
                  <a:lnTo>
                    <a:pt x="382524" y="289610"/>
                  </a:lnTo>
                  <a:lnTo>
                    <a:pt x="382524" y="258572"/>
                  </a:lnTo>
                  <a:close/>
                </a:path>
                <a:path w="382904" h="290195">
                  <a:moveTo>
                    <a:pt x="382524" y="0"/>
                  </a:moveTo>
                  <a:lnTo>
                    <a:pt x="0" y="0"/>
                  </a:lnTo>
                  <a:lnTo>
                    <a:pt x="0" y="31038"/>
                  </a:lnTo>
                  <a:lnTo>
                    <a:pt x="382524" y="31038"/>
                  </a:lnTo>
                  <a:lnTo>
                    <a:pt x="382524" y="0"/>
                  </a:lnTo>
                  <a:close/>
                </a:path>
              </a:pathLst>
            </a:custGeom>
            <a:solidFill>
              <a:srgbClr val="770D12"/>
            </a:solidFill>
          </p:spPr>
          <p:txBody>
            <a:bodyPr wrap="square" lIns="0" tIns="0" rIns="0" bIns="0" rtlCol="0"/>
            <a:lstStyle/>
            <a:p>
              <a:endParaRPr/>
            </a:p>
          </p:txBody>
        </p:sp>
        <p:sp>
          <p:nvSpPr>
            <p:cNvPr id="25" name="object 25"/>
            <p:cNvSpPr/>
            <p:nvPr/>
          </p:nvSpPr>
          <p:spPr>
            <a:xfrm>
              <a:off x="7653528" y="5430520"/>
              <a:ext cx="1795780" cy="87630"/>
            </a:xfrm>
            <a:custGeom>
              <a:avLst/>
              <a:gdLst/>
              <a:ahLst/>
              <a:cxnLst/>
              <a:rect l="l" t="t" r="r" b="b"/>
              <a:pathLst>
                <a:path w="1795779" h="87629">
                  <a:moveTo>
                    <a:pt x="1795272" y="0"/>
                  </a:moveTo>
                  <a:lnTo>
                    <a:pt x="0" y="0"/>
                  </a:lnTo>
                  <a:lnTo>
                    <a:pt x="0" y="21590"/>
                  </a:lnTo>
                  <a:lnTo>
                    <a:pt x="1451102" y="21590"/>
                  </a:lnTo>
                  <a:lnTo>
                    <a:pt x="1451102" y="87630"/>
                  </a:lnTo>
                  <a:lnTo>
                    <a:pt x="1795272" y="87630"/>
                  </a:lnTo>
                  <a:lnTo>
                    <a:pt x="1795272" y="21590"/>
                  </a:lnTo>
                  <a:lnTo>
                    <a:pt x="1795272" y="0"/>
                  </a:lnTo>
                  <a:close/>
                </a:path>
              </a:pathLst>
            </a:custGeom>
            <a:solidFill>
              <a:srgbClr val="8F151F"/>
            </a:solidFill>
          </p:spPr>
          <p:txBody>
            <a:bodyPr wrap="square" lIns="0" tIns="0" rIns="0" bIns="0" rtlCol="0"/>
            <a:lstStyle/>
            <a:p>
              <a:endParaRPr/>
            </a:p>
          </p:txBody>
        </p:sp>
        <p:sp>
          <p:nvSpPr>
            <p:cNvPr id="26" name="object 26"/>
            <p:cNvSpPr/>
            <p:nvPr/>
          </p:nvSpPr>
          <p:spPr>
            <a:xfrm>
              <a:off x="6864095" y="5344668"/>
              <a:ext cx="3390900" cy="106680"/>
            </a:xfrm>
            <a:custGeom>
              <a:avLst/>
              <a:gdLst/>
              <a:ahLst/>
              <a:cxnLst/>
              <a:rect l="l" t="t" r="r" b="b"/>
              <a:pathLst>
                <a:path w="3390900" h="106679">
                  <a:moveTo>
                    <a:pt x="3390900" y="0"/>
                  </a:moveTo>
                  <a:lnTo>
                    <a:pt x="0" y="0"/>
                  </a:lnTo>
                  <a:lnTo>
                    <a:pt x="90804" y="106679"/>
                  </a:lnTo>
                  <a:lnTo>
                    <a:pt x="3302000" y="106679"/>
                  </a:lnTo>
                  <a:lnTo>
                    <a:pt x="3390900" y="0"/>
                  </a:lnTo>
                  <a:close/>
                </a:path>
              </a:pathLst>
            </a:custGeom>
            <a:solidFill>
              <a:srgbClr val="EF5729"/>
            </a:solidFill>
          </p:spPr>
          <p:txBody>
            <a:bodyPr wrap="square" lIns="0" tIns="0" rIns="0" bIns="0" rtlCol="0"/>
            <a:lstStyle/>
            <a:p>
              <a:endParaRPr/>
            </a:p>
          </p:txBody>
        </p:sp>
        <p:sp>
          <p:nvSpPr>
            <p:cNvPr id="27" name="object 27"/>
            <p:cNvSpPr/>
            <p:nvPr/>
          </p:nvSpPr>
          <p:spPr>
            <a:xfrm>
              <a:off x="8287512" y="5705855"/>
              <a:ext cx="506095" cy="24765"/>
            </a:xfrm>
            <a:custGeom>
              <a:avLst/>
              <a:gdLst/>
              <a:ahLst/>
              <a:cxnLst/>
              <a:rect l="l" t="t" r="r" b="b"/>
              <a:pathLst>
                <a:path w="506095" h="24764">
                  <a:moveTo>
                    <a:pt x="36766" y="0"/>
                  </a:moveTo>
                  <a:lnTo>
                    <a:pt x="0" y="0"/>
                  </a:lnTo>
                  <a:lnTo>
                    <a:pt x="0" y="24384"/>
                  </a:lnTo>
                  <a:lnTo>
                    <a:pt x="36766" y="24384"/>
                  </a:lnTo>
                  <a:lnTo>
                    <a:pt x="36766" y="0"/>
                  </a:lnTo>
                  <a:close/>
                </a:path>
                <a:path w="506095" h="24764">
                  <a:moveTo>
                    <a:pt x="505891" y="0"/>
                  </a:moveTo>
                  <a:lnTo>
                    <a:pt x="470916" y="0"/>
                  </a:lnTo>
                  <a:lnTo>
                    <a:pt x="470916" y="24384"/>
                  </a:lnTo>
                  <a:lnTo>
                    <a:pt x="505891" y="24384"/>
                  </a:lnTo>
                  <a:lnTo>
                    <a:pt x="505891" y="0"/>
                  </a:lnTo>
                  <a:close/>
                </a:path>
              </a:pathLst>
            </a:custGeom>
            <a:solidFill>
              <a:srgbClr val="8F151F"/>
            </a:solidFill>
          </p:spPr>
          <p:txBody>
            <a:bodyPr wrap="square" lIns="0" tIns="0" rIns="0" bIns="0" rtlCol="0"/>
            <a:lstStyle/>
            <a:p>
              <a:endParaRPr/>
            </a:p>
          </p:txBody>
        </p:sp>
        <p:sp>
          <p:nvSpPr>
            <p:cNvPr id="28" name="object 28"/>
            <p:cNvSpPr/>
            <p:nvPr/>
          </p:nvSpPr>
          <p:spPr>
            <a:xfrm>
              <a:off x="7082027" y="4536948"/>
              <a:ext cx="2973705" cy="70485"/>
            </a:xfrm>
            <a:custGeom>
              <a:avLst/>
              <a:gdLst/>
              <a:ahLst/>
              <a:cxnLst/>
              <a:rect l="l" t="t" r="r" b="b"/>
              <a:pathLst>
                <a:path w="2973704" h="70485">
                  <a:moveTo>
                    <a:pt x="2973324" y="0"/>
                  </a:moveTo>
                  <a:lnTo>
                    <a:pt x="0" y="0"/>
                  </a:lnTo>
                  <a:lnTo>
                    <a:pt x="85725" y="70103"/>
                  </a:lnTo>
                  <a:lnTo>
                    <a:pt x="2872358" y="70103"/>
                  </a:lnTo>
                  <a:lnTo>
                    <a:pt x="2973324" y="0"/>
                  </a:lnTo>
                  <a:close/>
                </a:path>
              </a:pathLst>
            </a:custGeom>
            <a:solidFill>
              <a:srgbClr val="EF5729"/>
            </a:solidFill>
          </p:spPr>
          <p:txBody>
            <a:bodyPr wrap="square" lIns="0" tIns="0" rIns="0" bIns="0" rtlCol="0"/>
            <a:lstStyle/>
            <a:p>
              <a:endParaRPr/>
            </a:p>
          </p:txBody>
        </p:sp>
        <p:sp>
          <p:nvSpPr>
            <p:cNvPr id="29" name="object 29"/>
            <p:cNvSpPr/>
            <p:nvPr/>
          </p:nvSpPr>
          <p:spPr>
            <a:xfrm>
              <a:off x="7357872" y="5547360"/>
              <a:ext cx="2377440" cy="783590"/>
            </a:xfrm>
            <a:custGeom>
              <a:avLst/>
              <a:gdLst/>
              <a:ahLst/>
              <a:cxnLst/>
              <a:rect l="l" t="t" r="r" b="b"/>
              <a:pathLst>
                <a:path w="2377440" h="783589">
                  <a:moveTo>
                    <a:pt x="123888" y="0"/>
                  </a:moveTo>
                  <a:lnTo>
                    <a:pt x="0" y="0"/>
                  </a:lnTo>
                  <a:lnTo>
                    <a:pt x="0" y="783336"/>
                  </a:lnTo>
                  <a:lnTo>
                    <a:pt x="123888" y="783336"/>
                  </a:lnTo>
                  <a:lnTo>
                    <a:pt x="123888" y="0"/>
                  </a:lnTo>
                  <a:close/>
                </a:path>
                <a:path w="2377440" h="783589">
                  <a:moveTo>
                    <a:pt x="774509" y="73063"/>
                  </a:moveTo>
                  <a:lnTo>
                    <a:pt x="650621" y="73063"/>
                  </a:lnTo>
                  <a:lnTo>
                    <a:pt x="650621" y="783336"/>
                  </a:lnTo>
                  <a:lnTo>
                    <a:pt x="774509" y="783336"/>
                  </a:lnTo>
                  <a:lnTo>
                    <a:pt x="774509" y="73063"/>
                  </a:lnTo>
                  <a:close/>
                </a:path>
                <a:path w="2377440" h="783589">
                  <a:moveTo>
                    <a:pt x="1708467" y="73063"/>
                  </a:moveTo>
                  <a:lnTo>
                    <a:pt x="1584579" y="73063"/>
                  </a:lnTo>
                  <a:lnTo>
                    <a:pt x="1584579" y="783336"/>
                  </a:lnTo>
                  <a:lnTo>
                    <a:pt x="1708467" y="783336"/>
                  </a:lnTo>
                  <a:lnTo>
                    <a:pt x="1708467" y="73063"/>
                  </a:lnTo>
                  <a:close/>
                </a:path>
                <a:path w="2377440" h="783589">
                  <a:moveTo>
                    <a:pt x="2377376" y="0"/>
                  </a:moveTo>
                  <a:lnTo>
                    <a:pt x="2253488" y="0"/>
                  </a:lnTo>
                  <a:lnTo>
                    <a:pt x="2253488" y="783336"/>
                  </a:lnTo>
                  <a:lnTo>
                    <a:pt x="2377376" y="783336"/>
                  </a:lnTo>
                  <a:lnTo>
                    <a:pt x="2377376" y="0"/>
                  </a:lnTo>
                  <a:close/>
                </a:path>
              </a:pathLst>
            </a:custGeom>
            <a:solidFill>
              <a:srgbClr val="ED4036"/>
            </a:solidFill>
          </p:spPr>
          <p:txBody>
            <a:bodyPr wrap="square" lIns="0" tIns="0" rIns="0" bIns="0" rtlCol="0"/>
            <a:lstStyle/>
            <a:p>
              <a:endParaRPr/>
            </a:p>
          </p:txBody>
        </p:sp>
        <p:sp>
          <p:nvSpPr>
            <p:cNvPr id="30" name="object 30"/>
            <p:cNvSpPr/>
            <p:nvPr/>
          </p:nvSpPr>
          <p:spPr>
            <a:xfrm>
              <a:off x="8324087" y="5705856"/>
              <a:ext cx="434340" cy="624840"/>
            </a:xfrm>
            <a:custGeom>
              <a:avLst/>
              <a:gdLst/>
              <a:ahLst/>
              <a:cxnLst/>
              <a:rect l="l" t="t" r="r" b="b"/>
              <a:pathLst>
                <a:path w="434340" h="624839">
                  <a:moveTo>
                    <a:pt x="434340" y="0"/>
                  </a:moveTo>
                  <a:lnTo>
                    <a:pt x="0" y="0"/>
                  </a:lnTo>
                  <a:lnTo>
                    <a:pt x="0" y="624840"/>
                  </a:lnTo>
                  <a:lnTo>
                    <a:pt x="434340" y="624840"/>
                  </a:lnTo>
                  <a:lnTo>
                    <a:pt x="434340" y="0"/>
                  </a:lnTo>
                  <a:close/>
                </a:path>
              </a:pathLst>
            </a:custGeom>
            <a:solidFill>
              <a:srgbClr val="EF5729"/>
            </a:solidFill>
          </p:spPr>
          <p:txBody>
            <a:bodyPr wrap="square" lIns="0" tIns="0" rIns="0" bIns="0" rtlCol="0"/>
            <a:lstStyle/>
            <a:p>
              <a:endParaRPr/>
            </a:p>
          </p:txBody>
        </p:sp>
        <p:sp>
          <p:nvSpPr>
            <p:cNvPr id="31" name="object 31"/>
            <p:cNvSpPr/>
            <p:nvPr/>
          </p:nvSpPr>
          <p:spPr>
            <a:xfrm>
              <a:off x="8377427" y="5765292"/>
              <a:ext cx="326390" cy="567055"/>
            </a:xfrm>
            <a:custGeom>
              <a:avLst/>
              <a:gdLst/>
              <a:ahLst/>
              <a:cxnLst/>
              <a:rect l="l" t="t" r="r" b="b"/>
              <a:pathLst>
                <a:path w="326390" h="567054">
                  <a:moveTo>
                    <a:pt x="326135" y="0"/>
                  </a:moveTo>
                  <a:lnTo>
                    <a:pt x="0" y="0"/>
                  </a:lnTo>
                  <a:lnTo>
                    <a:pt x="0" y="566928"/>
                  </a:lnTo>
                  <a:lnTo>
                    <a:pt x="326135" y="566928"/>
                  </a:lnTo>
                  <a:lnTo>
                    <a:pt x="326135" y="0"/>
                  </a:lnTo>
                  <a:close/>
                </a:path>
              </a:pathLst>
            </a:custGeom>
            <a:solidFill>
              <a:srgbClr val="390508"/>
            </a:solidFill>
          </p:spPr>
          <p:txBody>
            <a:bodyPr wrap="square" lIns="0" tIns="0" rIns="0" bIns="0" rtlCol="0"/>
            <a:lstStyle/>
            <a:p>
              <a:endParaRPr/>
            </a:p>
          </p:txBody>
        </p:sp>
        <p:sp>
          <p:nvSpPr>
            <p:cNvPr id="32" name="object 32"/>
            <p:cNvSpPr/>
            <p:nvPr/>
          </p:nvSpPr>
          <p:spPr>
            <a:xfrm>
              <a:off x="7677912" y="4857000"/>
              <a:ext cx="1769745" cy="109855"/>
            </a:xfrm>
            <a:custGeom>
              <a:avLst/>
              <a:gdLst/>
              <a:ahLst/>
              <a:cxnLst/>
              <a:rect l="l" t="t" r="r" b="b"/>
              <a:pathLst>
                <a:path w="1769745" h="109854">
                  <a:moveTo>
                    <a:pt x="379514" y="0"/>
                  </a:moveTo>
                  <a:lnTo>
                    <a:pt x="0" y="0"/>
                  </a:lnTo>
                  <a:lnTo>
                    <a:pt x="0" y="107810"/>
                  </a:lnTo>
                  <a:lnTo>
                    <a:pt x="379514" y="107810"/>
                  </a:lnTo>
                  <a:lnTo>
                    <a:pt x="379514" y="0"/>
                  </a:lnTo>
                  <a:close/>
                </a:path>
                <a:path w="1769745" h="109854">
                  <a:moveTo>
                    <a:pt x="848525" y="0"/>
                  </a:moveTo>
                  <a:lnTo>
                    <a:pt x="469011" y="0"/>
                  </a:lnTo>
                  <a:lnTo>
                    <a:pt x="469011" y="107810"/>
                  </a:lnTo>
                  <a:lnTo>
                    <a:pt x="848525" y="107810"/>
                  </a:lnTo>
                  <a:lnTo>
                    <a:pt x="848525" y="0"/>
                  </a:lnTo>
                  <a:close/>
                </a:path>
                <a:path w="1769745" h="109854">
                  <a:moveTo>
                    <a:pt x="1317536" y="0"/>
                  </a:moveTo>
                  <a:lnTo>
                    <a:pt x="938022" y="0"/>
                  </a:lnTo>
                  <a:lnTo>
                    <a:pt x="938022" y="107810"/>
                  </a:lnTo>
                  <a:lnTo>
                    <a:pt x="1317536" y="107810"/>
                  </a:lnTo>
                  <a:lnTo>
                    <a:pt x="1317536" y="0"/>
                  </a:lnTo>
                  <a:close/>
                </a:path>
                <a:path w="1769745" h="109854">
                  <a:moveTo>
                    <a:pt x="1769402" y="1905"/>
                  </a:moveTo>
                  <a:lnTo>
                    <a:pt x="1389888" y="1905"/>
                  </a:lnTo>
                  <a:lnTo>
                    <a:pt x="1389888" y="109715"/>
                  </a:lnTo>
                  <a:lnTo>
                    <a:pt x="1769402" y="109715"/>
                  </a:lnTo>
                  <a:lnTo>
                    <a:pt x="1769402" y="1905"/>
                  </a:lnTo>
                  <a:close/>
                </a:path>
              </a:pathLst>
            </a:custGeom>
            <a:solidFill>
              <a:srgbClr val="3A0E0D"/>
            </a:solidFill>
          </p:spPr>
          <p:txBody>
            <a:bodyPr wrap="square" lIns="0" tIns="0" rIns="0" bIns="0" rtlCol="0"/>
            <a:lstStyle/>
            <a:p>
              <a:endParaRPr/>
            </a:p>
          </p:txBody>
        </p:sp>
        <p:sp>
          <p:nvSpPr>
            <p:cNvPr id="33" name="object 33"/>
            <p:cNvSpPr/>
            <p:nvPr/>
          </p:nvSpPr>
          <p:spPr>
            <a:xfrm>
              <a:off x="8004047" y="5489448"/>
              <a:ext cx="196850" cy="131445"/>
            </a:xfrm>
            <a:custGeom>
              <a:avLst/>
              <a:gdLst/>
              <a:ahLst/>
              <a:cxnLst/>
              <a:rect l="l" t="t" r="r" b="b"/>
              <a:pathLst>
                <a:path w="196850" h="131445">
                  <a:moveTo>
                    <a:pt x="196596" y="0"/>
                  </a:moveTo>
                  <a:lnTo>
                    <a:pt x="0" y="0"/>
                  </a:lnTo>
                  <a:lnTo>
                    <a:pt x="0" y="131063"/>
                  </a:lnTo>
                  <a:lnTo>
                    <a:pt x="196596" y="131063"/>
                  </a:lnTo>
                  <a:lnTo>
                    <a:pt x="196596" y="0"/>
                  </a:lnTo>
                  <a:close/>
                </a:path>
              </a:pathLst>
            </a:custGeom>
            <a:solidFill>
              <a:srgbClr val="8F151F"/>
            </a:solidFill>
          </p:spPr>
          <p:txBody>
            <a:bodyPr wrap="square" lIns="0" tIns="0" rIns="0" bIns="0" rtlCol="0"/>
            <a:lstStyle/>
            <a:p>
              <a:endParaRPr/>
            </a:p>
          </p:txBody>
        </p:sp>
        <p:sp>
          <p:nvSpPr>
            <p:cNvPr id="34" name="object 34"/>
            <p:cNvSpPr/>
            <p:nvPr/>
          </p:nvSpPr>
          <p:spPr>
            <a:xfrm>
              <a:off x="7972043" y="5451348"/>
              <a:ext cx="198120" cy="132715"/>
            </a:xfrm>
            <a:custGeom>
              <a:avLst/>
              <a:gdLst/>
              <a:ahLst/>
              <a:cxnLst/>
              <a:rect l="l" t="t" r="r" b="b"/>
              <a:pathLst>
                <a:path w="198120" h="132714">
                  <a:moveTo>
                    <a:pt x="198120" y="0"/>
                  </a:moveTo>
                  <a:lnTo>
                    <a:pt x="0" y="0"/>
                  </a:lnTo>
                  <a:lnTo>
                    <a:pt x="0" y="132587"/>
                  </a:lnTo>
                  <a:lnTo>
                    <a:pt x="198120" y="132587"/>
                  </a:lnTo>
                  <a:lnTo>
                    <a:pt x="198120" y="0"/>
                  </a:lnTo>
                  <a:close/>
                </a:path>
              </a:pathLst>
            </a:custGeom>
            <a:solidFill>
              <a:srgbClr val="EF5729"/>
            </a:solidFill>
          </p:spPr>
          <p:txBody>
            <a:bodyPr wrap="square" lIns="0" tIns="0" rIns="0" bIns="0" rtlCol="0"/>
            <a:lstStyle/>
            <a:p>
              <a:endParaRPr/>
            </a:p>
          </p:txBody>
        </p:sp>
        <p:sp>
          <p:nvSpPr>
            <p:cNvPr id="35" name="object 35"/>
            <p:cNvSpPr/>
            <p:nvPr/>
          </p:nvSpPr>
          <p:spPr>
            <a:xfrm>
              <a:off x="7972043" y="5451348"/>
              <a:ext cx="198120" cy="45720"/>
            </a:xfrm>
            <a:custGeom>
              <a:avLst/>
              <a:gdLst/>
              <a:ahLst/>
              <a:cxnLst/>
              <a:rect l="l" t="t" r="r" b="b"/>
              <a:pathLst>
                <a:path w="198120" h="45720">
                  <a:moveTo>
                    <a:pt x="198120" y="0"/>
                  </a:moveTo>
                  <a:lnTo>
                    <a:pt x="0" y="0"/>
                  </a:lnTo>
                  <a:lnTo>
                    <a:pt x="0" y="45719"/>
                  </a:lnTo>
                  <a:lnTo>
                    <a:pt x="198120" y="45719"/>
                  </a:lnTo>
                  <a:lnTo>
                    <a:pt x="198120" y="0"/>
                  </a:lnTo>
                  <a:close/>
                </a:path>
              </a:pathLst>
            </a:custGeom>
            <a:solidFill>
              <a:srgbClr val="8F3416"/>
            </a:solidFill>
          </p:spPr>
          <p:txBody>
            <a:bodyPr wrap="square" lIns="0" tIns="0" rIns="0" bIns="0" rtlCol="0"/>
            <a:lstStyle/>
            <a:p>
              <a:endParaRPr/>
            </a:p>
          </p:txBody>
        </p:sp>
        <p:sp>
          <p:nvSpPr>
            <p:cNvPr id="36" name="object 36"/>
            <p:cNvSpPr/>
            <p:nvPr/>
          </p:nvSpPr>
          <p:spPr>
            <a:xfrm>
              <a:off x="8868155" y="5489448"/>
              <a:ext cx="198120" cy="131445"/>
            </a:xfrm>
            <a:custGeom>
              <a:avLst/>
              <a:gdLst/>
              <a:ahLst/>
              <a:cxnLst/>
              <a:rect l="l" t="t" r="r" b="b"/>
              <a:pathLst>
                <a:path w="198120" h="131445">
                  <a:moveTo>
                    <a:pt x="198120" y="0"/>
                  </a:moveTo>
                  <a:lnTo>
                    <a:pt x="0" y="0"/>
                  </a:lnTo>
                  <a:lnTo>
                    <a:pt x="0" y="131063"/>
                  </a:lnTo>
                  <a:lnTo>
                    <a:pt x="198120" y="131063"/>
                  </a:lnTo>
                  <a:lnTo>
                    <a:pt x="198120" y="0"/>
                  </a:lnTo>
                  <a:close/>
                </a:path>
              </a:pathLst>
            </a:custGeom>
            <a:solidFill>
              <a:srgbClr val="8F151F"/>
            </a:solidFill>
          </p:spPr>
          <p:txBody>
            <a:bodyPr wrap="square" lIns="0" tIns="0" rIns="0" bIns="0" rtlCol="0"/>
            <a:lstStyle/>
            <a:p>
              <a:endParaRPr/>
            </a:p>
          </p:txBody>
        </p:sp>
        <p:sp>
          <p:nvSpPr>
            <p:cNvPr id="37" name="object 37"/>
            <p:cNvSpPr/>
            <p:nvPr/>
          </p:nvSpPr>
          <p:spPr>
            <a:xfrm>
              <a:off x="8904731" y="5451348"/>
              <a:ext cx="198120" cy="132715"/>
            </a:xfrm>
            <a:custGeom>
              <a:avLst/>
              <a:gdLst/>
              <a:ahLst/>
              <a:cxnLst/>
              <a:rect l="l" t="t" r="r" b="b"/>
              <a:pathLst>
                <a:path w="198120" h="132714">
                  <a:moveTo>
                    <a:pt x="198120" y="0"/>
                  </a:moveTo>
                  <a:lnTo>
                    <a:pt x="0" y="0"/>
                  </a:lnTo>
                  <a:lnTo>
                    <a:pt x="0" y="132587"/>
                  </a:lnTo>
                  <a:lnTo>
                    <a:pt x="198120" y="132587"/>
                  </a:lnTo>
                  <a:lnTo>
                    <a:pt x="198120" y="0"/>
                  </a:lnTo>
                  <a:close/>
                </a:path>
              </a:pathLst>
            </a:custGeom>
            <a:solidFill>
              <a:srgbClr val="EF5729"/>
            </a:solidFill>
          </p:spPr>
          <p:txBody>
            <a:bodyPr wrap="square" lIns="0" tIns="0" rIns="0" bIns="0" rtlCol="0"/>
            <a:lstStyle/>
            <a:p>
              <a:endParaRPr/>
            </a:p>
          </p:txBody>
        </p:sp>
        <p:sp>
          <p:nvSpPr>
            <p:cNvPr id="38" name="object 38"/>
            <p:cNvSpPr/>
            <p:nvPr/>
          </p:nvSpPr>
          <p:spPr>
            <a:xfrm>
              <a:off x="8904731" y="5451348"/>
              <a:ext cx="198120" cy="45720"/>
            </a:xfrm>
            <a:custGeom>
              <a:avLst/>
              <a:gdLst/>
              <a:ahLst/>
              <a:cxnLst/>
              <a:rect l="l" t="t" r="r" b="b"/>
              <a:pathLst>
                <a:path w="198120" h="45720">
                  <a:moveTo>
                    <a:pt x="198120" y="0"/>
                  </a:moveTo>
                  <a:lnTo>
                    <a:pt x="0" y="0"/>
                  </a:lnTo>
                  <a:lnTo>
                    <a:pt x="0" y="45719"/>
                  </a:lnTo>
                  <a:lnTo>
                    <a:pt x="198120" y="45719"/>
                  </a:lnTo>
                  <a:lnTo>
                    <a:pt x="198120" y="0"/>
                  </a:lnTo>
                  <a:close/>
                </a:path>
              </a:pathLst>
            </a:custGeom>
            <a:solidFill>
              <a:srgbClr val="8F3416"/>
            </a:solidFill>
          </p:spPr>
          <p:txBody>
            <a:bodyPr wrap="square" lIns="0" tIns="0" rIns="0" bIns="0" rtlCol="0"/>
            <a:lstStyle/>
            <a:p>
              <a:endParaRPr/>
            </a:p>
          </p:txBody>
        </p:sp>
        <p:sp>
          <p:nvSpPr>
            <p:cNvPr id="39" name="object 39"/>
            <p:cNvSpPr/>
            <p:nvPr/>
          </p:nvSpPr>
          <p:spPr>
            <a:xfrm>
              <a:off x="8008620" y="5547309"/>
              <a:ext cx="1727200" cy="73660"/>
            </a:xfrm>
            <a:custGeom>
              <a:avLst/>
              <a:gdLst/>
              <a:ahLst/>
              <a:cxnLst/>
              <a:rect l="l" t="t" r="r" b="b"/>
              <a:pathLst>
                <a:path w="1727200" h="73660">
                  <a:moveTo>
                    <a:pt x="123875" y="35674"/>
                  </a:moveTo>
                  <a:lnTo>
                    <a:pt x="0" y="35674"/>
                  </a:lnTo>
                  <a:lnTo>
                    <a:pt x="0" y="73202"/>
                  </a:lnTo>
                  <a:lnTo>
                    <a:pt x="123875" y="73202"/>
                  </a:lnTo>
                  <a:lnTo>
                    <a:pt x="123875" y="35674"/>
                  </a:lnTo>
                  <a:close/>
                </a:path>
                <a:path w="1727200" h="73660">
                  <a:moveTo>
                    <a:pt x="1057706" y="35674"/>
                  </a:moveTo>
                  <a:lnTo>
                    <a:pt x="933831" y="35674"/>
                  </a:lnTo>
                  <a:lnTo>
                    <a:pt x="933831" y="73202"/>
                  </a:lnTo>
                  <a:lnTo>
                    <a:pt x="1057706" y="73202"/>
                  </a:lnTo>
                  <a:lnTo>
                    <a:pt x="1057706" y="35674"/>
                  </a:lnTo>
                  <a:close/>
                </a:path>
                <a:path w="1727200" h="73660">
                  <a:moveTo>
                    <a:pt x="1726742" y="0"/>
                  </a:moveTo>
                  <a:lnTo>
                    <a:pt x="1602867" y="0"/>
                  </a:lnTo>
                  <a:lnTo>
                    <a:pt x="1602867" y="29260"/>
                  </a:lnTo>
                  <a:lnTo>
                    <a:pt x="1726742" y="29260"/>
                  </a:lnTo>
                  <a:lnTo>
                    <a:pt x="1726742" y="0"/>
                  </a:lnTo>
                  <a:close/>
                </a:path>
              </a:pathLst>
            </a:custGeom>
            <a:solidFill>
              <a:srgbClr val="AF131B"/>
            </a:solidFill>
          </p:spPr>
          <p:txBody>
            <a:bodyPr wrap="square" lIns="0" tIns="0" rIns="0" bIns="0" rtlCol="0"/>
            <a:lstStyle/>
            <a:p>
              <a:endParaRPr/>
            </a:p>
          </p:txBody>
        </p:sp>
        <p:sp>
          <p:nvSpPr>
            <p:cNvPr id="40" name="object 40"/>
            <p:cNvSpPr/>
            <p:nvPr/>
          </p:nvSpPr>
          <p:spPr>
            <a:xfrm>
              <a:off x="9573767" y="5451348"/>
              <a:ext cx="198120" cy="96520"/>
            </a:xfrm>
            <a:custGeom>
              <a:avLst/>
              <a:gdLst/>
              <a:ahLst/>
              <a:cxnLst/>
              <a:rect l="l" t="t" r="r" b="b"/>
              <a:pathLst>
                <a:path w="198120" h="96520">
                  <a:moveTo>
                    <a:pt x="198120" y="0"/>
                  </a:moveTo>
                  <a:lnTo>
                    <a:pt x="0" y="0"/>
                  </a:lnTo>
                  <a:lnTo>
                    <a:pt x="0" y="96012"/>
                  </a:lnTo>
                  <a:lnTo>
                    <a:pt x="198120" y="96012"/>
                  </a:lnTo>
                  <a:lnTo>
                    <a:pt x="198120" y="0"/>
                  </a:lnTo>
                  <a:close/>
                </a:path>
              </a:pathLst>
            </a:custGeom>
            <a:solidFill>
              <a:srgbClr val="EF5729"/>
            </a:solidFill>
          </p:spPr>
          <p:txBody>
            <a:bodyPr wrap="square" lIns="0" tIns="0" rIns="0" bIns="0" rtlCol="0"/>
            <a:lstStyle/>
            <a:p>
              <a:endParaRPr/>
            </a:p>
          </p:txBody>
        </p:sp>
        <p:sp>
          <p:nvSpPr>
            <p:cNvPr id="41" name="object 41"/>
            <p:cNvSpPr/>
            <p:nvPr/>
          </p:nvSpPr>
          <p:spPr>
            <a:xfrm>
              <a:off x="9573767" y="5451348"/>
              <a:ext cx="198120" cy="38100"/>
            </a:xfrm>
            <a:custGeom>
              <a:avLst/>
              <a:gdLst/>
              <a:ahLst/>
              <a:cxnLst/>
              <a:rect l="l" t="t" r="r" b="b"/>
              <a:pathLst>
                <a:path w="198120" h="38100">
                  <a:moveTo>
                    <a:pt x="198120" y="0"/>
                  </a:moveTo>
                  <a:lnTo>
                    <a:pt x="0" y="0"/>
                  </a:lnTo>
                  <a:lnTo>
                    <a:pt x="0" y="38100"/>
                  </a:lnTo>
                  <a:lnTo>
                    <a:pt x="198120" y="38100"/>
                  </a:lnTo>
                  <a:lnTo>
                    <a:pt x="198120" y="0"/>
                  </a:lnTo>
                  <a:close/>
                </a:path>
              </a:pathLst>
            </a:custGeom>
            <a:solidFill>
              <a:srgbClr val="8F3416"/>
            </a:solidFill>
          </p:spPr>
          <p:txBody>
            <a:bodyPr wrap="square" lIns="0" tIns="0" rIns="0" bIns="0" rtlCol="0"/>
            <a:lstStyle/>
            <a:p>
              <a:endParaRPr/>
            </a:p>
          </p:txBody>
        </p:sp>
        <p:sp>
          <p:nvSpPr>
            <p:cNvPr id="42" name="object 42"/>
            <p:cNvSpPr/>
            <p:nvPr/>
          </p:nvSpPr>
          <p:spPr>
            <a:xfrm>
              <a:off x="7357871" y="5547361"/>
              <a:ext cx="125095" cy="30480"/>
            </a:xfrm>
            <a:custGeom>
              <a:avLst/>
              <a:gdLst/>
              <a:ahLst/>
              <a:cxnLst/>
              <a:rect l="l" t="t" r="r" b="b"/>
              <a:pathLst>
                <a:path w="125095" h="30479">
                  <a:moveTo>
                    <a:pt x="124968" y="0"/>
                  </a:moveTo>
                  <a:lnTo>
                    <a:pt x="0" y="0"/>
                  </a:lnTo>
                  <a:lnTo>
                    <a:pt x="0" y="30478"/>
                  </a:lnTo>
                  <a:lnTo>
                    <a:pt x="124968" y="30478"/>
                  </a:lnTo>
                  <a:lnTo>
                    <a:pt x="124968" y="0"/>
                  </a:lnTo>
                  <a:close/>
                </a:path>
              </a:pathLst>
            </a:custGeom>
            <a:solidFill>
              <a:srgbClr val="AF131B"/>
            </a:solidFill>
          </p:spPr>
          <p:txBody>
            <a:bodyPr wrap="square" lIns="0" tIns="0" rIns="0" bIns="0" rtlCol="0"/>
            <a:lstStyle/>
            <a:p>
              <a:endParaRPr/>
            </a:p>
          </p:txBody>
        </p:sp>
        <p:sp>
          <p:nvSpPr>
            <p:cNvPr id="43" name="object 43"/>
            <p:cNvSpPr/>
            <p:nvPr/>
          </p:nvSpPr>
          <p:spPr>
            <a:xfrm>
              <a:off x="7321295" y="5451348"/>
              <a:ext cx="198120" cy="96520"/>
            </a:xfrm>
            <a:custGeom>
              <a:avLst/>
              <a:gdLst/>
              <a:ahLst/>
              <a:cxnLst/>
              <a:rect l="l" t="t" r="r" b="b"/>
              <a:pathLst>
                <a:path w="198120" h="96520">
                  <a:moveTo>
                    <a:pt x="198120" y="0"/>
                  </a:moveTo>
                  <a:lnTo>
                    <a:pt x="0" y="0"/>
                  </a:lnTo>
                  <a:lnTo>
                    <a:pt x="0" y="96012"/>
                  </a:lnTo>
                  <a:lnTo>
                    <a:pt x="198120" y="96012"/>
                  </a:lnTo>
                  <a:lnTo>
                    <a:pt x="198120" y="0"/>
                  </a:lnTo>
                  <a:close/>
                </a:path>
              </a:pathLst>
            </a:custGeom>
            <a:solidFill>
              <a:srgbClr val="EF5729"/>
            </a:solidFill>
          </p:spPr>
          <p:txBody>
            <a:bodyPr wrap="square" lIns="0" tIns="0" rIns="0" bIns="0" rtlCol="0"/>
            <a:lstStyle/>
            <a:p>
              <a:endParaRPr/>
            </a:p>
          </p:txBody>
        </p:sp>
        <p:sp>
          <p:nvSpPr>
            <p:cNvPr id="44" name="object 44"/>
            <p:cNvSpPr/>
            <p:nvPr/>
          </p:nvSpPr>
          <p:spPr>
            <a:xfrm>
              <a:off x="7321295" y="5451348"/>
              <a:ext cx="198120" cy="38100"/>
            </a:xfrm>
            <a:custGeom>
              <a:avLst/>
              <a:gdLst/>
              <a:ahLst/>
              <a:cxnLst/>
              <a:rect l="l" t="t" r="r" b="b"/>
              <a:pathLst>
                <a:path w="198120" h="38100">
                  <a:moveTo>
                    <a:pt x="198120" y="0"/>
                  </a:moveTo>
                  <a:lnTo>
                    <a:pt x="0" y="0"/>
                  </a:lnTo>
                  <a:lnTo>
                    <a:pt x="0" y="38100"/>
                  </a:lnTo>
                  <a:lnTo>
                    <a:pt x="198120" y="38100"/>
                  </a:lnTo>
                  <a:lnTo>
                    <a:pt x="198120" y="0"/>
                  </a:lnTo>
                  <a:close/>
                </a:path>
              </a:pathLst>
            </a:custGeom>
            <a:solidFill>
              <a:srgbClr val="8F3416"/>
            </a:solidFill>
          </p:spPr>
          <p:txBody>
            <a:bodyPr wrap="square" lIns="0" tIns="0" rIns="0" bIns="0" rtlCol="0"/>
            <a:lstStyle/>
            <a:p>
              <a:endParaRPr/>
            </a:p>
          </p:txBody>
        </p:sp>
        <p:sp>
          <p:nvSpPr>
            <p:cNvPr id="45" name="object 45"/>
            <p:cNvSpPr/>
            <p:nvPr/>
          </p:nvSpPr>
          <p:spPr>
            <a:xfrm>
              <a:off x="8343899" y="5565646"/>
              <a:ext cx="393700" cy="43180"/>
            </a:xfrm>
            <a:custGeom>
              <a:avLst/>
              <a:gdLst/>
              <a:ahLst/>
              <a:cxnLst/>
              <a:rect l="l" t="t" r="r" b="b"/>
              <a:pathLst>
                <a:path w="393700" h="43179">
                  <a:moveTo>
                    <a:pt x="393192" y="0"/>
                  </a:moveTo>
                  <a:lnTo>
                    <a:pt x="0" y="0"/>
                  </a:lnTo>
                  <a:lnTo>
                    <a:pt x="0" y="42673"/>
                  </a:lnTo>
                  <a:lnTo>
                    <a:pt x="393192" y="42673"/>
                  </a:lnTo>
                  <a:lnTo>
                    <a:pt x="393192" y="0"/>
                  </a:lnTo>
                  <a:close/>
                </a:path>
              </a:pathLst>
            </a:custGeom>
            <a:solidFill>
              <a:srgbClr val="ED4036"/>
            </a:solidFill>
          </p:spPr>
          <p:txBody>
            <a:bodyPr wrap="square" lIns="0" tIns="0" rIns="0" bIns="0" rtlCol="0"/>
            <a:lstStyle/>
            <a:p>
              <a:endParaRPr/>
            </a:p>
          </p:txBody>
        </p:sp>
        <p:sp>
          <p:nvSpPr>
            <p:cNvPr id="46" name="object 46"/>
            <p:cNvSpPr/>
            <p:nvPr/>
          </p:nvSpPr>
          <p:spPr>
            <a:xfrm>
              <a:off x="8343899" y="5608320"/>
              <a:ext cx="393700" cy="22860"/>
            </a:xfrm>
            <a:custGeom>
              <a:avLst/>
              <a:gdLst/>
              <a:ahLst/>
              <a:cxnLst/>
              <a:rect l="l" t="t" r="r" b="b"/>
              <a:pathLst>
                <a:path w="393700" h="22860">
                  <a:moveTo>
                    <a:pt x="393192" y="0"/>
                  </a:moveTo>
                  <a:lnTo>
                    <a:pt x="0" y="0"/>
                  </a:lnTo>
                  <a:lnTo>
                    <a:pt x="0" y="22859"/>
                  </a:lnTo>
                  <a:lnTo>
                    <a:pt x="393192" y="22859"/>
                  </a:lnTo>
                  <a:lnTo>
                    <a:pt x="393192" y="0"/>
                  </a:lnTo>
                  <a:close/>
                </a:path>
              </a:pathLst>
            </a:custGeom>
            <a:solidFill>
              <a:srgbClr val="781F1B"/>
            </a:solidFill>
          </p:spPr>
          <p:txBody>
            <a:bodyPr wrap="square" lIns="0" tIns="0" rIns="0" bIns="0" rtlCol="0"/>
            <a:lstStyle/>
            <a:p>
              <a:endParaRPr/>
            </a:p>
          </p:txBody>
        </p:sp>
        <p:sp>
          <p:nvSpPr>
            <p:cNvPr id="47" name="object 47"/>
            <p:cNvSpPr/>
            <p:nvPr/>
          </p:nvSpPr>
          <p:spPr>
            <a:xfrm>
              <a:off x="7124700" y="4607064"/>
              <a:ext cx="2708275" cy="977265"/>
            </a:xfrm>
            <a:custGeom>
              <a:avLst/>
              <a:gdLst/>
              <a:ahLst/>
              <a:cxnLst/>
              <a:rect l="l" t="t" r="r" b="b"/>
              <a:pathLst>
                <a:path w="2708275" h="977264">
                  <a:moveTo>
                    <a:pt x="23495" y="845312"/>
                  </a:moveTo>
                  <a:lnTo>
                    <a:pt x="0" y="845312"/>
                  </a:lnTo>
                  <a:lnTo>
                    <a:pt x="0" y="976871"/>
                  </a:lnTo>
                  <a:lnTo>
                    <a:pt x="23495" y="976871"/>
                  </a:lnTo>
                  <a:lnTo>
                    <a:pt x="23495" y="845312"/>
                  </a:lnTo>
                  <a:close/>
                </a:path>
                <a:path w="2708275" h="977264">
                  <a:moveTo>
                    <a:pt x="173990" y="0"/>
                  </a:moveTo>
                  <a:lnTo>
                    <a:pt x="150495" y="0"/>
                  </a:lnTo>
                  <a:lnTo>
                    <a:pt x="150495" y="131559"/>
                  </a:lnTo>
                  <a:lnTo>
                    <a:pt x="173990" y="131559"/>
                  </a:lnTo>
                  <a:lnTo>
                    <a:pt x="173990" y="0"/>
                  </a:lnTo>
                  <a:close/>
                </a:path>
                <a:path w="2708275" h="977264">
                  <a:moveTo>
                    <a:pt x="2708148" y="0"/>
                  </a:moveTo>
                  <a:lnTo>
                    <a:pt x="2684653" y="0"/>
                  </a:lnTo>
                  <a:lnTo>
                    <a:pt x="2684653" y="131559"/>
                  </a:lnTo>
                  <a:lnTo>
                    <a:pt x="2708148" y="131559"/>
                  </a:lnTo>
                  <a:lnTo>
                    <a:pt x="2708148" y="0"/>
                  </a:lnTo>
                  <a:close/>
                </a:path>
              </a:pathLst>
            </a:custGeom>
            <a:solidFill>
              <a:srgbClr val="8F151F"/>
            </a:solidFill>
          </p:spPr>
          <p:txBody>
            <a:bodyPr wrap="square" lIns="0" tIns="0" rIns="0" bIns="0" rtlCol="0"/>
            <a:lstStyle/>
            <a:p>
              <a:endParaRPr/>
            </a:p>
          </p:txBody>
        </p:sp>
        <p:sp>
          <p:nvSpPr>
            <p:cNvPr id="48" name="object 48"/>
            <p:cNvSpPr/>
            <p:nvPr/>
          </p:nvSpPr>
          <p:spPr>
            <a:xfrm>
              <a:off x="7802880" y="5451348"/>
              <a:ext cx="2171065" cy="132715"/>
            </a:xfrm>
            <a:custGeom>
              <a:avLst/>
              <a:gdLst/>
              <a:ahLst/>
              <a:cxnLst/>
              <a:rect l="l" t="t" r="r" b="b"/>
              <a:pathLst>
                <a:path w="2171065" h="132714">
                  <a:moveTo>
                    <a:pt x="23507" y="0"/>
                  </a:moveTo>
                  <a:lnTo>
                    <a:pt x="0" y="0"/>
                  </a:lnTo>
                  <a:lnTo>
                    <a:pt x="0" y="132588"/>
                  </a:lnTo>
                  <a:lnTo>
                    <a:pt x="23507" y="132588"/>
                  </a:lnTo>
                  <a:lnTo>
                    <a:pt x="23507" y="0"/>
                  </a:lnTo>
                  <a:close/>
                </a:path>
                <a:path w="2171065" h="132714">
                  <a:moveTo>
                    <a:pt x="1460881" y="0"/>
                  </a:moveTo>
                  <a:lnTo>
                    <a:pt x="1438021" y="0"/>
                  </a:lnTo>
                  <a:lnTo>
                    <a:pt x="1438021" y="132588"/>
                  </a:lnTo>
                  <a:lnTo>
                    <a:pt x="1460881" y="132588"/>
                  </a:lnTo>
                  <a:lnTo>
                    <a:pt x="1460881" y="0"/>
                  </a:lnTo>
                  <a:close/>
                </a:path>
                <a:path w="2171065" h="132714">
                  <a:moveTo>
                    <a:pt x="2171065" y="0"/>
                  </a:moveTo>
                  <a:lnTo>
                    <a:pt x="2148205" y="0"/>
                  </a:lnTo>
                  <a:lnTo>
                    <a:pt x="2148205" y="132588"/>
                  </a:lnTo>
                  <a:lnTo>
                    <a:pt x="2171065" y="132588"/>
                  </a:lnTo>
                  <a:lnTo>
                    <a:pt x="2171065" y="0"/>
                  </a:lnTo>
                  <a:close/>
                </a:path>
              </a:pathLst>
            </a:custGeom>
            <a:solidFill>
              <a:srgbClr val="460911"/>
            </a:solidFill>
          </p:spPr>
          <p:txBody>
            <a:bodyPr wrap="square" lIns="0" tIns="0" rIns="0" bIns="0" rtlCol="0"/>
            <a:lstStyle/>
            <a:p>
              <a:endParaRPr/>
            </a:p>
          </p:txBody>
        </p:sp>
        <p:sp>
          <p:nvSpPr>
            <p:cNvPr id="49" name="object 49"/>
            <p:cNvSpPr/>
            <p:nvPr/>
          </p:nvSpPr>
          <p:spPr>
            <a:xfrm>
              <a:off x="7720583" y="5576316"/>
              <a:ext cx="187960" cy="187960"/>
            </a:xfrm>
            <a:custGeom>
              <a:avLst/>
              <a:gdLst/>
              <a:ahLst/>
              <a:cxnLst/>
              <a:rect l="l" t="t" r="r" b="b"/>
              <a:pathLst>
                <a:path w="187959" h="187960">
                  <a:moveTo>
                    <a:pt x="93345" y="0"/>
                  </a:moveTo>
                  <a:lnTo>
                    <a:pt x="57150" y="6984"/>
                  </a:lnTo>
                  <a:lnTo>
                    <a:pt x="27305" y="27177"/>
                  </a:lnTo>
                  <a:lnTo>
                    <a:pt x="6985" y="57022"/>
                  </a:lnTo>
                  <a:lnTo>
                    <a:pt x="0" y="93725"/>
                  </a:lnTo>
                  <a:lnTo>
                    <a:pt x="6985" y="130428"/>
                  </a:lnTo>
                  <a:lnTo>
                    <a:pt x="27305" y="160273"/>
                  </a:lnTo>
                  <a:lnTo>
                    <a:pt x="57150" y="180466"/>
                  </a:lnTo>
                  <a:lnTo>
                    <a:pt x="93345" y="187451"/>
                  </a:lnTo>
                  <a:lnTo>
                    <a:pt x="130301" y="180466"/>
                  </a:lnTo>
                  <a:lnTo>
                    <a:pt x="160147" y="160273"/>
                  </a:lnTo>
                  <a:lnTo>
                    <a:pt x="180467" y="130428"/>
                  </a:lnTo>
                  <a:lnTo>
                    <a:pt x="187451" y="93725"/>
                  </a:lnTo>
                  <a:lnTo>
                    <a:pt x="180467" y="57022"/>
                  </a:lnTo>
                  <a:lnTo>
                    <a:pt x="160147" y="27177"/>
                  </a:lnTo>
                  <a:lnTo>
                    <a:pt x="130301" y="6984"/>
                  </a:lnTo>
                  <a:lnTo>
                    <a:pt x="93345" y="0"/>
                  </a:lnTo>
                  <a:close/>
                </a:path>
              </a:pathLst>
            </a:custGeom>
            <a:solidFill>
              <a:srgbClr val="F6921C"/>
            </a:solidFill>
          </p:spPr>
          <p:txBody>
            <a:bodyPr wrap="square" lIns="0" tIns="0" rIns="0" bIns="0" rtlCol="0"/>
            <a:lstStyle/>
            <a:p>
              <a:endParaRPr/>
            </a:p>
          </p:txBody>
        </p:sp>
        <p:sp>
          <p:nvSpPr>
            <p:cNvPr id="50" name="object 50"/>
            <p:cNvSpPr/>
            <p:nvPr/>
          </p:nvSpPr>
          <p:spPr>
            <a:xfrm>
              <a:off x="7773923" y="5576316"/>
              <a:ext cx="82550" cy="187960"/>
            </a:xfrm>
            <a:custGeom>
              <a:avLst/>
              <a:gdLst/>
              <a:ahLst/>
              <a:cxnLst/>
              <a:rect l="l" t="t" r="r" b="b"/>
              <a:pathLst>
                <a:path w="82550" h="187960">
                  <a:moveTo>
                    <a:pt x="41148" y="0"/>
                  </a:moveTo>
                  <a:lnTo>
                    <a:pt x="25273" y="6984"/>
                  </a:lnTo>
                  <a:lnTo>
                    <a:pt x="12065" y="27177"/>
                  </a:lnTo>
                  <a:lnTo>
                    <a:pt x="3175" y="57022"/>
                  </a:lnTo>
                  <a:lnTo>
                    <a:pt x="0" y="93725"/>
                  </a:lnTo>
                  <a:lnTo>
                    <a:pt x="3175" y="130428"/>
                  </a:lnTo>
                  <a:lnTo>
                    <a:pt x="12065" y="160273"/>
                  </a:lnTo>
                  <a:lnTo>
                    <a:pt x="25273" y="180466"/>
                  </a:lnTo>
                  <a:lnTo>
                    <a:pt x="41148" y="187451"/>
                  </a:lnTo>
                  <a:lnTo>
                    <a:pt x="57023" y="180466"/>
                  </a:lnTo>
                  <a:lnTo>
                    <a:pt x="70230" y="160273"/>
                  </a:lnTo>
                  <a:lnTo>
                    <a:pt x="79121" y="130428"/>
                  </a:lnTo>
                  <a:lnTo>
                    <a:pt x="82296" y="93725"/>
                  </a:lnTo>
                  <a:lnTo>
                    <a:pt x="79121" y="57022"/>
                  </a:lnTo>
                  <a:lnTo>
                    <a:pt x="70230" y="27177"/>
                  </a:lnTo>
                  <a:lnTo>
                    <a:pt x="57023" y="6984"/>
                  </a:lnTo>
                  <a:lnTo>
                    <a:pt x="41148" y="0"/>
                  </a:lnTo>
                  <a:close/>
                </a:path>
              </a:pathLst>
            </a:custGeom>
            <a:solidFill>
              <a:srgbClr val="EF631F"/>
            </a:solidFill>
          </p:spPr>
          <p:txBody>
            <a:bodyPr wrap="square" lIns="0" tIns="0" rIns="0" bIns="0" rtlCol="0"/>
            <a:lstStyle/>
            <a:p>
              <a:endParaRPr/>
            </a:p>
          </p:txBody>
        </p:sp>
        <p:sp>
          <p:nvSpPr>
            <p:cNvPr id="51" name="object 51"/>
            <p:cNvSpPr/>
            <p:nvPr/>
          </p:nvSpPr>
          <p:spPr>
            <a:xfrm>
              <a:off x="9157715" y="5576316"/>
              <a:ext cx="187960" cy="187960"/>
            </a:xfrm>
            <a:custGeom>
              <a:avLst/>
              <a:gdLst/>
              <a:ahLst/>
              <a:cxnLst/>
              <a:rect l="l" t="t" r="r" b="b"/>
              <a:pathLst>
                <a:path w="187959" h="187960">
                  <a:moveTo>
                    <a:pt x="93725" y="0"/>
                  </a:moveTo>
                  <a:lnTo>
                    <a:pt x="57023" y="6984"/>
                  </a:lnTo>
                  <a:lnTo>
                    <a:pt x="27177" y="27177"/>
                  </a:lnTo>
                  <a:lnTo>
                    <a:pt x="7619" y="57022"/>
                  </a:lnTo>
                  <a:lnTo>
                    <a:pt x="0" y="93725"/>
                  </a:lnTo>
                  <a:lnTo>
                    <a:pt x="7619" y="130428"/>
                  </a:lnTo>
                  <a:lnTo>
                    <a:pt x="27177" y="160273"/>
                  </a:lnTo>
                  <a:lnTo>
                    <a:pt x="57023" y="180466"/>
                  </a:lnTo>
                  <a:lnTo>
                    <a:pt x="93725" y="187451"/>
                  </a:lnTo>
                  <a:lnTo>
                    <a:pt x="129793" y="180466"/>
                  </a:lnTo>
                  <a:lnTo>
                    <a:pt x="159638" y="160273"/>
                  </a:lnTo>
                  <a:lnTo>
                    <a:pt x="179831" y="130428"/>
                  </a:lnTo>
                  <a:lnTo>
                    <a:pt x="187451" y="93725"/>
                  </a:lnTo>
                  <a:lnTo>
                    <a:pt x="179831" y="57022"/>
                  </a:lnTo>
                  <a:lnTo>
                    <a:pt x="159638" y="27177"/>
                  </a:lnTo>
                  <a:lnTo>
                    <a:pt x="129793" y="6984"/>
                  </a:lnTo>
                  <a:lnTo>
                    <a:pt x="93725" y="0"/>
                  </a:lnTo>
                  <a:close/>
                </a:path>
              </a:pathLst>
            </a:custGeom>
            <a:solidFill>
              <a:srgbClr val="F6921C"/>
            </a:solidFill>
          </p:spPr>
          <p:txBody>
            <a:bodyPr wrap="square" lIns="0" tIns="0" rIns="0" bIns="0" rtlCol="0"/>
            <a:lstStyle/>
            <a:p>
              <a:endParaRPr/>
            </a:p>
          </p:txBody>
        </p:sp>
        <p:sp>
          <p:nvSpPr>
            <p:cNvPr id="52" name="object 52"/>
            <p:cNvSpPr/>
            <p:nvPr/>
          </p:nvSpPr>
          <p:spPr>
            <a:xfrm>
              <a:off x="9211055" y="5576316"/>
              <a:ext cx="82550" cy="187960"/>
            </a:xfrm>
            <a:custGeom>
              <a:avLst/>
              <a:gdLst/>
              <a:ahLst/>
              <a:cxnLst/>
              <a:rect l="l" t="t" r="r" b="b"/>
              <a:pathLst>
                <a:path w="82550" h="187960">
                  <a:moveTo>
                    <a:pt x="40767" y="0"/>
                  </a:moveTo>
                  <a:lnTo>
                    <a:pt x="24892" y="6984"/>
                  </a:lnTo>
                  <a:lnTo>
                    <a:pt x="12065" y="27177"/>
                  </a:lnTo>
                  <a:lnTo>
                    <a:pt x="3175" y="57022"/>
                  </a:lnTo>
                  <a:lnTo>
                    <a:pt x="0" y="93725"/>
                  </a:lnTo>
                  <a:lnTo>
                    <a:pt x="3175" y="130428"/>
                  </a:lnTo>
                  <a:lnTo>
                    <a:pt x="12065" y="160273"/>
                  </a:lnTo>
                  <a:lnTo>
                    <a:pt x="24892" y="180466"/>
                  </a:lnTo>
                  <a:lnTo>
                    <a:pt x="40767" y="187451"/>
                  </a:lnTo>
                  <a:lnTo>
                    <a:pt x="57403" y="180466"/>
                  </a:lnTo>
                  <a:lnTo>
                    <a:pt x="70230" y="160273"/>
                  </a:lnTo>
                  <a:lnTo>
                    <a:pt x="79121" y="130428"/>
                  </a:lnTo>
                  <a:lnTo>
                    <a:pt x="82296" y="93725"/>
                  </a:lnTo>
                  <a:lnTo>
                    <a:pt x="79121" y="57022"/>
                  </a:lnTo>
                  <a:lnTo>
                    <a:pt x="70230" y="27177"/>
                  </a:lnTo>
                  <a:lnTo>
                    <a:pt x="57403" y="6984"/>
                  </a:lnTo>
                  <a:lnTo>
                    <a:pt x="40767" y="0"/>
                  </a:lnTo>
                  <a:close/>
                </a:path>
              </a:pathLst>
            </a:custGeom>
            <a:solidFill>
              <a:srgbClr val="EF631F"/>
            </a:solidFill>
          </p:spPr>
          <p:txBody>
            <a:bodyPr wrap="square" lIns="0" tIns="0" rIns="0" bIns="0" rtlCol="0"/>
            <a:lstStyle/>
            <a:p>
              <a:endParaRPr/>
            </a:p>
          </p:txBody>
        </p:sp>
        <p:sp>
          <p:nvSpPr>
            <p:cNvPr id="53" name="object 53"/>
            <p:cNvSpPr/>
            <p:nvPr/>
          </p:nvSpPr>
          <p:spPr>
            <a:xfrm>
              <a:off x="9727691" y="4698492"/>
              <a:ext cx="187960" cy="189230"/>
            </a:xfrm>
            <a:custGeom>
              <a:avLst/>
              <a:gdLst/>
              <a:ahLst/>
              <a:cxnLst/>
              <a:rect l="l" t="t" r="r" b="b"/>
              <a:pathLst>
                <a:path w="187959" h="189229">
                  <a:moveTo>
                    <a:pt x="93725" y="0"/>
                  </a:moveTo>
                  <a:lnTo>
                    <a:pt x="57023" y="7619"/>
                  </a:lnTo>
                  <a:lnTo>
                    <a:pt x="27177" y="27939"/>
                  </a:lnTo>
                  <a:lnTo>
                    <a:pt x="6984" y="57911"/>
                  </a:lnTo>
                  <a:lnTo>
                    <a:pt x="0" y="94741"/>
                  </a:lnTo>
                  <a:lnTo>
                    <a:pt x="6984" y="131063"/>
                  </a:lnTo>
                  <a:lnTo>
                    <a:pt x="27177" y="161670"/>
                  </a:lnTo>
                  <a:lnTo>
                    <a:pt x="57023" y="181355"/>
                  </a:lnTo>
                  <a:lnTo>
                    <a:pt x="93725" y="188975"/>
                  </a:lnTo>
                  <a:lnTo>
                    <a:pt x="129793" y="181355"/>
                  </a:lnTo>
                  <a:lnTo>
                    <a:pt x="159638" y="161670"/>
                  </a:lnTo>
                  <a:lnTo>
                    <a:pt x="179831" y="131063"/>
                  </a:lnTo>
                  <a:lnTo>
                    <a:pt x="187451" y="94741"/>
                  </a:lnTo>
                  <a:lnTo>
                    <a:pt x="179831" y="57911"/>
                  </a:lnTo>
                  <a:lnTo>
                    <a:pt x="159638" y="27939"/>
                  </a:lnTo>
                  <a:lnTo>
                    <a:pt x="129793" y="7619"/>
                  </a:lnTo>
                  <a:lnTo>
                    <a:pt x="93725" y="0"/>
                  </a:lnTo>
                  <a:close/>
                </a:path>
              </a:pathLst>
            </a:custGeom>
            <a:solidFill>
              <a:srgbClr val="F6921C"/>
            </a:solidFill>
          </p:spPr>
          <p:txBody>
            <a:bodyPr wrap="square" lIns="0" tIns="0" rIns="0" bIns="0" rtlCol="0"/>
            <a:lstStyle/>
            <a:p>
              <a:endParaRPr/>
            </a:p>
          </p:txBody>
        </p:sp>
        <p:sp>
          <p:nvSpPr>
            <p:cNvPr id="54" name="object 54"/>
            <p:cNvSpPr/>
            <p:nvPr/>
          </p:nvSpPr>
          <p:spPr>
            <a:xfrm>
              <a:off x="9779507" y="4698492"/>
              <a:ext cx="82550" cy="189230"/>
            </a:xfrm>
            <a:custGeom>
              <a:avLst/>
              <a:gdLst/>
              <a:ahLst/>
              <a:cxnLst/>
              <a:rect l="l" t="t" r="r" b="b"/>
              <a:pathLst>
                <a:path w="82550" h="189229">
                  <a:moveTo>
                    <a:pt x="40767" y="0"/>
                  </a:moveTo>
                  <a:lnTo>
                    <a:pt x="24892" y="7619"/>
                  </a:lnTo>
                  <a:lnTo>
                    <a:pt x="12065" y="27939"/>
                  </a:lnTo>
                  <a:lnTo>
                    <a:pt x="3175" y="57911"/>
                  </a:lnTo>
                  <a:lnTo>
                    <a:pt x="0" y="94741"/>
                  </a:lnTo>
                  <a:lnTo>
                    <a:pt x="3175" y="131063"/>
                  </a:lnTo>
                  <a:lnTo>
                    <a:pt x="12065" y="161670"/>
                  </a:lnTo>
                  <a:lnTo>
                    <a:pt x="24892" y="181355"/>
                  </a:lnTo>
                  <a:lnTo>
                    <a:pt x="40767" y="188975"/>
                  </a:lnTo>
                  <a:lnTo>
                    <a:pt x="56769" y="181355"/>
                  </a:lnTo>
                  <a:lnTo>
                    <a:pt x="70231" y="161670"/>
                  </a:lnTo>
                  <a:lnTo>
                    <a:pt x="79121" y="131063"/>
                  </a:lnTo>
                  <a:lnTo>
                    <a:pt x="82296" y="94741"/>
                  </a:lnTo>
                  <a:lnTo>
                    <a:pt x="79121" y="57911"/>
                  </a:lnTo>
                  <a:lnTo>
                    <a:pt x="70231" y="27939"/>
                  </a:lnTo>
                  <a:lnTo>
                    <a:pt x="56769" y="7619"/>
                  </a:lnTo>
                  <a:lnTo>
                    <a:pt x="40767" y="0"/>
                  </a:lnTo>
                  <a:close/>
                </a:path>
              </a:pathLst>
            </a:custGeom>
            <a:solidFill>
              <a:srgbClr val="EF631F"/>
            </a:solidFill>
          </p:spPr>
          <p:txBody>
            <a:bodyPr wrap="square" lIns="0" tIns="0" rIns="0" bIns="0" rtlCol="0"/>
            <a:lstStyle/>
            <a:p>
              <a:endParaRPr/>
            </a:p>
          </p:txBody>
        </p:sp>
        <p:sp>
          <p:nvSpPr>
            <p:cNvPr id="55" name="object 55"/>
            <p:cNvSpPr/>
            <p:nvPr/>
          </p:nvSpPr>
          <p:spPr>
            <a:xfrm>
              <a:off x="7193279" y="4719828"/>
              <a:ext cx="189230" cy="189230"/>
            </a:xfrm>
            <a:custGeom>
              <a:avLst/>
              <a:gdLst/>
              <a:ahLst/>
              <a:cxnLst/>
              <a:rect l="l" t="t" r="r" b="b"/>
              <a:pathLst>
                <a:path w="189229" h="189229">
                  <a:moveTo>
                    <a:pt x="94488" y="0"/>
                  </a:moveTo>
                  <a:lnTo>
                    <a:pt x="58039" y="7620"/>
                  </a:lnTo>
                  <a:lnTo>
                    <a:pt x="28067" y="27940"/>
                  </a:lnTo>
                  <a:lnTo>
                    <a:pt x="7620" y="57912"/>
                  </a:lnTo>
                  <a:lnTo>
                    <a:pt x="0" y="94869"/>
                  </a:lnTo>
                  <a:lnTo>
                    <a:pt x="7620" y="131064"/>
                  </a:lnTo>
                  <a:lnTo>
                    <a:pt x="28067" y="161671"/>
                  </a:lnTo>
                  <a:lnTo>
                    <a:pt x="58039" y="181356"/>
                  </a:lnTo>
                  <a:lnTo>
                    <a:pt x="94488" y="188976"/>
                  </a:lnTo>
                  <a:lnTo>
                    <a:pt x="131572" y="181356"/>
                  </a:lnTo>
                  <a:lnTo>
                    <a:pt x="161544" y="161671"/>
                  </a:lnTo>
                  <a:lnTo>
                    <a:pt x="181355" y="131064"/>
                  </a:lnTo>
                  <a:lnTo>
                    <a:pt x="188975" y="94869"/>
                  </a:lnTo>
                  <a:lnTo>
                    <a:pt x="181355" y="57912"/>
                  </a:lnTo>
                  <a:lnTo>
                    <a:pt x="161544" y="27940"/>
                  </a:lnTo>
                  <a:lnTo>
                    <a:pt x="131572" y="7620"/>
                  </a:lnTo>
                  <a:lnTo>
                    <a:pt x="94488" y="0"/>
                  </a:lnTo>
                  <a:close/>
                </a:path>
              </a:pathLst>
            </a:custGeom>
            <a:solidFill>
              <a:srgbClr val="F6921C"/>
            </a:solidFill>
          </p:spPr>
          <p:txBody>
            <a:bodyPr wrap="square" lIns="0" tIns="0" rIns="0" bIns="0" rtlCol="0"/>
            <a:lstStyle/>
            <a:p>
              <a:endParaRPr/>
            </a:p>
          </p:txBody>
        </p:sp>
        <p:sp>
          <p:nvSpPr>
            <p:cNvPr id="56" name="object 56"/>
            <p:cNvSpPr/>
            <p:nvPr/>
          </p:nvSpPr>
          <p:spPr>
            <a:xfrm>
              <a:off x="7246619" y="4719828"/>
              <a:ext cx="81280" cy="189230"/>
            </a:xfrm>
            <a:custGeom>
              <a:avLst/>
              <a:gdLst/>
              <a:ahLst/>
              <a:cxnLst/>
              <a:rect l="l" t="t" r="r" b="b"/>
              <a:pathLst>
                <a:path w="81279" h="189229">
                  <a:moveTo>
                    <a:pt x="40639" y="0"/>
                  </a:moveTo>
                  <a:lnTo>
                    <a:pt x="24383" y="7620"/>
                  </a:lnTo>
                  <a:lnTo>
                    <a:pt x="11937" y="27940"/>
                  </a:lnTo>
                  <a:lnTo>
                    <a:pt x="3175" y="57912"/>
                  </a:lnTo>
                  <a:lnTo>
                    <a:pt x="0" y="94869"/>
                  </a:lnTo>
                  <a:lnTo>
                    <a:pt x="3175" y="131064"/>
                  </a:lnTo>
                  <a:lnTo>
                    <a:pt x="11937" y="161671"/>
                  </a:lnTo>
                  <a:lnTo>
                    <a:pt x="24383" y="181356"/>
                  </a:lnTo>
                  <a:lnTo>
                    <a:pt x="40639" y="188976"/>
                  </a:lnTo>
                  <a:lnTo>
                    <a:pt x="56387" y="181356"/>
                  </a:lnTo>
                  <a:lnTo>
                    <a:pt x="68833" y="161671"/>
                  </a:lnTo>
                  <a:lnTo>
                    <a:pt x="77597" y="131064"/>
                  </a:lnTo>
                  <a:lnTo>
                    <a:pt x="80772" y="94869"/>
                  </a:lnTo>
                  <a:lnTo>
                    <a:pt x="77597" y="57912"/>
                  </a:lnTo>
                  <a:lnTo>
                    <a:pt x="68833" y="27940"/>
                  </a:lnTo>
                  <a:lnTo>
                    <a:pt x="56387" y="7620"/>
                  </a:lnTo>
                  <a:lnTo>
                    <a:pt x="40639" y="0"/>
                  </a:lnTo>
                  <a:close/>
                </a:path>
              </a:pathLst>
            </a:custGeom>
            <a:solidFill>
              <a:srgbClr val="EF631F"/>
            </a:solidFill>
          </p:spPr>
          <p:txBody>
            <a:bodyPr wrap="square" lIns="0" tIns="0" rIns="0" bIns="0" rtlCol="0"/>
            <a:lstStyle/>
            <a:p>
              <a:endParaRPr/>
            </a:p>
          </p:txBody>
        </p:sp>
        <p:sp>
          <p:nvSpPr>
            <p:cNvPr id="57" name="object 57"/>
            <p:cNvSpPr/>
            <p:nvPr/>
          </p:nvSpPr>
          <p:spPr>
            <a:xfrm>
              <a:off x="7042403" y="5570220"/>
              <a:ext cx="189230" cy="189230"/>
            </a:xfrm>
            <a:custGeom>
              <a:avLst/>
              <a:gdLst/>
              <a:ahLst/>
              <a:cxnLst/>
              <a:rect l="l" t="t" r="r" b="b"/>
              <a:pathLst>
                <a:path w="189229" h="189229">
                  <a:moveTo>
                    <a:pt x="94488" y="0"/>
                  </a:moveTo>
                  <a:lnTo>
                    <a:pt x="57403" y="6984"/>
                  </a:lnTo>
                  <a:lnTo>
                    <a:pt x="27431" y="27304"/>
                  </a:lnTo>
                  <a:lnTo>
                    <a:pt x="6985" y="57276"/>
                  </a:lnTo>
                  <a:lnTo>
                    <a:pt x="0" y="94106"/>
                  </a:lnTo>
                  <a:lnTo>
                    <a:pt x="6985" y="131063"/>
                  </a:lnTo>
                  <a:lnTo>
                    <a:pt x="27431" y="161035"/>
                  </a:lnTo>
                  <a:lnTo>
                    <a:pt x="57403" y="181355"/>
                  </a:lnTo>
                  <a:lnTo>
                    <a:pt x="94488" y="188975"/>
                  </a:lnTo>
                  <a:lnTo>
                    <a:pt x="130937" y="181355"/>
                  </a:lnTo>
                  <a:lnTo>
                    <a:pt x="160909" y="161035"/>
                  </a:lnTo>
                  <a:lnTo>
                    <a:pt x="181355" y="131063"/>
                  </a:lnTo>
                  <a:lnTo>
                    <a:pt x="188975" y="94106"/>
                  </a:lnTo>
                  <a:lnTo>
                    <a:pt x="181355" y="57276"/>
                  </a:lnTo>
                  <a:lnTo>
                    <a:pt x="160909" y="27304"/>
                  </a:lnTo>
                  <a:lnTo>
                    <a:pt x="130937" y="6984"/>
                  </a:lnTo>
                  <a:lnTo>
                    <a:pt x="94488" y="0"/>
                  </a:lnTo>
                  <a:close/>
                </a:path>
              </a:pathLst>
            </a:custGeom>
            <a:solidFill>
              <a:srgbClr val="EB1B22"/>
            </a:solidFill>
          </p:spPr>
          <p:txBody>
            <a:bodyPr wrap="square" lIns="0" tIns="0" rIns="0" bIns="0" rtlCol="0"/>
            <a:lstStyle/>
            <a:p>
              <a:endParaRPr/>
            </a:p>
          </p:txBody>
        </p:sp>
        <p:sp>
          <p:nvSpPr>
            <p:cNvPr id="58" name="object 58"/>
            <p:cNvSpPr/>
            <p:nvPr/>
          </p:nvSpPr>
          <p:spPr>
            <a:xfrm>
              <a:off x="7095743" y="5570220"/>
              <a:ext cx="82550" cy="189230"/>
            </a:xfrm>
            <a:custGeom>
              <a:avLst/>
              <a:gdLst/>
              <a:ahLst/>
              <a:cxnLst/>
              <a:rect l="l" t="t" r="r" b="b"/>
              <a:pathLst>
                <a:path w="82550" h="189229">
                  <a:moveTo>
                    <a:pt x="41148" y="0"/>
                  </a:moveTo>
                  <a:lnTo>
                    <a:pt x="25273" y="6984"/>
                  </a:lnTo>
                  <a:lnTo>
                    <a:pt x="12064" y="27304"/>
                  </a:lnTo>
                  <a:lnTo>
                    <a:pt x="3809" y="57276"/>
                  </a:lnTo>
                  <a:lnTo>
                    <a:pt x="0" y="94106"/>
                  </a:lnTo>
                  <a:lnTo>
                    <a:pt x="3809" y="131063"/>
                  </a:lnTo>
                  <a:lnTo>
                    <a:pt x="12064" y="161035"/>
                  </a:lnTo>
                  <a:lnTo>
                    <a:pt x="25273" y="181355"/>
                  </a:lnTo>
                  <a:lnTo>
                    <a:pt x="41148" y="188975"/>
                  </a:lnTo>
                  <a:lnTo>
                    <a:pt x="57023" y="181355"/>
                  </a:lnTo>
                  <a:lnTo>
                    <a:pt x="70230" y="161035"/>
                  </a:lnTo>
                  <a:lnTo>
                    <a:pt x="79121" y="131063"/>
                  </a:lnTo>
                  <a:lnTo>
                    <a:pt x="82296" y="94106"/>
                  </a:lnTo>
                  <a:lnTo>
                    <a:pt x="79121" y="57276"/>
                  </a:lnTo>
                  <a:lnTo>
                    <a:pt x="70230" y="27304"/>
                  </a:lnTo>
                  <a:lnTo>
                    <a:pt x="57023" y="6984"/>
                  </a:lnTo>
                  <a:lnTo>
                    <a:pt x="41148" y="0"/>
                  </a:lnTo>
                  <a:close/>
                </a:path>
              </a:pathLst>
            </a:custGeom>
            <a:solidFill>
              <a:srgbClr val="EF631F"/>
            </a:solidFill>
          </p:spPr>
          <p:txBody>
            <a:bodyPr wrap="square" lIns="0" tIns="0" rIns="0" bIns="0" rtlCol="0"/>
            <a:lstStyle/>
            <a:p>
              <a:endParaRPr/>
            </a:p>
          </p:txBody>
        </p:sp>
        <p:sp>
          <p:nvSpPr>
            <p:cNvPr id="59" name="object 59"/>
            <p:cNvSpPr/>
            <p:nvPr/>
          </p:nvSpPr>
          <p:spPr>
            <a:xfrm>
              <a:off x="9860279" y="5570220"/>
              <a:ext cx="189230" cy="189230"/>
            </a:xfrm>
            <a:custGeom>
              <a:avLst/>
              <a:gdLst/>
              <a:ahLst/>
              <a:cxnLst/>
              <a:rect l="l" t="t" r="r" b="b"/>
              <a:pathLst>
                <a:path w="189229" h="189229">
                  <a:moveTo>
                    <a:pt x="94488" y="0"/>
                  </a:moveTo>
                  <a:lnTo>
                    <a:pt x="57403" y="6984"/>
                  </a:lnTo>
                  <a:lnTo>
                    <a:pt x="27431" y="27304"/>
                  </a:lnTo>
                  <a:lnTo>
                    <a:pt x="6985" y="57276"/>
                  </a:lnTo>
                  <a:lnTo>
                    <a:pt x="0" y="94106"/>
                  </a:lnTo>
                  <a:lnTo>
                    <a:pt x="6985" y="131063"/>
                  </a:lnTo>
                  <a:lnTo>
                    <a:pt x="27431" y="161035"/>
                  </a:lnTo>
                  <a:lnTo>
                    <a:pt x="57403" y="181355"/>
                  </a:lnTo>
                  <a:lnTo>
                    <a:pt x="94488" y="188975"/>
                  </a:lnTo>
                  <a:lnTo>
                    <a:pt x="130937" y="181355"/>
                  </a:lnTo>
                  <a:lnTo>
                    <a:pt x="160909" y="161035"/>
                  </a:lnTo>
                  <a:lnTo>
                    <a:pt x="181355" y="131063"/>
                  </a:lnTo>
                  <a:lnTo>
                    <a:pt x="188975" y="94106"/>
                  </a:lnTo>
                  <a:lnTo>
                    <a:pt x="181355" y="57276"/>
                  </a:lnTo>
                  <a:lnTo>
                    <a:pt x="160909" y="27304"/>
                  </a:lnTo>
                  <a:lnTo>
                    <a:pt x="130937" y="6984"/>
                  </a:lnTo>
                  <a:lnTo>
                    <a:pt x="94488" y="0"/>
                  </a:lnTo>
                  <a:close/>
                </a:path>
              </a:pathLst>
            </a:custGeom>
            <a:solidFill>
              <a:srgbClr val="EB1B22"/>
            </a:solidFill>
          </p:spPr>
          <p:txBody>
            <a:bodyPr wrap="square" lIns="0" tIns="0" rIns="0" bIns="0" rtlCol="0"/>
            <a:lstStyle/>
            <a:p>
              <a:endParaRPr/>
            </a:p>
          </p:txBody>
        </p:sp>
        <p:sp>
          <p:nvSpPr>
            <p:cNvPr id="60" name="object 60"/>
            <p:cNvSpPr/>
            <p:nvPr/>
          </p:nvSpPr>
          <p:spPr>
            <a:xfrm>
              <a:off x="9913619" y="5570220"/>
              <a:ext cx="83820" cy="189230"/>
            </a:xfrm>
            <a:custGeom>
              <a:avLst/>
              <a:gdLst/>
              <a:ahLst/>
              <a:cxnLst/>
              <a:rect l="l" t="t" r="r" b="b"/>
              <a:pathLst>
                <a:path w="83820" h="189229">
                  <a:moveTo>
                    <a:pt x="41909" y="0"/>
                  </a:moveTo>
                  <a:lnTo>
                    <a:pt x="25780" y="6984"/>
                  </a:lnTo>
                  <a:lnTo>
                    <a:pt x="12191" y="27304"/>
                  </a:lnTo>
                  <a:lnTo>
                    <a:pt x="3809" y="57276"/>
                  </a:lnTo>
                  <a:lnTo>
                    <a:pt x="0" y="94106"/>
                  </a:lnTo>
                  <a:lnTo>
                    <a:pt x="3809" y="131063"/>
                  </a:lnTo>
                  <a:lnTo>
                    <a:pt x="12191" y="161035"/>
                  </a:lnTo>
                  <a:lnTo>
                    <a:pt x="25780" y="181355"/>
                  </a:lnTo>
                  <a:lnTo>
                    <a:pt x="41909" y="188975"/>
                  </a:lnTo>
                  <a:lnTo>
                    <a:pt x="58038" y="181355"/>
                  </a:lnTo>
                  <a:lnTo>
                    <a:pt x="71627" y="161035"/>
                  </a:lnTo>
                  <a:lnTo>
                    <a:pt x="80645" y="131063"/>
                  </a:lnTo>
                  <a:lnTo>
                    <a:pt x="83820" y="94106"/>
                  </a:lnTo>
                  <a:lnTo>
                    <a:pt x="80645" y="57276"/>
                  </a:lnTo>
                  <a:lnTo>
                    <a:pt x="71627" y="27304"/>
                  </a:lnTo>
                  <a:lnTo>
                    <a:pt x="58038" y="6984"/>
                  </a:lnTo>
                  <a:lnTo>
                    <a:pt x="41909" y="0"/>
                  </a:lnTo>
                  <a:close/>
                </a:path>
              </a:pathLst>
            </a:custGeom>
            <a:solidFill>
              <a:srgbClr val="EF631F"/>
            </a:solidFill>
          </p:spPr>
          <p:txBody>
            <a:bodyPr wrap="square" lIns="0" tIns="0" rIns="0" bIns="0" rtlCol="0"/>
            <a:lstStyle/>
            <a:p>
              <a:endParaRPr/>
            </a:p>
          </p:txBody>
        </p:sp>
        <p:sp>
          <p:nvSpPr>
            <p:cNvPr id="61" name="object 61"/>
            <p:cNvSpPr/>
            <p:nvPr/>
          </p:nvSpPr>
          <p:spPr>
            <a:xfrm>
              <a:off x="8287511" y="5631180"/>
              <a:ext cx="506095" cy="74930"/>
            </a:xfrm>
            <a:custGeom>
              <a:avLst/>
              <a:gdLst/>
              <a:ahLst/>
              <a:cxnLst/>
              <a:rect l="l" t="t" r="r" b="b"/>
              <a:pathLst>
                <a:path w="506095" h="74929">
                  <a:moveTo>
                    <a:pt x="505968" y="0"/>
                  </a:moveTo>
                  <a:lnTo>
                    <a:pt x="0" y="0"/>
                  </a:lnTo>
                  <a:lnTo>
                    <a:pt x="0" y="74676"/>
                  </a:lnTo>
                  <a:lnTo>
                    <a:pt x="505968" y="74676"/>
                  </a:lnTo>
                  <a:lnTo>
                    <a:pt x="505968" y="0"/>
                  </a:lnTo>
                  <a:close/>
                </a:path>
              </a:pathLst>
            </a:custGeom>
            <a:solidFill>
              <a:srgbClr val="ED4036"/>
            </a:solidFill>
          </p:spPr>
          <p:txBody>
            <a:bodyPr wrap="square" lIns="0" tIns="0" rIns="0" bIns="0" rtlCol="0"/>
            <a:lstStyle/>
            <a:p>
              <a:endParaRPr/>
            </a:p>
          </p:txBody>
        </p:sp>
        <p:sp>
          <p:nvSpPr>
            <p:cNvPr id="62" name="object 62"/>
            <p:cNvSpPr/>
            <p:nvPr/>
          </p:nvSpPr>
          <p:spPr>
            <a:xfrm>
              <a:off x="8324087" y="5705854"/>
              <a:ext cx="434340" cy="24765"/>
            </a:xfrm>
            <a:custGeom>
              <a:avLst/>
              <a:gdLst/>
              <a:ahLst/>
              <a:cxnLst/>
              <a:rect l="l" t="t" r="r" b="b"/>
              <a:pathLst>
                <a:path w="434340" h="24764">
                  <a:moveTo>
                    <a:pt x="434340" y="0"/>
                  </a:moveTo>
                  <a:lnTo>
                    <a:pt x="0" y="0"/>
                  </a:lnTo>
                  <a:lnTo>
                    <a:pt x="0" y="24385"/>
                  </a:lnTo>
                  <a:lnTo>
                    <a:pt x="434340" y="24385"/>
                  </a:lnTo>
                  <a:lnTo>
                    <a:pt x="434340" y="0"/>
                  </a:lnTo>
                  <a:close/>
                </a:path>
              </a:pathLst>
            </a:custGeom>
            <a:solidFill>
              <a:srgbClr val="B4441F"/>
            </a:solidFill>
          </p:spPr>
          <p:txBody>
            <a:bodyPr wrap="square" lIns="0" tIns="0" rIns="0" bIns="0" rtlCol="0"/>
            <a:lstStyle/>
            <a:p>
              <a:endParaRPr/>
            </a:p>
          </p:txBody>
        </p:sp>
        <p:sp>
          <p:nvSpPr>
            <p:cNvPr id="63" name="object 63"/>
            <p:cNvSpPr/>
            <p:nvPr/>
          </p:nvSpPr>
          <p:spPr>
            <a:xfrm>
              <a:off x="7555992" y="3953255"/>
              <a:ext cx="1981200" cy="1391920"/>
            </a:xfrm>
            <a:custGeom>
              <a:avLst/>
              <a:gdLst/>
              <a:ahLst/>
              <a:cxnLst/>
              <a:rect l="l" t="t" r="r" b="b"/>
              <a:pathLst>
                <a:path w="1981200" h="1391920">
                  <a:moveTo>
                    <a:pt x="228473" y="1102360"/>
                  </a:moveTo>
                  <a:lnTo>
                    <a:pt x="200533" y="1102360"/>
                  </a:lnTo>
                  <a:lnTo>
                    <a:pt x="0" y="1391412"/>
                  </a:lnTo>
                  <a:lnTo>
                    <a:pt x="37465" y="1391412"/>
                  </a:lnTo>
                  <a:lnTo>
                    <a:pt x="228473" y="1102360"/>
                  </a:lnTo>
                  <a:close/>
                </a:path>
                <a:path w="1981200" h="1391920">
                  <a:moveTo>
                    <a:pt x="786511" y="1102360"/>
                  </a:moveTo>
                  <a:lnTo>
                    <a:pt x="758571" y="1102360"/>
                  </a:lnTo>
                  <a:lnTo>
                    <a:pt x="616966" y="1391412"/>
                  </a:lnTo>
                  <a:lnTo>
                    <a:pt x="653796" y="1391412"/>
                  </a:lnTo>
                  <a:lnTo>
                    <a:pt x="786511" y="1102360"/>
                  </a:lnTo>
                  <a:close/>
                </a:path>
                <a:path w="1981200" h="1391920">
                  <a:moveTo>
                    <a:pt x="1386967" y="1391412"/>
                  </a:moveTo>
                  <a:lnTo>
                    <a:pt x="1239139" y="1102360"/>
                  </a:lnTo>
                  <a:lnTo>
                    <a:pt x="1211199" y="1102360"/>
                  </a:lnTo>
                  <a:lnTo>
                    <a:pt x="1350264" y="1391412"/>
                  </a:lnTo>
                  <a:lnTo>
                    <a:pt x="1386967" y="1391412"/>
                  </a:lnTo>
                  <a:close/>
                </a:path>
                <a:path w="1981200" h="1391920">
                  <a:moveTo>
                    <a:pt x="1974850" y="1391412"/>
                  </a:moveTo>
                  <a:lnTo>
                    <a:pt x="1774317" y="1102360"/>
                  </a:lnTo>
                  <a:lnTo>
                    <a:pt x="1746377" y="1102360"/>
                  </a:lnTo>
                  <a:lnTo>
                    <a:pt x="1937385" y="1391412"/>
                  </a:lnTo>
                  <a:lnTo>
                    <a:pt x="1974850" y="1391412"/>
                  </a:lnTo>
                  <a:close/>
                </a:path>
                <a:path w="1981200" h="1391920">
                  <a:moveTo>
                    <a:pt x="1981200" y="290957"/>
                  </a:moveTo>
                  <a:lnTo>
                    <a:pt x="1857375" y="0"/>
                  </a:lnTo>
                  <a:lnTo>
                    <a:pt x="170815" y="0"/>
                  </a:lnTo>
                  <a:lnTo>
                    <a:pt x="26035" y="290957"/>
                  </a:lnTo>
                  <a:lnTo>
                    <a:pt x="304673" y="290957"/>
                  </a:lnTo>
                  <a:lnTo>
                    <a:pt x="104140" y="579374"/>
                  </a:lnTo>
                  <a:lnTo>
                    <a:pt x="141605" y="579374"/>
                  </a:lnTo>
                  <a:lnTo>
                    <a:pt x="332613" y="290957"/>
                  </a:lnTo>
                  <a:lnTo>
                    <a:pt x="787781" y="290957"/>
                  </a:lnTo>
                  <a:lnTo>
                    <a:pt x="646176" y="579374"/>
                  </a:lnTo>
                  <a:lnTo>
                    <a:pt x="683006" y="579374"/>
                  </a:lnTo>
                  <a:lnTo>
                    <a:pt x="815721" y="290957"/>
                  </a:lnTo>
                  <a:lnTo>
                    <a:pt x="1211199" y="290957"/>
                  </a:lnTo>
                  <a:lnTo>
                    <a:pt x="1350264" y="579374"/>
                  </a:lnTo>
                  <a:lnTo>
                    <a:pt x="1386967" y="579374"/>
                  </a:lnTo>
                  <a:lnTo>
                    <a:pt x="1239139" y="290957"/>
                  </a:lnTo>
                  <a:lnTo>
                    <a:pt x="1676527" y="290957"/>
                  </a:lnTo>
                  <a:lnTo>
                    <a:pt x="1867535" y="579374"/>
                  </a:lnTo>
                  <a:lnTo>
                    <a:pt x="1905000" y="579374"/>
                  </a:lnTo>
                  <a:lnTo>
                    <a:pt x="1704467" y="290957"/>
                  </a:lnTo>
                  <a:lnTo>
                    <a:pt x="1981200" y="290957"/>
                  </a:lnTo>
                  <a:close/>
                </a:path>
              </a:pathLst>
            </a:custGeom>
            <a:solidFill>
              <a:srgbClr val="403029"/>
            </a:solidFill>
          </p:spPr>
          <p:txBody>
            <a:bodyPr wrap="square" lIns="0" tIns="0" rIns="0" bIns="0" rtlCol="0"/>
            <a:lstStyle/>
            <a:p>
              <a:endParaRPr/>
            </a:p>
          </p:txBody>
        </p:sp>
        <p:sp>
          <p:nvSpPr>
            <p:cNvPr id="64" name="object 64"/>
            <p:cNvSpPr/>
            <p:nvPr/>
          </p:nvSpPr>
          <p:spPr>
            <a:xfrm>
              <a:off x="7178039" y="6330696"/>
              <a:ext cx="2725420" cy="120650"/>
            </a:xfrm>
            <a:custGeom>
              <a:avLst/>
              <a:gdLst/>
              <a:ahLst/>
              <a:cxnLst/>
              <a:rect l="l" t="t" r="r" b="b"/>
              <a:pathLst>
                <a:path w="2725420" h="120650">
                  <a:moveTo>
                    <a:pt x="2724911" y="0"/>
                  </a:moveTo>
                  <a:lnTo>
                    <a:pt x="0" y="0"/>
                  </a:lnTo>
                  <a:lnTo>
                    <a:pt x="0" y="120395"/>
                  </a:lnTo>
                  <a:lnTo>
                    <a:pt x="2724911" y="120395"/>
                  </a:lnTo>
                  <a:lnTo>
                    <a:pt x="2724911" y="0"/>
                  </a:lnTo>
                  <a:close/>
                </a:path>
              </a:pathLst>
            </a:custGeom>
            <a:solidFill>
              <a:srgbClr val="808185"/>
            </a:solidFill>
          </p:spPr>
          <p:txBody>
            <a:bodyPr wrap="square" lIns="0" tIns="0" rIns="0" bIns="0" rtlCol="0"/>
            <a:lstStyle/>
            <a:p>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8935" y="1395222"/>
            <a:ext cx="2372995" cy="292735"/>
          </a:xfrm>
          <a:prstGeom prst="rect">
            <a:avLst/>
          </a:prstGeom>
        </p:spPr>
        <p:txBody>
          <a:bodyPr vert="horz" wrap="square" lIns="0" tIns="12700" rIns="0" bIns="0" rtlCol="0">
            <a:spAutoFit/>
          </a:bodyPr>
          <a:lstStyle/>
          <a:p>
            <a:pPr marL="12700">
              <a:lnSpc>
                <a:spcPct val="100000"/>
              </a:lnSpc>
              <a:spcBef>
                <a:spcPts val="100"/>
              </a:spcBef>
            </a:pPr>
            <a:r>
              <a:rPr sz="1750" dirty="0">
                <a:latin typeface="Times New Roman"/>
                <a:cs typeface="Times New Roman"/>
              </a:rPr>
              <a:t>Kịch</a:t>
            </a:r>
            <a:r>
              <a:rPr sz="1750" spc="-20" dirty="0">
                <a:latin typeface="Times New Roman"/>
                <a:cs typeface="Times New Roman"/>
              </a:rPr>
              <a:t> </a:t>
            </a:r>
            <a:r>
              <a:rPr sz="1750" dirty="0">
                <a:latin typeface="Times New Roman"/>
                <a:cs typeface="Times New Roman"/>
              </a:rPr>
              <a:t>bản</a:t>
            </a:r>
            <a:r>
              <a:rPr sz="1750" spc="-20" dirty="0">
                <a:latin typeface="Times New Roman"/>
                <a:cs typeface="Times New Roman"/>
              </a:rPr>
              <a:t> </a:t>
            </a:r>
            <a:r>
              <a:rPr sz="1750" dirty="0">
                <a:latin typeface="Times New Roman"/>
                <a:cs typeface="Times New Roman"/>
              </a:rPr>
              <a:t>cùa</a:t>
            </a:r>
            <a:r>
              <a:rPr sz="1750" spc="-25" dirty="0">
                <a:latin typeface="Times New Roman"/>
                <a:cs typeface="Times New Roman"/>
              </a:rPr>
              <a:t> </a:t>
            </a:r>
            <a:r>
              <a:rPr sz="1750" dirty="0">
                <a:latin typeface="Times New Roman"/>
                <a:cs typeface="Times New Roman"/>
              </a:rPr>
              <a:t>nhà</a:t>
            </a:r>
            <a:r>
              <a:rPr sz="1750" spc="-20" dirty="0">
                <a:latin typeface="Times New Roman"/>
                <a:cs typeface="Times New Roman"/>
              </a:rPr>
              <a:t> </a:t>
            </a:r>
            <a:r>
              <a:rPr sz="1750" dirty="0">
                <a:latin typeface="Times New Roman"/>
                <a:cs typeface="Times New Roman"/>
              </a:rPr>
              <a:t>giáo</a:t>
            </a:r>
            <a:r>
              <a:rPr sz="1750" spc="-10" dirty="0">
                <a:latin typeface="Times New Roman"/>
                <a:cs typeface="Times New Roman"/>
              </a:rPr>
              <a:t> </a:t>
            </a:r>
            <a:r>
              <a:rPr sz="1750" spc="-25" dirty="0">
                <a:latin typeface="Times New Roman"/>
                <a:cs typeface="Times New Roman"/>
              </a:rPr>
              <a:t>dục</a:t>
            </a:r>
            <a:endParaRPr sz="1750">
              <a:latin typeface="Times New Roman"/>
              <a:cs typeface="Times New Roman"/>
            </a:endParaRPr>
          </a:p>
        </p:txBody>
      </p:sp>
      <p:sp>
        <p:nvSpPr>
          <p:cNvPr id="3" name="object 3"/>
          <p:cNvSpPr txBox="1"/>
          <p:nvPr/>
        </p:nvSpPr>
        <p:spPr>
          <a:xfrm>
            <a:off x="268935" y="4526660"/>
            <a:ext cx="2891155" cy="292735"/>
          </a:xfrm>
          <a:prstGeom prst="rect">
            <a:avLst/>
          </a:prstGeom>
        </p:spPr>
        <p:txBody>
          <a:bodyPr vert="horz" wrap="square" lIns="0" tIns="12700" rIns="0" bIns="0" rtlCol="0">
            <a:spAutoFit/>
          </a:bodyPr>
          <a:lstStyle/>
          <a:p>
            <a:pPr marL="12700">
              <a:lnSpc>
                <a:spcPct val="100000"/>
              </a:lnSpc>
              <a:spcBef>
                <a:spcPts val="100"/>
              </a:spcBef>
            </a:pPr>
            <a:r>
              <a:rPr sz="1750" dirty="0">
                <a:latin typeface="Times New Roman"/>
                <a:cs typeface="Times New Roman"/>
              </a:rPr>
              <a:t>Thành</a:t>
            </a:r>
            <a:r>
              <a:rPr sz="1750" spc="-20" dirty="0">
                <a:latin typeface="Times New Roman"/>
                <a:cs typeface="Times New Roman"/>
              </a:rPr>
              <a:t> </a:t>
            </a:r>
            <a:r>
              <a:rPr sz="1750" dirty="0">
                <a:latin typeface="Times New Roman"/>
                <a:cs typeface="Times New Roman"/>
              </a:rPr>
              <a:t>viên</a:t>
            </a:r>
            <a:r>
              <a:rPr sz="1750" spc="-30" dirty="0">
                <a:latin typeface="Times New Roman"/>
                <a:cs typeface="Times New Roman"/>
              </a:rPr>
              <a:t> </a:t>
            </a:r>
            <a:r>
              <a:rPr sz="1750" dirty="0">
                <a:latin typeface="Times New Roman"/>
                <a:cs typeface="Times New Roman"/>
              </a:rPr>
              <a:t>cộng</a:t>
            </a:r>
            <a:r>
              <a:rPr sz="1750" spc="-30" dirty="0">
                <a:latin typeface="Times New Roman"/>
                <a:cs typeface="Times New Roman"/>
              </a:rPr>
              <a:t> </a:t>
            </a:r>
            <a:r>
              <a:rPr sz="1750" dirty="0">
                <a:latin typeface="Times New Roman"/>
                <a:cs typeface="Times New Roman"/>
              </a:rPr>
              <a:t>đồng</a:t>
            </a:r>
            <a:r>
              <a:rPr sz="1750" spc="-20" dirty="0">
                <a:latin typeface="Times New Roman"/>
                <a:cs typeface="Times New Roman"/>
              </a:rPr>
              <a:t> </a:t>
            </a:r>
            <a:r>
              <a:rPr sz="1750" dirty="0">
                <a:latin typeface="Times New Roman"/>
                <a:cs typeface="Times New Roman"/>
              </a:rPr>
              <a:t>nhìn</a:t>
            </a:r>
            <a:r>
              <a:rPr sz="1750" spc="-10" dirty="0">
                <a:latin typeface="Times New Roman"/>
                <a:cs typeface="Times New Roman"/>
              </a:rPr>
              <a:t> </a:t>
            </a:r>
            <a:r>
              <a:rPr sz="1750" spc="-20" dirty="0">
                <a:latin typeface="Times New Roman"/>
                <a:cs typeface="Times New Roman"/>
              </a:rPr>
              <a:t>thấy</a:t>
            </a:r>
            <a:endParaRPr sz="1750">
              <a:latin typeface="Times New Roman"/>
              <a:cs typeface="Times New Roman"/>
            </a:endParaRPr>
          </a:p>
        </p:txBody>
      </p:sp>
      <p:sp>
        <p:nvSpPr>
          <p:cNvPr id="4" name="object 4"/>
          <p:cNvSpPr txBox="1"/>
          <p:nvPr/>
        </p:nvSpPr>
        <p:spPr>
          <a:xfrm>
            <a:off x="4522978" y="1415034"/>
            <a:ext cx="5906135" cy="659765"/>
          </a:xfrm>
          <a:prstGeom prst="rect">
            <a:avLst/>
          </a:prstGeom>
        </p:spPr>
        <p:txBody>
          <a:bodyPr vert="horz" wrap="square" lIns="0" tIns="12700" rIns="0" bIns="0" rtlCol="0">
            <a:spAutoFit/>
          </a:bodyPr>
          <a:lstStyle/>
          <a:p>
            <a:pPr marL="12700" marR="5080">
              <a:lnSpc>
                <a:spcPct val="115599"/>
              </a:lnSpc>
              <a:spcBef>
                <a:spcPts val="100"/>
              </a:spcBef>
            </a:pPr>
            <a:r>
              <a:rPr sz="1800" dirty="0">
                <a:solidFill>
                  <a:srgbClr val="082C6C"/>
                </a:solidFill>
                <a:latin typeface="Times New Roman"/>
                <a:cs typeface="Times New Roman"/>
              </a:rPr>
              <a:t>"Cảm</a:t>
            </a:r>
            <a:r>
              <a:rPr sz="1800" spc="-35" dirty="0">
                <a:solidFill>
                  <a:srgbClr val="082C6C"/>
                </a:solidFill>
                <a:latin typeface="Times New Roman"/>
                <a:cs typeface="Times New Roman"/>
              </a:rPr>
              <a:t> </a:t>
            </a:r>
            <a:r>
              <a:rPr sz="1800" dirty="0">
                <a:solidFill>
                  <a:srgbClr val="082C6C"/>
                </a:solidFill>
                <a:latin typeface="Times New Roman"/>
                <a:cs typeface="Times New Roman"/>
              </a:rPr>
              <a:t>ơn</a:t>
            </a:r>
            <a:r>
              <a:rPr sz="1800" spc="-40" dirty="0">
                <a:solidFill>
                  <a:srgbClr val="082C6C"/>
                </a:solidFill>
                <a:latin typeface="Times New Roman"/>
                <a:cs typeface="Times New Roman"/>
              </a:rPr>
              <a:t> </a:t>
            </a:r>
            <a:r>
              <a:rPr sz="1800" dirty="0">
                <a:solidFill>
                  <a:srgbClr val="082C6C"/>
                </a:solidFill>
                <a:latin typeface="Times New Roman"/>
                <a:cs typeface="Times New Roman"/>
              </a:rPr>
              <a:t>các</a:t>
            </a:r>
            <a:r>
              <a:rPr sz="1800" spc="-45" dirty="0">
                <a:solidFill>
                  <a:srgbClr val="082C6C"/>
                </a:solidFill>
                <a:latin typeface="Times New Roman"/>
                <a:cs typeface="Times New Roman"/>
              </a:rPr>
              <a:t> </a:t>
            </a:r>
            <a:r>
              <a:rPr sz="1800" dirty="0">
                <a:solidFill>
                  <a:srgbClr val="082C6C"/>
                </a:solidFill>
                <a:latin typeface="Times New Roman"/>
                <a:cs typeface="Times New Roman"/>
              </a:rPr>
              <a:t>bạn</a:t>
            </a:r>
            <a:r>
              <a:rPr sz="1800" spc="-30" dirty="0">
                <a:solidFill>
                  <a:srgbClr val="082C6C"/>
                </a:solidFill>
                <a:latin typeface="Times New Roman"/>
                <a:cs typeface="Times New Roman"/>
              </a:rPr>
              <a:t> </a:t>
            </a:r>
            <a:r>
              <a:rPr sz="1800" dirty="0">
                <a:solidFill>
                  <a:srgbClr val="082C6C"/>
                </a:solidFill>
                <a:latin typeface="Times New Roman"/>
                <a:cs typeface="Times New Roman"/>
              </a:rPr>
              <a:t>đã</a:t>
            </a:r>
            <a:r>
              <a:rPr sz="1800" spc="-50" dirty="0">
                <a:solidFill>
                  <a:srgbClr val="082C6C"/>
                </a:solidFill>
                <a:latin typeface="Times New Roman"/>
                <a:cs typeface="Times New Roman"/>
              </a:rPr>
              <a:t> </a:t>
            </a:r>
            <a:r>
              <a:rPr sz="1800" dirty="0">
                <a:solidFill>
                  <a:srgbClr val="082C6C"/>
                </a:solidFill>
                <a:latin typeface="Times New Roman"/>
                <a:cs typeface="Times New Roman"/>
              </a:rPr>
              <a:t>dành</a:t>
            </a:r>
            <a:r>
              <a:rPr sz="1800" spc="-35" dirty="0">
                <a:solidFill>
                  <a:srgbClr val="082C6C"/>
                </a:solidFill>
                <a:latin typeface="Times New Roman"/>
                <a:cs typeface="Times New Roman"/>
              </a:rPr>
              <a:t> </a:t>
            </a:r>
            <a:r>
              <a:rPr sz="1800" dirty="0">
                <a:solidFill>
                  <a:srgbClr val="082C6C"/>
                </a:solidFill>
                <a:latin typeface="Times New Roman"/>
                <a:cs typeface="Times New Roman"/>
              </a:rPr>
              <a:t>thời</a:t>
            </a:r>
            <a:r>
              <a:rPr sz="1800" spc="-30" dirty="0">
                <a:solidFill>
                  <a:srgbClr val="082C6C"/>
                </a:solidFill>
                <a:latin typeface="Times New Roman"/>
                <a:cs typeface="Times New Roman"/>
              </a:rPr>
              <a:t> </a:t>
            </a:r>
            <a:r>
              <a:rPr sz="1800" dirty="0">
                <a:solidFill>
                  <a:srgbClr val="082C6C"/>
                </a:solidFill>
                <a:latin typeface="Times New Roman"/>
                <a:cs typeface="Times New Roman"/>
              </a:rPr>
              <a:t>gian</a:t>
            </a:r>
            <a:r>
              <a:rPr sz="1800" spc="-40" dirty="0">
                <a:solidFill>
                  <a:srgbClr val="082C6C"/>
                </a:solidFill>
                <a:latin typeface="Times New Roman"/>
                <a:cs typeface="Times New Roman"/>
              </a:rPr>
              <a:t> </a:t>
            </a:r>
            <a:r>
              <a:rPr sz="1800" dirty="0">
                <a:solidFill>
                  <a:srgbClr val="082C6C"/>
                </a:solidFill>
                <a:latin typeface="Times New Roman"/>
                <a:cs typeface="Times New Roman"/>
              </a:rPr>
              <a:t>tìm</a:t>
            </a:r>
            <a:r>
              <a:rPr sz="1800" spc="-65" dirty="0">
                <a:solidFill>
                  <a:srgbClr val="082C6C"/>
                </a:solidFill>
                <a:latin typeface="Times New Roman"/>
                <a:cs typeface="Times New Roman"/>
              </a:rPr>
              <a:t> </a:t>
            </a:r>
            <a:r>
              <a:rPr sz="1800" dirty="0">
                <a:solidFill>
                  <a:srgbClr val="082C6C"/>
                </a:solidFill>
                <a:latin typeface="Times New Roman"/>
                <a:cs typeface="Times New Roman"/>
              </a:rPr>
              <a:t>hiểu</a:t>
            </a:r>
            <a:r>
              <a:rPr sz="1800" spc="-40" dirty="0">
                <a:solidFill>
                  <a:srgbClr val="082C6C"/>
                </a:solidFill>
                <a:latin typeface="Times New Roman"/>
                <a:cs typeface="Times New Roman"/>
              </a:rPr>
              <a:t> </a:t>
            </a:r>
            <a:r>
              <a:rPr sz="1800" dirty="0">
                <a:solidFill>
                  <a:srgbClr val="082C6C"/>
                </a:solidFill>
                <a:latin typeface="Times New Roman"/>
                <a:cs typeface="Times New Roman"/>
              </a:rPr>
              <a:t>về</a:t>
            </a:r>
            <a:r>
              <a:rPr sz="1800" spc="-45" dirty="0">
                <a:solidFill>
                  <a:srgbClr val="082C6C"/>
                </a:solidFill>
                <a:latin typeface="Times New Roman"/>
                <a:cs typeface="Times New Roman"/>
              </a:rPr>
              <a:t> </a:t>
            </a:r>
            <a:r>
              <a:rPr sz="1800" dirty="0">
                <a:solidFill>
                  <a:srgbClr val="082C6C"/>
                </a:solidFill>
                <a:latin typeface="Times New Roman"/>
                <a:cs typeface="Times New Roman"/>
              </a:rPr>
              <a:t>bệnh</a:t>
            </a:r>
            <a:r>
              <a:rPr sz="1800" spc="-35" dirty="0">
                <a:solidFill>
                  <a:srgbClr val="082C6C"/>
                </a:solidFill>
                <a:latin typeface="Times New Roman"/>
                <a:cs typeface="Times New Roman"/>
              </a:rPr>
              <a:t> </a:t>
            </a:r>
            <a:r>
              <a:rPr sz="1800" dirty="0">
                <a:solidFill>
                  <a:srgbClr val="082C6C"/>
                </a:solidFill>
                <a:latin typeface="Times New Roman"/>
                <a:cs typeface="Times New Roman"/>
              </a:rPr>
              <a:t>viêm</a:t>
            </a:r>
            <a:r>
              <a:rPr sz="1800" spc="-45" dirty="0">
                <a:solidFill>
                  <a:srgbClr val="082C6C"/>
                </a:solidFill>
                <a:latin typeface="Times New Roman"/>
                <a:cs typeface="Times New Roman"/>
              </a:rPr>
              <a:t> </a:t>
            </a:r>
            <a:r>
              <a:rPr sz="1800" dirty="0">
                <a:solidFill>
                  <a:srgbClr val="082C6C"/>
                </a:solidFill>
                <a:latin typeface="Times New Roman"/>
                <a:cs typeface="Times New Roman"/>
              </a:rPr>
              <a:t>gan</a:t>
            </a:r>
            <a:r>
              <a:rPr sz="1800" spc="-35" dirty="0">
                <a:solidFill>
                  <a:srgbClr val="082C6C"/>
                </a:solidFill>
                <a:latin typeface="Times New Roman"/>
                <a:cs typeface="Times New Roman"/>
              </a:rPr>
              <a:t> </a:t>
            </a:r>
            <a:r>
              <a:rPr sz="1800" spc="-50" dirty="0">
                <a:solidFill>
                  <a:srgbClr val="082C6C"/>
                </a:solidFill>
                <a:latin typeface="Times New Roman"/>
                <a:cs typeface="Times New Roman"/>
              </a:rPr>
              <a:t>B </a:t>
            </a:r>
            <a:r>
              <a:rPr sz="1800" dirty="0">
                <a:solidFill>
                  <a:srgbClr val="082C6C"/>
                </a:solidFill>
                <a:latin typeface="Times New Roman"/>
                <a:cs typeface="Times New Roman"/>
              </a:rPr>
              <a:t>ngày</a:t>
            </a:r>
            <a:r>
              <a:rPr sz="1800" spc="-55" dirty="0">
                <a:solidFill>
                  <a:srgbClr val="082C6C"/>
                </a:solidFill>
                <a:latin typeface="Times New Roman"/>
                <a:cs typeface="Times New Roman"/>
              </a:rPr>
              <a:t> </a:t>
            </a:r>
            <a:r>
              <a:rPr sz="1800" dirty="0">
                <a:solidFill>
                  <a:srgbClr val="082C6C"/>
                </a:solidFill>
                <a:latin typeface="Times New Roman"/>
                <a:cs typeface="Times New Roman"/>
              </a:rPr>
              <a:t>hôm</a:t>
            </a:r>
            <a:r>
              <a:rPr sz="1800" spc="-30" dirty="0">
                <a:solidFill>
                  <a:srgbClr val="082C6C"/>
                </a:solidFill>
                <a:latin typeface="Times New Roman"/>
                <a:cs typeface="Times New Roman"/>
              </a:rPr>
              <a:t> </a:t>
            </a:r>
            <a:r>
              <a:rPr sz="1800" spc="-20" dirty="0">
                <a:solidFill>
                  <a:srgbClr val="082C6C"/>
                </a:solidFill>
                <a:latin typeface="Times New Roman"/>
                <a:cs typeface="Times New Roman"/>
              </a:rPr>
              <a:t>nay.</a:t>
            </a:r>
            <a:endParaRPr sz="1800">
              <a:latin typeface="Times New Roman"/>
              <a:cs typeface="Times New Roman"/>
            </a:endParaRPr>
          </a:p>
        </p:txBody>
      </p:sp>
      <p:sp>
        <p:nvSpPr>
          <p:cNvPr id="5" name="object 5"/>
          <p:cNvSpPr txBox="1"/>
          <p:nvPr/>
        </p:nvSpPr>
        <p:spPr>
          <a:xfrm>
            <a:off x="4522723" y="2315083"/>
            <a:ext cx="5152390" cy="1604645"/>
          </a:xfrm>
          <a:prstGeom prst="rect">
            <a:avLst/>
          </a:prstGeom>
        </p:spPr>
        <p:txBody>
          <a:bodyPr vert="horz" wrap="square" lIns="0" tIns="12065" rIns="0" bIns="0" rtlCol="0">
            <a:spAutoFit/>
          </a:bodyPr>
          <a:lstStyle/>
          <a:p>
            <a:pPr marL="12700" marR="5080">
              <a:lnSpc>
                <a:spcPct val="115799"/>
              </a:lnSpc>
              <a:spcBef>
                <a:spcPts val="95"/>
              </a:spcBef>
            </a:pPr>
            <a:r>
              <a:rPr sz="1800" dirty="0">
                <a:solidFill>
                  <a:srgbClr val="082C6C"/>
                </a:solidFill>
                <a:latin typeface="Times New Roman"/>
                <a:cs typeface="Times New Roman"/>
              </a:rPr>
              <a:t>Vui</a:t>
            </a:r>
            <a:r>
              <a:rPr sz="1800" spc="-30" dirty="0">
                <a:solidFill>
                  <a:srgbClr val="082C6C"/>
                </a:solidFill>
                <a:latin typeface="Times New Roman"/>
                <a:cs typeface="Times New Roman"/>
              </a:rPr>
              <a:t> </a:t>
            </a:r>
            <a:r>
              <a:rPr sz="1800" dirty="0">
                <a:solidFill>
                  <a:srgbClr val="082C6C"/>
                </a:solidFill>
                <a:latin typeface="Times New Roman"/>
                <a:cs typeface="Times New Roman"/>
              </a:rPr>
              <a:t>lòng</a:t>
            </a:r>
            <a:r>
              <a:rPr sz="1800" spc="-20" dirty="0">
                <a:solidFill>
                  <a:srgbClr val="082C6C"/>
                </a:solidFill>
                <a:latin typeface="Times New Roman"/>
                <a:cs typeface="Times New Roman"/>
              </a:rPr>
              <a:t> </a:t>
            </a:r>
            <a:r>
              <a:rPr sz="1800" dirty="0">
                <a:solidFill>
                  <a:srgbClr val="082C6C"/>
                </a:solidFill>
                <a:latin typeface="Times New Roman"/>
                <a:cs typeface="Times New Roman"/>
              </a:rPr>
              <a:t>tham</a:t>
            </a:r>
            <a:r>
              <a:rPr sz="1800" spc="-35" dirty="0">
                <a:solidFill>
                  <a:srgbClr val="082C6C"/>
                </a:solidFill>
                <a:latin typeface="Times New Roman"/>
                <a:cs typeface="Times New Roman"/>
              </a:rPr>
              <a:t> </a:t>
            </a:r>
            <a:r>
              <a:rPr sz="1800" dirty="0">
                <a:solidFill>
                  <a:srgbClr val="082C6C"/>
                </a:solidFill>
                <a:latin typeface="Times New Roman"/>
                <a:cs typeface="Times New Roman"/>
              </a:rPr>
              <a:t>khảo</a:t>
            </a:r>
            <a:r>
              <a:rPr sz="1800" spc="-30" dirty="0">
                <a:solidFill>
                  <a:srgbClr val="082C6C"/>
                </a:solidFill>
                <a:latin typeface="Times New Roman"/>
                <a:cs typeface="Times New Roman"/>
              </a:rPr>
              <a:t> </a:t>
            </a:r>
            <a:r>
              <a:rPr sz="1800" dirty="0">
                <a:solidFill>
                  <a:srgbClr val="082C6C"/>
                </a:solidFill>
                <a:latin typeface="Times New Roman"/>
                <a:cs typeface="Times New Roman"/>
              </a:rPr>
              <a:t>các</a:t>
            </a:r>
            <a:r>
              <a:rPr sz="1800" spc="-25" dirty="0">
                <a:solidFill>
                  <a:srgbClr val="082C6C"/>
                </a:solidFill>
                <a:latin typeface="Times New Roman"/>
                <a:cs typeface="Times New Roman"/>
              </a:rPr>
              <a:t> </a:t>
            </a:r>
            <a:r>
              <a:rPr sz="1800" dirty="0">
                <a:solidFill>
                  <a:srgbClr val="082C6C"/>
                </a:solidFill>
                <a:latin typeface="Times New Roman"/>
                <a:cs typeface="Times New Roman"/>
              </a:rPr>
              <a:t>tờ</a:t>
            </a:r>
            <a:r>
              <a:rPr sz="1800" spc="-30" dirty="0">
                <a:solidFill>
                  <a:srgbClr val="082C6C"/>
                </a:solidFill>
                <a:latin typeface="Times New Roman"/>
                <a:cs typeface="Times New Roman"/>
              </a:rPr>
              <a:t> </a:t>
            </a:r>
            <a:r>
              <a:rPr sz="1800" dirty="0">
                <a:solidFill>
                  <a:srgbClr val="082C6C"/>
                </a:solidFill>
                <a:latin typeface="Times New Roman"/>
                <a:cs typeface="Times New Roman"/>
              </a:rPr>
              <a:t>thông</a:t>
            </a:r>
            <a:r>
              <a:rPr sz="1800" spc="-25" dirty="0">
                <a:solidFill>
                  <a:srgbClr val="082C6C"/>
                </a:solidFill>
                <a:latin typeface="Times New Roman"/>
                <a:cs typeface="Times New Roman"/>
              </a:rPr>
              <a:t> </a:t>
            </a:r>
            <a:r>
              <a:rPr sz="1800" dirty="0">
                <a:solidFill>
                  <a:srgbClr val="082C6C"/>
                </a:solidFill>
                <a:latin typeface="Times New Roman"/>
                <a:cs typeface="Times New Roman"/>
              </a:rPr>
              <a:t>tin</a:t>
            </a:r>
            <a:r>
              <a:rPr sz="1800" spc="-25" dirty="0">
                <a:solidFill>
                  <a:srgbClr val="082C6C"/>
                </a:solidFill>
                <a:latin typeface="Times New Roman"/>
                <a:cs typeface="Times New Roman"/>
              </a:rPr>
              <a:t> </a:t>
            </a:r>
            <a:r>
              <a:rPr sz="1800" dirty="0">
                <a:solidFill>
                  <a:srgbClr val="082C6C"/>
                </a:solidFill>
                <a:latin typeface="Times New Roman"/>
                <a:cs typeface="Times New Roman"/>
              </a:rPr>
              <a:t>từ</a:t>
            </a:r>
            <a:r>
              <a:rPr sz="1800" spc="-35" dirty="0">
                <a:solidFill>
                  <a:srgbClr val="082C6C"/>
                </a:solidFill>
                <a:latin typeface="Times New Roman"/>
                <a:cs typeface="Times New Roman"/>
              </a:rPr>
              <a:t> </a:t>
            </a:r>
            <a:r>
              <a:rPr sz="1800" dirty="0">
                <a:solidFill>
                  <a:srgbClr val="082C6C"/>
                </a:solidFill>
                <a:latin typeface="Times New Roman"/>
                <a:cs typeface="Times New Roman"/>
              </a:rPr>
              <a:t>CDC</a:t>
            </a:r>
            <a:r>
              <a:rPr sz="1800" spc="-20" dirty="0">
                <a:solidFill>
                  <a:srgbClr val="082C6C"/>
                </a:solidFill>
                <a:latin typeface="Times New Roman"/>
                <a:cs typeface="Times New Roman"/>
              </a:rPr>
              <a:t> </a:t>
            </a:r>
            <a:r>
              <a:rPr sz="1800" dirty="0">
                <a:solidFill>
                  <a:srgbClr val="082C6C"/>
                </a:solidFill>
                <a:latin typeface="Times New Roman"/>
                <a:cs typeface="Times New Roman"/>
              </a:rPr>
              <a:t>và</a:t>
            </a:r>
            <a:r>
              <a:rPr sz="1800" spc="-25" dirty="0">
                <a:solidFill>
                  <a:srgbClr val="082C6C"/>
                </a:solidFill>
                <a:latin typeface="Times New Roman"/>
                <a:cs typeface="Times New Roman"/>
              </a:rPr>
              <a:t> </a:t>
            </a:r>
            <a:r>
              <a:rPr sz="1800" dirty="0">
                <a:solidFill>
                  <a:srgbClr val="082C6C"/>
                </a:solidFill>
                <a:latin typeface="Times New Roman"/>
                <a:cs typeface="Times New Roman"/>
              </a:rPr>
              <a:t>Tổ</a:t>
            </a:r>
            <a:r>
              <a:rPr sz="1800" spc="-25" dirty="0">
                <a:solidFill>
                  <a:srgbClr val="082C6C"/>
                </a:solidFill>
                <a:latin typeface="Times New Roman"/>
                <a:cs typeface="Times New Roman"/>
              </a:rPr>
              <a:t> </a:t>
            </a:r>
            <a:r>
              <a:rPr sz="1800" spc="-20" dirty="0">
                <a:solidFill>
                  <a:srgbClr val="082C6C"/>
                </a:solidFill>
                <a:latin typeface="Times New Roman"/>
                <a:cs typeface="Times New Roman"/>
              </a:rPr>
              <a:t>chức </a:t>
            </a:r>
            <a:r>
              <a:rPr sz="1800" dirty="0">
                <a:solidFill>
                  <a:srgbClr val="082C6C"/>
                </a:solidFill>
                <a:latin typeface="Times New Roman"/>
                <a:cs typeface="Times New Roman"/>
              </a:rPr>
              <a:t>Viêm</a:t>
            </a:r>
            <a:r>
              <a:rPr sz="1800" spc="-45" dirty="0">
                <a:solidFill>
                  <a:srgbClr val="082C6C"/>
                </a:solidFill>
                <a:latin typeface="Times New Roman"/>
                <a:cs typeface="Times New Roman"/>
              </a:rPr>
              <a:t> </a:t>
            </a:r>
            <a:r>
              <a:rPr sz="1800" dirty="0">
                <a:solidFill>
                  <a:srgbClr val="082C6C"/>
                </a:solidFill>
                <a:latin typeface="Times New Roman"/>
                <a:cs typeface="Times New Roman"/>
              </a:rPr>
              <a:t>gan</a:t>
            </a:r>
            <a:r>
              <a:rPr sz="1800" spc="-30" dirty="0">
                <a:solidFill>
                  <a:srgbClr val="082C6C"/>
                </a:solidFill>
                <a:latin typeface="Times New Roman"/>
                <a:cs typeface="Times New Roman"/>
              </a:rPr>
              <a:t> </a:t>
            </a:r>
            <a:r>
              <a:rPr sz="1800" dirty="0">
                <a:solidFill>
                  <a:srgbClr val="082C6C"/>
                </a:solidFill>
                <a:latin typeface="Times New Roman"/>
                <a:cs typeface="Times New Roman"/>
              </a:rPr>
              <a:t>B</a:t>
            </a:r>
            <a:r>
              <a:rPr sz="1800" spc="-25" dirty="0">
                <a:solidFill>
                  <a:srgbClr val="082C6C"/>
                </a:solidFill>
                <a:latin typeface="Times New Roman"/>
                <a:cs typeface="Times New Roman"/>
              </a:rPr>
              <a:t> </a:t>
            </a:r>
            <a:r>
              <a:rPr sz="1800" dirty="0">
                <a:solidFill>
                  <a:srgbClr val="082C6C"/>
                </a:solidFill>
                <a:latin typeface="Times New Roman"/>
                <a:cs typeface="Times New Roman"/>
              </a:rPr>
              <a:t>để</a:t>
            </a:r>
            <a:r>
              <a:rPr sz="1800" spc="-45" dirty="0">
                <a:solidFill>
                  <a:srgbClr val="082C6C"/>
                </a:solidFill>
                <a:latin typeface="Times New Roman"/>
                <a:cs typeface="Times New Roman"/>
              </a:rPr>
              <a:t> </a:t>
            </a:r>
            <a:r>
              <a:rPr sz="1800" dirty="0">
                <a:solidFill>
                  <a:srgbClr val="082C6C"/>
                </a:solidFill>
                <a:latin typeface="Times New Roman"/>
                <a:cs typeface="Times New Roman"/>
              </a:rPr>
              <a:t>biết</a:t>
            </a:r>
            <a:r>
              <a:rPr sz="1800" spc="-45" dirty="0">
                <a:solidFill>
                  <a:srgbClr val="082C6C"/>
                </a:solidFill>
                <a:latin typeface="Times New Roman"/>
                <a:cs typeface="Times New Roman"/>
              </a:rPr>
              <a:t> </a:t>
            </a:r>
            <a:r>
              <a:rPr sz="1800" dirty="0">
                <a:solidFill>
                  <a:srgbClr val="082C6C"/>
                </a:solidFill>
                <a:latin typeface="Times New Roman"/>
                <a:cs typeface="Times New Roman"/>
              </a:rPr>
              <a:t>thêm</a:t>
            </a:r>
            <a:r>
              <a:rPr sz="1800" spc="-45" dirty="0">
                <a:solidFill>
                  <a:srgbClr val="082C6C"/>
                </a:solidFill>
                <a:latin typeface="Times New Roman"/>
                <a:cs typeface="Times New Roman"/>
              </a:rPr>
              <a:t> </a:t>
            </a:r>
            <a:r>
              <a:rPr sz="1800" dirty="0">
                <a:solidFill>
                  <a:srgbClr val="082C6C"/>
                </a:solidFill>
                <a:latin typeface="Times New Roman"/>
                <a:cs typeface="Times New Roman"/>
              </a:rPr>
              <a:t>thông</a:t>
            </a:r>
            <a:r>
              <a:rPr sz="1800" spc="-20" dirty="0">
                <a:solidFill>
                  <a:srgbClr val="082C6C"/>
                </a:solidFill>
                <a:latin typeface="Times New Roman"/>
                <a:cs typeface="Times New Roman"/>
              </a:rPr>
              <a:t> </a:t>
            </a:r>
            <a:r>
              <a:rPr sz="1800" dirty="0">
                <a:solidFill>
                  <a:srgbClr val="082C6C"/>
                </a:solidFill>
                <a:latin typeface="Times New Roman"/>
                <a:cs typeface="Times New Roman"/>
              </a:rPr>
              <a:t>tin</a:t>
            </a:r>
            <a:r>
              <a:rPr sz="1800" spc="-35" dirty="0">
                <a:solidFill>
                  <a:srgbClr val="082C6C"/>
                </a:solidFill>
                <a:latin typeface="Times New Roman"/>
                <a:cs typeface="Times New Roman"/>
              </a:rPr>
              <a:t> </a:t>
            </a:r>
            <a:r>
              <a:rPr sz="1800" dirty="0">
                <a:solidFill>
                  <a:srgbClr val="082C6C"/>
                </a:solidFill>
                <a:latin typeface="Times New Roman"/>
                <a:cs typeface="Times New Roman"/>
              </a:rPr>
              <a:t>về</a:t>
            </a:r>
            <a:r>
              <a:rPr sz="1800" spc="-40" dirty="0">
                <a:solidFill>
                  <a:srgbClr val="082C6C"/>
                </a:solidFill>
                <a:latin typeface="Times New Roman"/>
                <a:cs typeface="Times New Roman"/>
              </a:rPr>
              <a:t> </a:t>
            </a:r>
            <a:r>
              <a:rPr sz="1800" dirty="0">
                <a:solidFill>
                  <a:srgbClr val="082C6C"/>
                </a:solidFill>
                <a:latin typeface="Times New Roman"/>
                <a:cs typeface="Times New Roman"/>
              </a:rPr>
              <a:t>bệnh</a:t>
            </a:r>
            <a:r>
              <a:rPr sz="1800" spc="-35" dirty="0">
                <a:solidFill>
                  <a:srgbClr val="082C6C"/>
                </a:solidFill>
                <a:latin typeface="Times New Roman"/>
                <a:cs typeface="Times New Roman"/>
              </a:rPr>
              <a:t> </a:t>
            </a:r>
            <a:r>
              <a:rPr sz="1800" dirty="0">
                <a:solidFill>
                  <a:srgbClr val="082C6C"/>
                </a:solidFill>
                <a:latin typeface="Times New Roman"/>
                <a:cs typeface="Times New Roman"/>
              </a:rPr>
              <a:t>viêm</a:t>
            </a:r>
            <a:r>
              <a:rPr sz="1800" spc="-40" dirty="0">
                <a:solidFill>
                  <a:srgbClr val="082C6C"/>
                </a:solidFill>
                <a:latin typeface="Times New Roman"/>
                <a:cs typeface="Times New Roman"/>
              </a:rPr>
              <a:t> </a:t>
            </a:r>
            <a:r>
              <a:rPr sz="1800" dirty="0">
                <a:solidFill>
                  <a:srgbClr val="082C6C"/>
                </a:solidFill>
                <a:latin typeface="Times New Roman"/>
                <a:cs typeface="Times New Roman"/>
              </a:rPr>
              <a:t>gan</a:t>
            </a:r>
            <a:r>
              <a:rPr sz="1800" spc="-30" dirty="0">
                <a:solidFill>
                  <a:srgbClr val="082C6C"/>
                </a:solidFill>
                <a:latin typeface="Times New Roman"/>
                <a:cs typeface="Times New Roman"/>
              </a:rPr>
              <a:t> </a:t>
            </a:r>
            <a:r>
              <a:rPr sz="1800" spc="-50" dirty="0">
                <a:solidFill>
                  <a:srgbClr val="082C6C"/>
                </a:solidFill>
                <a:latin typeface="Times New Roman"/>
                <a:cs typeface="Times New Roman"/>
              </a:rPr>
              <a:t>B </a:t>
            </a:r>
            <a:r>
              <a:rPr sz="1800" dirty="0">
                <a:solidFill>
                  <a:srgbClr val="082C6C"/>
                </a:solidFill>
                <a:latin typeface="Times New Roman"/>
                <a:cs typeface="Times New Roman"/>
              </a:rPr>
              <a:t>và</a:t>
            </a:r>
            <a:r>
              <a:rPr sz="1800" spc="-45" dirty="0">
                <a:solidFill>
                  <a:srgbClr val="082C6C"/>
                </a:solidFill>
                <a:latin typeface="Times New Roman"/>
                <a:cs typeface="Times New Roman"/>
              </a:rPr>
              <a:t> </a:t>
            </a:r>
            <a:r>
              <a:rPr sz="1800" dirty="0">
                <a:solidFill>
                  <a:srgbClr val="082C6C"/>
                </a:solidFill>
                <a:latin typeface="Times New Roman"/>
                <a:cs typeface="Times New Roman"/>
              </a:rPr>
              <a:t>các</a:t>
            </a:r>
            <a:r>
              <a:rPr sz="1800" spc="-55" dirty="0">
                <a:solidFill>
                  <a:srgbClr val="082C6C"/>
                </a:solidFill>
                <a:latin typeface="Times New Roman"/>
                <a:cs typeface="Times New Roman"/>
              </a:rPr>
              <a:t> </a:t>
            </a:r>
            <a:r>
              <a:rPr sz="1800" dirty="0">
                <a:solidFill>
                  <a:srgbClr val="082C6C"/>
                </a:solidFill>
                <a:latin typeface="Times New Roman"/>
                <a:cs typeface="Times New Roman"/>
              </a:rPr>
              <a:t>nguồn</a:t>
            </a:r>
            <a:r>
              <a:rPr sz="1800" spc="-25" dirty="0">
                <a:solidFill>
                  <a:srgbClr val="082C6C"/>
                </a:solidFill>
                <a:latin typeface="Times New Roman"/>
                <a:cs typeface="Times New Roman"/>
              </a:rPr>
              <a:t> </a:t>
            </a:r>
            <a:r>
              <a:rPr sz="1800" dirty="0">
                <a:solidFill>
                  <a:srgbClr val="082C6C"/>
                </a:solidFill>
                <a:latin typeface="Times New Roman"/>
                <a:cs typeface="Times New Roman"/>
              </a:rPr>
              <a:t>lực</a:t>
            </a:r>
            <a:r>
              <a:rPr sz="1800" spc="-45" dirty="0">
                <a:solidFill>
                  <a:srgbClr val="082C6C"/>
                </a:solidFill>
                <a:latin typeface="Times New Roman"/>
                <a:cs typeface="Times New Roman"/>
              </a:rPr>
              <a:t> </a:t>
            </a:r>
            <a:r>
              <a:rPr sz="1800" dirty="0">
                <a:solidFill>
                  <a:srgbClr val="082C6C"/>
                </a:solidFill>
                <a:latin typeface="Times New Roman"/>
                <a:cs typeface="Times New Roman"/>
              </a:rPr>
              <a:t>để</a:t>
            </a:r>
            <a:r>
              <a:rPr sz="1800" spc="-30" dirty="0">
                <a:solidFill>
                  <a:srgbClr val="082C6C"/>
                </a:solidFill>
                <a:latin typeface="Times New Roman"/>
                <a:cs typeface="Times New Roman"/>
              </a:rPr>
              <a:t> </a:t>
            </a:r>
            <a:r>
              <a:rPr sz="1800" dirty="0">
                <a:solidFill>
                  <a:srgbClr val="082C6C"/>
                </a:solidFill>
                <a:latin typeface="Times New Roman"/>
                <a:cs typeface="Times New Roman"/>
              </a:rPr>
              <a:t>xác</a:t>
            </a:r>
            <a:r>
              <a:rPr sz="1800" spc="-30" dirty="0">
                <a:solidFill>
                  <a:srgbClr val="082C6C"/>
                </a:solidFill>
                <a:latin typeface="Times New Roman"/>
                <a:cs typeface="Times New Roman"/>
              </a:rPr>
              <a:t> </a:t>
            </a:r>
            <a:r>
              <a:rPr sz="1800" dirty="0">
                <a:solidFill>
                  <a:srgbClr val="082C6C"/>
                </a:solidFill>
                <a:latin typeface="Times New Roman"/>
                <a:cs typeface="Times New Roman"/>
              </a:rPr>
              <a:t>định</a:t>
            </a:r>
            <a:r>
              <a:rPr sz="1800" spc="-45" dirty="0">
                <a:solidFill>
                  <a:srgbClr val="082C6C"/>
                </a:solidFill>
                <a:latin typeface="Times New Roman"/>
                <a:cs typeface="Times New Roman"/>
              </a:rPr>
              <a:t> </a:t>
            </a:r>
            <a:r>
              <a:rPr sz="1800" dirty="0">
                <a:solidFill>
                  <a:srgbClr val="082C6C"/>
                </a:solidFill>
                <a:latin typeface="Times New Roman"/>
                <a:cs typeface="Times New Roman"/>
              </a:rPr>
              <a:t>địa</a:t>
            </a:r>
            <a:r>
              <a:rPr sz="1800" spc="-25" dirty="0">
                <a:solidFill>
                  <a:srgbClr val="082C6C"/>
                </a:solidFill>
                <a:latin typeface="Times New Roman"/>
                <a:cs typeface="Times New Roman"/>
              </a:rPr>
              <a:t> </a:t>
            </a:r>
            <a:r>
              <a:rPr sz="1800" dirty="0">
                <a:solidFill>
                  <a:srgbClr val="082C6C"/>
                </a:solidFill>
                <a:latin typeface="Times New Roman"/>
                <a:cs typeface="Times New Roman"/>
              </a:rPr>
              <a:t>điểm</a:t>
            </a:r>
            <a:r>
              <a:rPr sz="1800" spc="-45" dirty="0">
                <a:solidFill>
                  <a:srgbClr val="082C6C"/>
                </a:solidFill>
                <a:latin typeface="Times New Roman"/>
                <a:cs typeface="Times New Roman"/>
              </a:rPr>
              <a:t> </a:t>
            </a:r>
            <a:r>
              <a:rPr sz="1800" dirty="0">
                <a:solidFill>
                  <a:srgbClr val="082C6C"/>
                </a:solidFill>
                <a:latin typeface="Times New Roman"/>
                <a:cs typeface="Times New Roman"/>
              </a:rPr>
              <a:t>xét</a:t>
            </a:r>
            <a:r>
              <a:rPr sz="1800" spc="-40" dirty="0">
                <a:solidFill>
                  <a:srgbClr val="082C6C"/>
                </a:solidFill>
                <a:latin typeface="Times New Roman"/>
                <a:cs typeface="Times New Roman"/>
              </a:rPr>
              <a:t> </a:t>
            </a:r>
            <a:r>
              <a:rPr sz="1800" spc="-10" dirty="0">
                <a:solidFill>
                  <a:srgbClr val="082C6C"/>
                </a:solidFill>
                <a:latin typeface="Times New Roman"/>
                <a:cs typeface="Times New Roman"/>
              </a:rPr>
              <a:t>nghiệm.</a:t>
            </a:r>
            <a:endParaRPr sz="1800">
              <a:latin typeface="Times New Roman"/>
              <a:cs typeface="Times New Roman"/>
            </a:endParaRPr>
          </a:p>
          <a:p>
            <a:pPr>
              <a:lnSpc>
                <a:spcPct val="100000"/>
              </a:lnSpc>
              <a:spcBef>
                <a:spcPts val="700"/>
              </a:spcBef>
            </a:pPr>
            <a:endParaRPr sz="1800">
              <a:latin typeface="Times New Roman"/>
              <a:cs typeface="Times New Roman"/>
            </a:endParaRPr>
          </a:p>
          <a:p>
            <a:pPr marL="12700">
              <a:lnSpc>
                <a:spcPct val="100000"/>
              </a:lnSpc>
            </a:pPr>
            <a:r>
              <a:rPr sz="1800" dirty="0">
                <a:solidFill>
                  <a:srgbClr val="082C6C"/>
                </a:solidFill>
                <a:latin typeface="Times New Roman"/>
                <a:cs typeface="Times New Roman"/>
              </a:rPr>
              <a:t>(Đưa</a:t>
            </a:r>
            <a:r>
              <a:rPr sz="1800" spc="-35" dirty="0">
                <a:solidFill>
                  <a:srgbClr val="082C6C"/>
                </a:solidFill>
                <a:latin typeface="Times New Roman"/>
                <a:cs typeface="Times New Roman"/>
              </a:rPr>
              <a:t> </a:t>
            </a:r>
            <a:r>
              <a:rPr sz="1800" dirty="0">
                <a:solidFill>
                  <a:srgbClr val="082C6C"/>
                </a:solidFill>
                <a:latin typeface="Times New Roman"/>
                <a:cs typeface="Times New Roman"/>
              </a:rPr>
              <a:t>cho</a:t>
            </a:r>
            <a:r>
              <a:rPr sz="1800" spc="-30" dirty="0">
                <a:solidFill>
                  <a:srgbClr val="082C6C"/>
                </a:solidFill>
                <a:latin typeface="Times New Roman"/>
                <a:cs typeface="Times New Roman"/>
              </a:rPr>
              <a:t> </a:t>
            </a:r>
            <a:r>
              <a:rPr sz="1800" dirty="0">
                <a:solidFill>
                  <a:srgbClr val="082C6C"/>
                </a:solidFill>
                <a:latin typeface="Times New Roman"/>
                <a:cs typeface="Times New Roman"/>
              </a:rPr>
              <a:t>họ</a:t>
            </a:r>
            <a:r>
              <a:rPr sz="1800" spc="-35" dirty="0">
                <a:solidFill>
                  <a:srgbClr val="082C6C"/>
                </a:solidFill>
                <a:latin typeface="Times New Roman"/>
                <a:cs typeface="Times New Roman"/>
              </a:rPr>
              <a:t> </a:t>
            </a:r>
            <a:r>
              <a:rPr sz="1800" dirty="0">
                <a:solidFill>
                  <a:srgbClr val="082C6C"/>
                </a:solidFill>
                <a:latin typeface="Times New Roman"/>
                <a:cs typeface="Times New Roman"/>
              </a:rPr>
              <a:t>tờ</a:t>
            </a:r>
            <a:r>
              <a:rPr sz="1800" spc="-25" dirty="0">
                <a:solidFill>
                  <a:srgbClr val="082C6C"/>
                </a:solidFill>
                <a:latin typeface="Times New Roman"/>
                <a:cs typeface="Times New Roman"/>
              </a:rPr>
              <a:t> </a:t>
            </a:r>
            <a:r>
              <a:rPr sz="1800" dirty="0">
                <a:solidFill>
                  <a:srgbClr val="082C6C"/>
                </a:solidFill>
                <a:latin typeface="Times New Roman"/>
                <a:cs typeface="Times New Roman"/>
              </a:rPr>
              <a:t>thông</a:t>
            </a:r>
            <a:r>
              <a:rPr sz="1800" spc="-40" dirty="0">
                <a:solidFill>
                  <a:srgbClr val="082C6C"/>
                </a:solidFill>
                <a:latin typeface="Times New Roman"/>
                <a:cs typeface="Times New Roman"/>
              </a:rPr>
              <a:t> </a:t>
            </a:r>
            <a:r>
              <a:rPr sz="1800" dirty="0">
                <a:solidFill>
                  <a:srgbClr val="082C6C"/>
                </a:solidFill>
                <a:latin typeface="Times New Roman"/>
                <a:cs typeface="Times New Roman"/>
              </a:rPr>
              <a:t>tin</a:t>
            </a:r>
            <a:r>
              <a:rPr sz="1800" spc="-35" dirty="0">
                <a:solidFill>
                  <a:srgbClr val="082C6C"/>
                </a:solidFill>
                <a:latin typeface="Times New Roman"/>
                <a:cs typeface="Times New Roman"/>
              </a:rPr>
              <a:t> </a:t>
            </a:r>
            <a:r>
              <a:rPr sz="1800" dirty="0">
                <a:solidFill>
                  <a:srgbClr val="082C6C"/>
                </a:solidFill>
                <a:latin typeface="Times New Roman"/>
                <a:cs typeface="Times New Roman"/>
              </a:rPr>
              <a:t>và</a:t>
            </a:r>
            <a:r>
              <a:rPr sz="1800" spc="-45" dirty="0">
                <a:solidFill>
                  <a:srgbClr val="082C6C"/>
                </a:solidFill>
                <a:latin typeface="Times New Roman"/>
                <a:cs typeface="Times New Roman"/>
              </a:rPr>
              <a:t> </a:t>
            </a:r>
            <a:r>
              <a:rPr sz="1800" dirty="0">
                <a:solidFill>
                  <a:srgbClr val="082C6C"/>
                </a:solidFill>
                <a:latin typeface="Times New Roman"/>
                <a:cs typeface="Times New Roman"/>
              </a:rPr>
              <a:t>thẻ</a:t>
            </a:r>
            <a:r>
              <a:rPr sz="1800" spc="-25" dirty="0">
                <a:solidFill>
                  <a:srgbClr val="082C6C"/>
                </a:solidFill>
                <a:latin typeface="Times New Roman"/>
                <a:cs typeface="Times New Roman"/>
              </a:rPr>
              <a:t> </a:t>
            </a:r>
            <a:r>
              <a:rPr sz="1800" dirty="0">
                <a:solidFill>
                  <a:srgbClr val="082C6C"/>
                </a:solidFill>
                <a:latin typeface="Times New Roman"/>
                <a:cs typeface="Times New Roman"/>
              </a:rPr>
              <a:t>mang</a:t>
            </a:r>
            <a:r>
              <a:rPr sz="1800" spc="-15" dirty="0">
                <a:solidFill>
                  <a:srgbClr val="082C6C"/>
                </a:solidFill>
                <a:latin typeface="Times New Roman"/>
                <a:cs typeface="Times New Roman"/>
              </a:rPr>
              <a:t> </a:t>
            </a:r>
            <a:r>
              <a:rPr sz="1800" spc="-20" dirty="0">
                <a:solidFill>
                  <a:srgbClr val="082C6C"/>
                </a:solidFill>
                <a:latin typeface="Times New Roman"/>
                <a:cs typeface="Times New Roman"/>
              </a:rPr>
              <a:t>đi.)</a:t>
            </a:r>
            <a:endParaRPr sz="1800">
              <a:latin typeface="Times New Roman"/>
              <a:cs typeface="Times New Roman"/>
            </a:endParaRPr>
          </a:p>
        </p:txBody>
      </p:sp>
      <p:sp>
        <p:nvSpPr>
          <p:cNvPr id="6" name="object 6"/>
          <p:cNvSpPr txBox="1"/>
          <p:nvPr/>
        </p:nvSpPr>
        <p:spPr>
          <a:xfrm>
            <a:off x="4522723" y="4119117"/>
            <a:ext cx="5094605" cy="977900"/>
          </a:xfrm>
          <a:prstGeom prst="rect">
            <a:avLst/>
          </a:prstGeom>
        </p:spPr>
        <p:txBody>
          <a:bodyPr vert="horz" wrap="square" lIns="0" tIns="12065" rIns="0" bIns="0" rtlCol="0">
            <a:spAutoFit/>
          </a:bodyPr>
          <a:lstStyle/>
          <a:p>
            <a:pPr marL="12700" marR="5080">
              <a:lnSpc>
                <a:spcPct val="115799"/>
              </a:lnSpc>
              <a:spcBef>
                <a:spcPts val="95"/>
              </a:spcBef>
            </a:pPr>
            <a:r>
              <a:rPr sz="1800" dirty="0">
                <a:solidFill>
                  <a:srgbClr val="082C6C"/>
                </a:solidFill>
                <a:latin typeface="Times New Roman"/>
                <a:cs typeface="Times New Roman"/>
              </a:rPr>
              <a:t>Hãy</a:t>
            </a:r>
            <a:r>
              <a:rPr sz="1800" spc="-15" dirty="0">
                <a:solidFill>
                  <a:srgbClr val="082C6C"/>
                </a:solidFill>
                <a:latin typeface="Times New Roman"/>
                <a:cs typeface="Times New Roman"/>
              </a:rPr>
              <a:t> </a:t>
            </a:r>
            <a:r>
              <a:rPr sz="1800" dirty="0">
                <a:solidFill>
                  <a:srgbClr val="082C6C"/>
                </a:solidFill>
                <a:latin typeface="Times New Roman"/>
                <a:cs typeface="Times New Roman"/>
              </a:rPr>
              <a:t>nhớ</a:t>
            </a:r>
            <a:r>
              <a:rPr sz="1800" spc="-20" dirty="0">
                <a:solidFill>
                  <a:srgbClr val="082C6C"/>
                </a:solidFill>
                <a:latin typeface="Times New Roman"/>
                <a:cs typeface="Times New Roman"/>
              </a:rPr>
              <a:t> </a:t>
            </a:r>
            <a:r>
              <a:rPr sz="1800" dirty="0">
                <a:solidFill>
                  <a:srgbClr val="082C6C"/>
                </a:solidFill>
                <a:latin typeface="Times New Roman"/>
                <a:cs typeface="Times New Roman"/>
              </a:rPr>
              <a:t>sử</a:t>
            </a:r>
            <a:r>
              <a:rPr sz="1800" spc="-5" dirty="0">
                <a:solidFill>
                  <a:srgbClr val="082C6C"/>
                </a:solidFill>
                <a:latin typeface="Times New Roman"/>
                <a:cs typeface="Times New Roman"/>
              </a:rPr>
              <a:t> </a:t>
            </a:r>
            <a:r>
              <a:rPr sz="1800" dirty="0">
                <a:solidFill>
                  <a:srgbClr val="082C6C"/>
                </a:solidFill>
                <a:latin typeface="Times New Roman"/>
                <a:cs typeface="Times New Roman"/>
              </a:rPr>
              <a:t>dụng</a:t>
            </a:r>
            <a:r>
              <a:rPr sz="1800" spc="-10" dirty="0">
                <a:solidFill>
                  <a:srgbClr val="082C6C"/>
                </a:solidFill>
                <a:latin typeface="Times New Roman"/>
                <a:cs typeface="Times New Roman"/>
              </a:rPr>
              <a:t> </a:t>
            </a:r>
            <a:r>
              <a:rPr sz="1800" dirty="0">
                <a:solidFill>
                  <a:srgbClr val="082C6C"/>
                </a:solidFill>
                <a:latin typeface="Times New Roman"/>
                <a:cs typeface="Times New Roman"/>
              </a:rPr>
              <a:t>tôi</a:t>
            </a:r>
            <a:r>
              <a:rPr sz="1800" spc="-20" dirty="0">
                <a:solidFill>
                  <a:srgbClr val="082C6C"/>
                </a:solidFill>
                <a:latin typeface="Times New Roman"/>
                <a:cs typeface="Times New Roman"/>
              </a:rPr>
              <a:t> </a:t>
            </a:r>
            <a:r>
              <a:rPr sz="1800" dirty="0">
                <a:solidFill>
                  <a:srgbClr val="082C6C"/>
                </a:solidFill>
                <a:latin typeface="Times New Roman"/>
                <a:cs typeface="Times New Roman"/>
              </a:rPr>
              <a:t>như</a:t>
            </a:r>
            <a:r>
              <a:rPr sz="1800" spc="-15" dirty="0">
                <a:solidFill>
                  <a:srgbClr val="082C6C"/>
                </a:solidFill>
                <a:latin typeface="Times New Roman"/>
                <a:cs typeface="Times New Roman"/>
              </a:rPr>
              <a:t> </a:t>
            </a:r>
            <a:r>
              <a:rPr sz="1800" dirty="0">
                <a:solidFill>
                  <a:srgbClr val="082C6C"/>
                </a:solidFill>
                <a:latin typeface="Times New Roman"/>
                <a:cs typeface="Times New Roman"/>
              </a:rPr>
              <a:t>một</a:t>
            </a:r>
            <a:r>
              <a:rPr sz="1800" spc="-10" dirty="0">
                <a:solidFill>
                  <a:srgbClr val="082C6C"/>
                </a:solidFill>
                <a:latin typeface="Times New Roman"/>
                <a:cs typeface="Times New Roman"/>
              </a:rPr>
              <a:t> </a:t>
            </a:r>
            <a:r>
              <a:rPr sz="1800" dirty="0">
                <a:solidFill>
                  <a:srgbClr val="082C6C"/>
                </a:solidFill>
                <a:latin typeface="Times New Roman"/>
                <a:cs typeface="Times New Roman"/>
              </a:rPr>
              <a:t>nguồn</a:t>
            </a:r>
            <a:r>
              <a:rPr sz="1800" spc="-10" dirty="0">
                <a:solidFill>
                  <a:srgbClr val="082C6C"/>
                </a:solidFill>
                <a:latin typeface="Times New Roman"/>
                <a:cs typeface="Times New Roman"/>
              </a:rPr>
              <a:t> </a:t>
            </a:r>
            <a:r>
              <a:rPr sz="1800" dirty="0">
                <a:solidFill>
                  <a:srgbClr val="082C6C"/>
                </a:solidFill>
                <a:latin typeface="Times New Roman"/>
                <a:cs typeface="Times New Roman"/>
              </a:rPr>
              <a:t>thông</a:t>
            </a:r>
            <a:r>
              <a:rPr sz="1800" spc="-20" dirty="0">
                <a:solidFill>
                  <a:srgbClr val="082C6C"/>
                </a:solidFill>
                <a:latin typeface="Times New Roman"/>
                <a:cs typeface="Times New Roman"/>
              </a:rPr>
              <a:t> </a:t>
            </a:r>
            <a:r>
              <a:rPr sz="1800" dirty="0">
                <a:solidFill>
                  <a:srgbClr val="082C6C"/>
                </a:solidFill>
                <a:latin typeface="Times New Roman"/>
                <a:cs typeface="Times New Roman"/>
              </a:rPr>
              <a:t>tin</a:t>
            </a:r>
            <a:r>
              <a:rPr sz="1800" spc="-15" dirty="0">
                <a:solidFill>
                  <a:srgbClr val="082C6C"/>
                </a:solidFill>
                <a:latin typeface="Times New Roman"/>
                <a:cs typeface="Times New Roman"/>
              </a:rPr>
              <a:t> </a:t>
            </a:r>
            <a:r>
              <a:rPr sz="1800" dirty="0">
                <a:solidFill>
                  <a:srgbClr val="082C6C"/>
                </a:solidFill>
                <a:latin typeface="Times New Roman"/>
                <a:cs typeface="Times New Roman"/>
              </a:rPr>
              <a:t>về</a:t>
            </a:r>
            <a:r>
              <a:rPr sz="1800" spc="-5" dirty="0">
                <a:solidFill>
                  <a:srgbClr val="082C6C"/>
                </a:solidFill>
                <a:latin typeface="Times New Roman"/>
                <a:cs typeface="Times New Roman"/>
              </a:rPr>
              <a:t> </a:t>
            </a:r>
            <a:r>
              <a:rPr sz="1800" spc="-20" dirty="0">
                <a:solidFill>
                  <a:srgbClr val="082C6C"/>
                </a:solidFill>
                <a:latin typeface="Times New Roman"/>
                <a:cs typeface="Times New Roman"/>
              </a:rPr>
              <a:t>bệnh </a:t>
            </a:r>
            <a:r>
              <a:rPr sz="1800" dirty="0">
                <a:solidFill>
                  <a:srgbClr val="082C6C"/>
                </a:solidFill>
                <a:latin typeface="Times New Roman"/>
                <a:cs typeface="Times New Roman"/>
              </a:rPr>
              <a:t>viêm</a:t>
            </a:r>
            <a:r>
              <a:rPr sz="1800" spc="-40" dirty="0">
                <a:solidFill>
                  <a:srgbClr val="082C6C"/>
                </a:solidFill>
                <a:latin typeface="Times New Roman"/>
                <a:cs typeface="Times New Roman"/>
              </a:rPr>
              <a:t> </a:t>
            </a:r>
            <a:r>
              <a:rPr sz="1800" dirty="0">
                <a:solidFill>
                  <a:srgbClr val="082C6C"/>
                </a:solidFill>
                <a:latin typeface="Times New Roman"/>
                <a:cs typeface="Times New Roman"/>
              </a:rPr>
              <a:t>gan</a:t>
            </a:r>
            <a:r>
              <a:rPr sz="1800" spc="-30" dirty="0">
                <a:solidFill>
                  <a:srgbClr val="082C6C"/>
                </a:solidFill>
                <a:latin typeface="Times New Roman"/>
                <a:cs typeface="Times New Roman"/>
              </a:rPr>
              <a:t> </a:t>
            </a:r>
            <a:r>
              <a:rPr sz="1800" dirty="0">
                <a:solidFill>
                  <a:srgbClr val="082C6C"/>
                </a:solidFill>
                <a:latin typeface="Times New Roman"/>
                <a:cs typeface="Times New Roman"/>
              </a:rPr>
              <a:t>B</a:t>
            </a:r>
            <a:r>
              <a:rPr sz="1800" spc="-35" dirty="0">
                <a:solidFill>
                  <a:srgbClr val="082C6C"/>
                </a:solidFill>
                <a:latin typeface="Times New Roman"/>
                <a:cs typeface="Times New Roman"/>
              </a:rPr>
              <a:t> </a:t>
            </a:r>
            <a:r>
              <a:rPr sz="1800" dirty="0">
                <a:solidFill>
                  <a:srgbClr val="082C6C"/>
                </a:solidFill>
                <a:latin typeface="Times New Roman"/>
                <a:cs typeface="Times New Roman"/>
              </a:rPr>
              <a:t>và</a:t>
            </a:r>
            <a:r>
              <a:rPr sz="1800" spc="-30" dirty="0">
                <a:solidFill>
                  <a:srgbClr val="082C6C"/>
                </a:solidFill>
                <a:latin typeface="Times New Roman"/>
                <a:cs typeface="Times New Roman"/>
              </a:rPr>
              <a:t> </a:t>
            </a:r>
            <a:r>
              <a:rPr sz="1800" dirty="0">
                <a:solidFill>
                  <a:srgbClr val="082C6C"/>
                </a:solidFill>
                <a:latin typeface="Times New Roman"/>
                <a:cs typeface="Times New Roman"/>
              </a:rPr>
              <a:t>hãy</a:t>
            </a:r>
            <a:r>
              <a:rPr sz="1800" spc="-30" dirty="0">
                <a:solidFill>
                  <a:srgbClr val="082C6C"/>
                </a:solidFill>
                <a:latin typeface="Times New Roman"/>
                <a:cs typeface="Times New Roman"/>
              </a:rPr>
              <a:t> </a:t>
            </a:r>
            <a:r>
              <a:rPr sz="1800" dirty="0">
                <a:solidFill>
                  <a:srgbClr val="082C6C"/>
                </a:solidFill>
                <a:latin typeface="Times New Roman"/>
                <a:cs typeface="Times New Roman"/>
              </a:rPr>
              <a:t>khuyến</a:t>
            </a:r>
            <a:r>
              <a:rPr sz="1800" spc="-50" dirty="0">
                <a:solidFill>
                  <a:srgbClr val="082C6C"/>
                </a:solidFill>
                <a:latin typeface="Times New Roman"/>
                <a:cs typeface="Times New Roman"/>
              </a:rPr>
              <a:t> </a:t>
            </a:r>
            <a:r>
              <a:rPr sz="1800" dirty="0">
                <a:solidFill>
                  <a:srgbClr val="082C6C"/>
                </a:solidFill>
                <a:latin typeface="Times New Roman"/>
                <a:cs typeface="Times New Roman"/>
              </a:rPr>
              <a:t>khích</a:t>
            </a:r>
            <a:r>
              <a:rPr sz="1800" spc="-35" dirty="0">
                <a:solidFill>
                  <a:srgbClr val="082C6C"/>
                </a:solidFill>
                <a:latin typeface="Times New Roman"/>
                <a:cs typeface="Times New Roman"/>
              </a:rPr>
              <a:t> </a:t>
            </a:r>
            <a:r>
              <a:rPr sz="1800" dirty="0">
                <a:solidFill>
                  <a:srgbClr val="082C6C"/>
                </a:solidFill>
                <a:latin typeface="Times New Roman"/>
                <a:cs typeface="Times New Roman"/>
              </a:rPr>
              <a:t>những</a:t>
            </a:r>
            <a:r>
              <a:rPr sz="1800" spc="-25" dirty="0">
                <a:solidFill>
                  <a:srgbClr val="082C6C"/>
                </a:solidFill>
                <a:latin typeface="Times New Roman"/>
                <a:cs typeface="Times New Roman"/>
              </a:rPr>
              <a:t> </a:t>
            </a:r>
            <a:r>
              <a:rPr sz="1800" dirty="0">
                <a:solidFill>
                  <a:srgbClr val="082C6C"/>
                </a:solidFill>
                <a:latin typeface="Times New Roman"/>
                <a:cs typeface="Times New Roman"/>
              </a:rPr>
              <a:t>người</a:t>
            </a:r>
            <a:r>
              <a:rPr sz="1800" spc="-35" dirty="0">
                <a:solidFill>
                  <a:srgbClr val="082C6C"/>
                </a:solidFill>
                <a:latin typeface="Times New Roman"/>
                <a:cs typeface="Times New Roman"/>
              </a:rPr>
              <a:t> </a:t>
            </a:r>
            <a:r>
              <a:rPr sz="1800" dirty="0">
                <a:solidFill>
                  <a:srgbClr val="082C6C"/>
                </a:solidFill>
                <a:latin typeface="Times New Roman"/>
                <a:cs typeface="Times New Roman"/>
              </a:rPr>
              <a:t>khác</a:t>
            </a:r>
            <a:r>
              <a:rPr sz="1800" spc="-30" dirty="0">
                <a:solidFill>
                  <a:srgbClr val="082C6C"/>
                </a:solidFill>
                <a:latin typeface="Times New Roman"/>
                <a:cs typeface="Times New Roman"/>
              </a:rPr>
              <a:t> </a:t>
            </a:r>
            <a:r>
              <a:rPr sz="1800" spc="-25" dirty="0">
                <a:solidFill>
                  <a:srgbClr val="082C6C"/>
                </a:solidFill>
                <a:latin typeface="Times New Roman"/>
                <a:cs typeface="Times New Roman"/>
              </a:rPr>
              <a:t>tìm </a:t>
            </a:r>
            <a:r>
              <a:rPr sz="1800" dirty="0">
                <a:solidFill>
                  <a:srgbClr val="082C6C"/>
                </a:solidFill>
                <a:latin typeface="Times New Roman"/>
                <a:cs typeface="Times New Roman"/>
              </a:rPr>
              <a:t>hiểu</a:t>
            </a:r>
            <a:r>
              <a:rPr sz="1800" spc="-40" dirty="0">
                <a:solidFill>
                  <a:srgbClr val="082C6C"/>
                </a:solidFill>
                <a:latin typeface="Times New Roman"/>
                <a:cs typeface="Times New Roman"/>
              </a:rPr>
              <a:t> </a:t>
            </a:r>
            <a:r>
              <a:rPr sz="1800" dirty="0">
                <a:solidFill>
                  <a:srgbClr val="082C6C"/>
                </a:solidFill>
                <a:latin typeface="Times New Roman"/>
                <a:cs typeface="Times New Roman"/>
              </a:rPr>
              <a:t>thêm</a:t>
            </a:r>
            <a:r>
              <a:rPr sz="1800" spc="-60" dirty="0">
                <a:solidFill>
                  <a:srgbClr val="082C6C"/>
                </a:solidFill>
                <a:latin typeface="Times New Roman"/>
                <a:cs typeface="Times New Roman"/>
              </a:rPr>
              <a:t> </a:t>
            </a:r>
            <a:r>
              <a:rPr sz="1800" dirty="0">
                <a:solidFill>
                  <a:srgbClr val="082C6C"/>
                </a:solidFill>
                <a:latin typeface="Times New Roman"/>
                <a:cs typeface="Times New Roman"/>
              </a:rPr>
              <a:t>về</a:t>
            </a:r>
            <a:r>
              <a:rPr sz="1800" spc="-35" dirty="0">
                <a:solidFill>
                  <a:srgbClr val="082C6C"/>
                </a:solidFill>
                <a:latin typeface="Times New Roman"/>
                <a:cs typeface="Times New Roman"/>
              </a:rPr>
              <a:t> </a:t>
            </a:r>
            <a:r>
              <a:rPr sz="1800" dirty="0">
                <a:solidFill>
                  <a:srgbClr val="082C6C"/>
                </a:solidFill>
                <a:latin typeface="Times New Roman"/>
                <a:cs typeface="Times New Roman"/>
              </a:rPr>
              <a:t>bệnh</a:t>
            </a:r>
            <a:r>
              <a:rPr sz="1800" spc="-30" dirty="0">
                <a:solidFill>
                  <a:srgbClr val="082C6C"/>
                </a:solidFill>
                <a:latin typeface="Times New Roman"/>
                <a:cs typeface="Times New Roman"/>
              </a:rPr>
              <a:t> </a:t>
            </a:r>
            <a:r>
              <a:rPr sz="1800" dirty="0">
                <a:solidFill>
                  <a:srgbClr val="082C6C"/>
                </a:solidFill>
                <a:latin typeface="Times New Roman"/>
                <a:cs typeface="Times New Roman"/>
              </a:rPr>
              <a:t>viêm</a:t>
            </a:r>
            <a:r>
              <a:rPr sz="1800" spc="-35" dirty="0">
                <a:solidFill>
                  <a:srgbClr val="082C6C"/>
                </a:solidFill>
                <a:latin typeface="Times New Roman"/>
                <a:cs typeface="Times New Roman"/>
              </a:rPr>
              <a:t> </a:t>
            </a:r>
            <a:r>
              <a:rPr sz="1800" dirty="0">
                <a:solidFill>
                  <a:srgbClr val="082C6C"/>
                </a:solidFill>
                <a:latin typeface="Times New Roman"/>
                <a:cs typeface="Times New Roman"/>
              </a:rPr>
              <a:t>gan</a:t>
            </a:r>
            <a:r>
              <a:rPr sz="1800" spc="-35" dirty="0">
                <a:solidFill>
                  <a:srgbClr val="082C6C"/>
                </a:solidFill>
                <a:latin typeface="Times New Roman"/>
                <a:cs typeface="Times New Roman"/>
              </a:rPr>
              <a:t> </a:t>
            </a:r>
            <a:r>
              <a:rPr sz="1800" dirty="0">
                <a:solidFill>
                  <a:srgbClr val="082C6C"/>
                </a:solidFill>
                <a:latin typeface="Times New Roman"/>
                <a:cs typeface="Times New Roman"/>
              </a:rPr>
              <a:t>B</a:t>
            </a:r>
            <a:r>
              <a:rPr sz="1800" spc="-35" dirty="0">
                <a:solidFill>
                  <a:srgbClr val="082C6C"/>
                </a:solidFill>
                <a:latin typeface="Times New Roman"/>
                <a:cs typeface="Times New Roman"/>
              </a:rPr>
              <a:t> </a:t>
            </a:r>
            <a:r>
              <a:rPr sz="1800" dirty="0">
                <a:solidFill>
                  <a:srgbClr val="082C6C"/>
                </a:solidFill>
                <a:latin typeface="Times New Roman"/>
                <a:cs typeface="Times New Roman"/>
              </a:rPr>
              <a:t>và</a:t>
            </a:r>
            <a:r>
              <a:rPr sz="1800" spc="-35" dirty="0">
                <a:solidFill>
                  <a:srgbClr val="082C6C"/>
                </a:solidFill>
                <a:latin typeface="Times New Roman"/>
                <a:cs typeface="Times New Roman"/>
              </a:rPr>
              <a:t> </a:t>
            </a:r>
            <a:r>
              <a:rPr sz="1800" dirty="0">
                <a:solidFill>
                  <a:srgbClr val="082C6C"/>
                </a:solidFill>
                <a:latin typeface="Times New Roman"/>
                <a:cs typeface="Times New Roman"/>
              </a:rPr>
              <a:t>được</a:t>
            </a:r>
            <a:r>
              <a:rPr sz="1800" spc="-35" dirty="0">
                <a:solidFill>
                  <a:srgbClr val="082C6C"/>
                </a:solidFill>
                <a:latin typeface="Times New Roman"/>
                <a:cs typeface="Times New Roman"/>
              </a:rPr>
              <a:t> </a:t>
            </a:r>
            <a:r>
              <a:rPr sz="1800" dirty="0">
                <a:solidFill>
                  <a:srgbClr val="082C6C"/>
                </a:solidFill>
                <a:latin typeface="Times New Roman"/>
                <a:cs typeface="Times New Roman"/>
              </a:rPr>
              <a:t>xét</a:t>
            </a:r>
            <a:r>
              <a:rPr sz="1800" spc="-45" dirty="0">
                <a:solidFill>
                  <a:srgbClr val="082C6C"/>
                </a:solidFill>
                <a:latin typeface="Times New Roman"/>
                <a:cs typeface="Times New Roman"/>
              </a:rPr>
              <a:t> </a:t>
            </a:r>
            <a:r>
              <a:rPr sz="1800" spc="-10" dirty="0">
                <a:solidFill>
                  <a:srgbClr val="082C6C"/>
                </a:solidFill>
                <a:latin typeface="Times New Roman"/>
                <a:cs typeface="Times New Roman"/>
              </a:rPr>
              <a:t>nghiệm!"</a:t>
            </a:r>
            <a:endParaRPr sz="1800">
              <a:latin typeface="Times New Roman"/>
              <a:cs typeface="Times New Roman"/>
            </a:endParaRPr>
          </a:p>
        </p:txBody>
      </p:sp>
      <p:pic>
        <p:nvPicPr>
          <p:cNvPr id="7" name="object 7"/>
          <p:cNvPicPr/>
          <p:nvPr/>
        </p:nvPicPr>
        <p:blipFill>
          <a:blip r:embed="rId2" cstate="print"/>
          <a:stretch>
            <a:fillRect/>
          </a:stretch>
        </p:blipFill>
        <p:spPr>
          <a:xfrm>
            <a:off x="320040" y="1839467"/>
            <a:ext cx="3558540" cy="2564891"/>
          </a:xfrm>
          <a:prstGeom prst="rect">
            <a:avLst/>
          </a:prstGeom>
        </p:spPr>
      </p:pic>
      <p:sp>
        <p:nvSpPr>
          <p:cNvPr id="8" name="Rectangle 1">
            <a:extLst>
              <a:ext uri="{FF2B5EF4-FFF2-40B4-BE49-F238E27FC236}">
                <a16:creationId xmlns:a16="http://schemas.microsoft.com/office/drawing/2014/main" id="{839216B5-DBF5-012E-CBD9-551AC3137D9A}"/>
              </a:ext>
            </a:extLst>
          </p:cNvPr>
          <p:cNvSpPr>
            <a:spLocks noChangeArrowheads="1"/>
          </p:cNvSpPr>
          <p:nvPr/>
        </p:nvSpPr>
        <p:spPr bwMode="auto">
          <a:xfrm>
            <a:off x="107267" y="7247778"/>
            <a:ext cx="9148338" cy="15582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4283" rIns="0" bIns="-14283"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200" b="0" i="0" u="none" strike="noStrike" cap="none" normalizeH="0" baseline="0" dirty="0">
                <a:ln>
                  <a:noFill/>
                </a:ln>
                <a:solidFill>
                  <a:srgbClr val="202124"/>
                </a:solidFill>
                <a:effectLst/>
                <a:latin typeface="inherit"/>
              </a:rPr>
              <a:t>Tài liệu giáo dục này được tạo ra một phần bằng kinh phí từ Trung tâm Kiểm soát và Phòng ngừa Dịch bệnh theo giải thưởng #5NU51PS005196-02</a:t>
            </a:r>
            <a:r>
              <a:rPr kumimoji="0" lang="vi-VN" altLang="en-US" sz="100" b="0" i="0" u="none" strike="noStrike" cap="none" normalizeH="0" baseline="0" dirty="0">
                <a:ln>
                  <a:noFill/>
                </a:ln>
                <a:solidFill>
                  <a:schemeClr val="tx1"/>
                </a:solidFill>
                <a:effectLst/>
              </a:rPr>
              <a:t> </a:t>
            </a:r>
            <a:endParaRPr kumimoji="0" lang="vi-VN" altLang="en-US" sz="105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0477500" cy="7505700"/>
            <a:chOff x="0" y="0"/>
            <a:chExt cx="10477500" cy="7505700"/>
          </a:xfrm>
        </p:grpSpPr>
        <p:pic>
          <p:nvPicPr>
            <p:cNvPr id="3" name="object 3"/>
            <p:cNvPicPr/>
            <p:nvPr/>
          </p:nvPicPr>
          <p:blipFill>
            <a:blip r:embed="rId2" cstate="print"/>
            <a:stretch>
              <a:fillRect/>
            </a:stretch>
          </p:blipFill>
          <p:spPr>
            <a:xfrm>
              <a:off x="0" y="0"/>
              <a:ext cx="10477499" cy="7505698"/>
            </a:xfrm>
            <a:prstGeom prst="rect">
              <a:avLst/>
            </a:prstGeom>
          </p:spPr>
        </p:pic>
        <p:pic>
          <p:nvPicPr>
            <p:cNvPr id="4" name="object 4"/>
            <p:cNvPicPr/>
            <p:nvPr/>
          </p:nvPicPr>
          <p:blipFill>
            <a:blip r:embed="rId3" cstate="print"/>
            <a:stretch>
              <a:fillRect/>
            </a:stretch>
          </p:blipFill>
          <p:spPr>
            <a:xfrm>
              <a:off x="0" y="0"/>
              <a:ext cx="10477499" cy="751331"/>
            </a:xfrm>
            <a:prstGeom prst="rect">
              <a:avLst/>
            </a:prstGeom>
          </p:spPr>
        </p:pic>
        <p:pic>
          <p:nvPicPr>
            <p:cNvPr id="5" name="object 5"/>
            <p:cNvPicPr/>
            <p:nvPr/>
          </p:nvPicPr>
          <p:blipFill>
            <a:blip r:embed="rId4" cstate="print"/>
            <a:stretch>
              <a:fillRect/>
            </a:stretch>
          </p:blipFill>
          <p:spPr>
            <a:xfrm>
              <a:off x="281939" y="1677923"/>
              <a:ext cx="3474720" cy="2490216"/>
            </a:xfrm>
            <a:prstGeom prst="rect">
              <a:avLst/>
            </a:prstGeom>
          </p:spPr>
        </p:pic>
      </p:grpSp>
      <p:sp>
        <p:nvSpPr>
          <p:cNvPr id="6" name="object 6"/>
          <p:cNvSpPr txBox="1"/>
          <p:nvPr/>
        </p:nvSpPr>
        <p:spPr>
          <a:xfrm>
            <a:off x="269544" y="1216279"/>
            <a:ext cx="2647315" cy="292735"/>
          </a:xfrm>
          <a:prstGeom prst="rect">
            <a:avLst/>
          </a:prstGeom>
        </p:spPr>
        <p:txBody>
          <a:bodyPr vert="horz" wrap="square" lIns="0" tIns="12700" rIns="0" bIns="0" rtlCol="0">
            <a:spAutoFit/>
          </a:bodyPr>
          <a:lstStyle/>
          <a:p>
            <a:pPr marL="12700">
              <a:lnSpc>
                <a:spcPct val="100000"/>
              </a:lnSpc>
              <a:spcBef>
                <a:spcPts val="100"/>
              </a:spcBef>
            </a:pPr>
            <a:r>
              <a:rPr sz="1750" dirty="0">
                <a:latin typeface="Arial"/>
                <a:cs typeface="Arial"/>
              </a:rPr>
              <a:t>Kịch</a:t>
            </a:r>
            <a:r>
              <a:rPr sz="1750" spc="-30" dirty="0">
                <a:latin typeface="Arial"/>
                <a:cs typeface="Arial"/>
              </a:rPr>
              <a:t> </a:t>
            </a:r>
            <a:r>
              <a:rPr sz="1750" dirty="0">
                <a:latin typeface="Arial"/>
                <a:cs typeface="Arial"/>
              </a:rPr>
              <a:t>bản</a:t>
            </a:r>
            <a:r>
              <a:rPr sz="1750" spc="-30" dirty="0">
                <a:latin typeface="Arial"/>
                <a:cs typeface="Arial"/>
              </a:rPr>
              <a:t> </a:t>
            </a:r>
            <a:r>
              <a:rPr sz="1750" dirty="0">
                <a:latin typeface="Arial"/>
                <a:cs typeface="Arial"/>
              </a:rPr>
              <a:t>cùa</a:t>
            </a:r>
            <a:r>
              <a:rPr sz="1750" spc="-30" dirty="0">
                <a:latin typeface="Arial"/>
                <a:cs typeface="Arial"/>
              </a:rPr>
              <a:t> </a:t>
            </a:r>
            <a:r>
              <a:rPr sz="1750" dirty="0">
                <a:latin typeface="Arial"/>
                <a:cs typeface="Arial"/>
              </a:rPr>
              <a:t>nhà</a:t>
            </a:r>
            <a:r>
              <a:rPr sz="1750" spc="-20" dirty="0">
                <a:latin typeface="Arial"/>
                <a:cs typeface="Arial"/>
              </a:rPr>
              <a:t> </a:t>
            </a:r>
            <a:r>
              <a:rPr sz="1750" dirty="0">
                <a:latin typeface="Arial"/>
                <a:cs typeface="Arial"/>
              </a:rPr>
              <a:t>giáo</a:t>
            </a:r>
            <a:r>
              <a:rPr sz="1750" spc="-30" dirty="0">
                <a:latin typeface="Arial"/>
                <a:cs typeface="Arial"/>
              </a:rPr>
              <a:t> </a:t>
            </a:r>
            <a:r>
              <a:rPr sz="1750" spc="-25" dirty="0">
                <a:latin typeface="Arial"/>
                <a:cs typeface="Arial"/>
              </a:rPr>
              <a:t>dục</a:t>
            </a:r>
            <a:endParaRPr sz="1750">
              <a:latin typeface="Arial"/>
              <a:cs typeface="Arial"/>
            </a:endParaRPr>
          </a:p>
        </p:txBody>
      </p:sp>
      <p:sp>
        <p:nvSpPr>
          <p:cNvPr id="7" name="object 7"/>
          <p:cNvSpPr txBox="1"/>
          <p:nvPr/>
        </p:nvSpPr>
        <p:spPr>
          <a:xfrm>
            <a:off x="506374" y="4237405"/>
            <a:ext cx="2722245" cy="662940"/>
          </a:xfrm>
          <a:prstGeom prst="rect">
            <a:avLst/>
          </a:prstGeom>
        </p:spPr>
        <p:txBody>
          <a:bodyPr vert="horz" wrap="square" lIns="0" tIns="12700" rIns="0" bIns="0" rtlCol="0">
            <a:spAutoFit/>
          </a:bodyPr>
          <a:lstStyle/>
          <a:p>
            <a:pPr marL="1152525" marR="5080" indent="-1140460">
              <a:lnSpc>
                <a:spcPct val="119400"/>
              </a:lnSpc>
              <a:spcBef>
                <a:spcPts val="100"/>
              </a:spcBef>
            </a:pPr>
            <a:r>
              <a:rPr sz="1750" dirty="0">
                <a:latin typeface="Arial"/>
                <a:cs typeface="Arial"/>
              </a:rPr>
              <a:t>Thành</a:t>
            </a:r>
            <a:r>
              <a:rPr sz="1750" spc="-50" dirty="0">
                <a:latin typeface="Arial"/>
                <a:cs typeface="Arial"/>
              </a:rPr>
              <a:t> </a:t>
            </a:r>
            <a:r>
              <a:rPr sz="1750" dirty="0">
                <a:latin typeface="Arial"/>
                <a:cs typeface="Arial"/>
              </a:rPr>
              <a:t>viên</a:t>
            </a:r>
            <a:r>
              <a:rPr sz="1750" spc="-40" dirty="0">
                <a:latin typeface="Arial"/>
                <a:cs typeface="Arial"/>
              </a:rPr>
              <a:t> </a:t>
            </a:r>
            <a:r>
              <a:rPr sz="1750" dirty="0">
                <a:latin typeface="Arial"/>
                <a:cs typeface="Arial"/>
              </a:rPr>
              <a:t>cộng</a:t>
            </a:r>
            <a:r>
              <a:rPr sz="1750" spc="-55" dirty="0">
                <a:latin typeface="Arial"/>
                <a:cs typeface="Arial"/>
              </a:rPr>
              <a:t> </a:t>
            </a:r>
            <a:r>
              <a:rPr sz="1750" dirty="0">
                <a:latin typeface="Arial"/>
                <a:cs typeface="Arial"/>
              </a:rPr>
              <a:t>đồng</a:t>
            </a:r>
            <a:r>
              <a:rPr sz="1750" spc="-50" dirty="0">
                <a:latin typeface="Arial"/>
                <a:cs typeface="Arial"/>
              </a:rPr>
              <a:t> </a:t>
            </a:r>
            <a:r>
              <a:rPr sz="1750" spc="-20" dirty="0">
                <a:latin typeface="Arial"/>
                <a:cs typeface="Arial"/>
              </a:rPr>
              <a:t>nhìn thấy</a:t>
            </a:r>
            <a:endParaRPr sz="1750">
              <a:latin typeface="Arial"/>
              <a:cs typeface="Arial"/>
            </a:endParaRPr>
          </a:p>
        </p:txBody>
      </p:sp>
      <p:sp>
        <p:nvSpPr>
          <p:cNvPr id="8" name="object 8"/>
          <p:cNvSpPr txBox="1"/>
          <p:nvPr/>
        </p:nvSpPr>
        <p:spPr>
          <a:xfrm>
            <a:off x="4400550" y="692200"/>
            <a:ext cx="5807075" cy="1283970"/>
          </a:xfrm>
          <a:prstGeom prst="rect">
            <a:avLst/>
          </a:prstGeom>
        </p:spPr>
        <p:txBody>
          <a:bodyPr vert="horz" wrap="square" lIns="0" tIns="12700" rIns="0" bIns="0" rtlCol="0">
            <a:spAutoFit/>
          </a:bodyPr>
          <a:lstStyle/>
          <a:p>
            <a:pPr marL="12700" marR="5080">
              <a:lnSpc>
                <a:spcPct val="117100"/>
              </a:lnSpc>
              <a:spcBef>
                <a:spcPts val="100"/>
              </a:spcBef>
            </a:pPr>
            <a:r>
              <a:rPr sz="2350" dirty="0">
                <a:solidFill>
                  <a:srgbClr val="092D6D"/>
                </a:solidFill>
                <a:latin typeface="Arial"/>
                <a:cs typeface="Arial"/>
              </a:rPr>
              <a:t>“Vì</a:t>
            </a:r>
            <a:r>
              <a:rPr sz="2350" spc="170" dirty="0">
                <a:solidFill>
                  <a:srgbClr val="092D6D"/>
                </a:solidFill>
                <a:latin typeface="Arial"/>
                <a:cs typeface="Arial"/>
              </a:rPr>
              <a:t> </a:t>
            </a:r>
            <a:r>
              <a:rPr sz="2350" dirty="0">
                <a:solidFill>
                  <a:srgbClr val="092D6D"/>
                </a:solidFill>
                <a:latin typeface="Arial"/>
                <a:cs typeface="Arial"/>
              </a:rPr>
              <a:t>vậy,</a:t>
            </a:r>
            <a:r>
              <a:rPr sz="2350" spc="185" dirty="0">
                <a:solidFill>
                  <a:srgbClr val="092D6D"/>
                </a:solidFill>
                <a:latin typeface="Arial"/>
                <a:cs typeface="Arial"/>
              </a:rPr>
              <a:t> </a:t>
            </a:r>
            <a:r>
              <a:rPr sz="2350" dirty="0">
                <a:solidFill>
                  <a:srgbClr val="092D6D"/>
                </a:solidFill>
                <a:latin typeface="Arial"/>
                <a:cs typeface="Arial"/>
              </a:rPr>
              <a:t>bạn</a:t>
            </a:r>
            <a:r>
              <a:rPr sz="2350" spc="185" dirty="0">
                <a:solidFill>
                  <a:srgbClr val="092D6D"/>
                </a:solidFill>
                <a:latin typeface="Arial"/>
                <a:cs typeface="Arial"/>
              </a:rPr>
              <a:t> </a:t>
            </a:r>
            <a:r>
              <a:rPr sz="2350" dirty="0">
                <a:solidFill>
                  <a:srgbClr val="092D6D"/>
                </a:solidFill>
                <a:latin typeface="Arial"/>
                <a:cs typeface="Arial"/>
              </a:rPr>
              <a:t>có</a:t>
            </a:r>
            <a:r>
              <a:rPr sz="2350" spc="185" dirty="0">
                <a:solidFill>
                  <a:srgbClr val="092D6D"/>
                </a:solidFill>
                <a:latin typeface="Arial"/>
                <a:cs typeface="Arial"/>
              </a:rPr>
              <a:t> </a:t>
            </a:r>
            <a:r>
              <a:rPr sz="2350" dirty="0">
                <a:solidFill>
                  <a:srgbClr val="092D6D"/>
                </a:solidFill>
                <a:latin typeface="Arial"/>
                <a:cs typeface="Arial"/>
              </a:rPr>
              <a:t>thể</a:t>
            </a:r>
            <a:r>
              <a:rPr sz="2350" spc="190" dirty="0">
                <a:solidFill>
                  <a:srgbClr val="092D6D"/>
                </a:solidFill>
                <a:latin typeface="Arial"/>
                <a:cs typeface="Arial"/>
              </a:rPr>
              <a:t> </a:t>
            </a:r>
            <a:r>
              <a:rPr sz="2350" dirty="0">
                <a:solidFill>
                  <a:srgbClr val="092D6D"/>
                </a:solidFill>
                <a:latin typeface="Arial"/>
                <a:cs typeface="Arial"/>
              </a:rPr>
              <a:t>thắc</a:t>
            </a:r>
            <a:r>
              <a:rPr sz="2350" spc="190" dirty="0">
                <a:solidFill>
                  <a:srgbClr val="092D6D"/>
                </a:solidFill>
                <a:latin typeface="Arial"/>
                <a:cs typeface="Arial"/>
              </a:rPr>
              <a:t> </a:t>
            </a:r>
            <a:r>
              <a:rPr sz="2350" dirty="0">
                <a:solidFill>
                  <a:srgbClr val="092D6D"/>
                </a:solidFill>
                <a:latin typeface="Arial"/>
                <a:cs typeface="Arial"/>
              </a:rPr>
              <a:t>mắc</a:t>
            </a:r>
            <a:r>
              <a:rPr sz="2350" spc="190" dirty="0">
                <a:solidFill>
                  <a:srgbClr val="092D6D"/>
                </a:solidFill>
                <a:latin typeface="Arial"/>
                <a:cs typeface="Arial"/>
              </a:rPr>
              <a:t> </a:t>
            </a:r>
            <a:r>
              <a:rPr sz="2350" dirty="0">
                <a:solidFill>
                  <a:srgbClr val="092D6D"/>
                </a:solidFill>
                <a:latin typeface="Arial"/>
                <a:cs typeface="Arial"/>
              </a:rPr>
              <a:t>'tại</a:t>
            </a:r>
            <a:r>
              <a:rPr sz="2350" spc="195" dirty="0">
                <a:solidFill>
                  <a:srgbClr val="092D6D"/>
                </a:solidFill>
                <a:latin typeface="Arial"/>
                <a:cs typeface="Arial"/>
              </a:rPr>
              <a:t> </a:t>
            </a:r>
            <a:r>
              <a:rPr sz="2350" dirty="0">
                <a:solidFill>
                  <a:srgbClr val="092D6D"/>
                </a:solidFill>
                <a:latin typeface="Arial"/>
                <a:cs typeface="Arial"/>
              </a:rPr>
              <a:t>sao</a:t>
            </a:r>
            <a:r>
              <a:rPr sz="2350" spc="200" dirty="0">
                <a:solidFill>
                  <a:srgbClr val="092D6D"/>
                </a:solidFill>
                <a:latin typeface="Arial"/>
                <a:cs typeface="Arial"/>
              </a:rPr>
              <a:t> </a:t>
            </a:r>
            <a:r>
              <a:rPr sz="2350" spc="-20" dirty="0">
                <a:solidFill>
                  <a:srgbClr val="092D6D"/>
                </a:solidFill>
                <a:latin typeface="Arial"/>
                <a:cs typeface="Arial"/>
              </a:rPr>
              <a:t>viêm </a:t>
            </a:r>
            <a:r>
              <a:rPr sz="2350" spc="-25" dirty="0">
                <a:solidFill>
                  <a:srgbClr val="092D6D"/>
                </a:solidFill>
                <a:latin typeface="Arial"/>
                <a:cs typeface="Arial"/>
              </a:rPr>
              <a:t>gan</a:t>
            </a:r>
            <a:endParaRPr sz="2350">
              <a:latin typeface="Arial"/>
              <a:cs typeface="Arial"/>
            </a:endParaRPr>
          </a:p>
          <a:p>
            <a:pPr marL="12700">
              <a:lnSpc>
                <a:spcPct val="100000"/>
              </a:lnSpc>
              <a:spcBef>
                <a:spcPts val="480"/>
              </a:spcBef>
            </a:pPr>
            <a:r>
              <a:rPr sz="2350" dirty="0">
                <a:solidFill>
                  <a:srgbClr val="092D6D"/>
                </a:solidFill>
                <a:latin typeface="Arial"/>
                <a:cs typeface="Arial"/>
              </a:rPr>
              <a:t>B</a:t>
            </a:r>
            <a:r>
              <a:rPr sz="2350" spc="-55" dirty="0">
                <a:solidFill>
                  <a:srgbClr val="092D6D"/>
                </a:solidFill>
                <a:latin typeface="Arial"/>
                <a:cs typeface="Arial"/>
              </a:rPr>
              <a:t> </a:t>
            </a:r>
            <a:r>
              <a:rPr sz="2350" dirty="0">
                <a:solidFill>
                  <a:srgbClr val="092D6D"/>
                </a:solidFill>
                <a:latin typeface="Arial"/>
                <a:cs typeface="Arial"/>
              </a:rPr>
              <a:t>lại</a:t>
            </a:r>
            <a:r>
              <a:rPr sz="2350" spc="-35" dirty="0">
                <a:solidFill>
                  <a:srgbClr val="092D6D"/>
                </a:solidFill>
                <a:latin typeface="Arial"/>
                <a:cs typeface="Arial"/>
              </a:rPr>
              <a:t> </a:t>
            </a:r>
            <a:r>
              <a:rPr sz="2350" dirty="0">
                <a:solidFill>
                  <a:srgbClr val="092D6D"/>
                </a:solidFill>
                <a:latin typeface="Arial"/>
                <a:cs typeface="Arial"/>
              </a:rPr>
              <a:t>liên</a:t>
            </a:r>
            <a:r>
              <a:rPr sz="2350" spc="-30" dirty="0">
                <a:solidFill>
                  <a:srgbClr val="092D6D"/>
                </a:solidFill>
                <a:latin typeface="Arial"/>
                <a:cs typeface="Arial"/>
              </a:rPr>
              <a:t> </a:t>
            </a:r>
            <a:r>
              <a:rPr sz="2350" dirty="0">
                <a:solidFill>
                  <a:srgbClr val="092D6D"/>
                </a:solidFill>
                <a:latin typeface="Arial"/>
                <a:cs typeface="Arial"/>
              </a:rPr>
              <a:t>quan</a:t>
            </a:r>
            <a:r>
              <a:rPr sz="2350" spc="-25" dirty="0">
                <a:solidFill>
                  <a:srgbClr val="092D6D"/>
                </a:solidFill>
                <a:latin typeface="Arial"/>
                <a:cs typeface="Arial"/>
              </a:rPr>
              <a:t> </a:t>
            </a:r>
            <a:r>
              <a:rPr sz="2350" dirty="0">
                <a:solidFill>
                  <a:srgbClr val="092D6D"/>
                </a:solidFill>
                <a:latin typeface="Arial"/>
                <a:cs typeface="Arial"/>
              </a:rPr>
              <a:t>đến</a:t>
            </a:r>
            <a:r>
              <a:rPr sz="2350" spc="-35" dirty="0">
                <a:solidFill>
                  <a:srgbClr val="092D6D"/>
                </a:solidFill>
                <a:latin typeface="Arial"/>
                <a:cs typeface="Arial"/>
              </a:rPr>
              <a:t> </a:t>
            </a:r>
            <a:r>
              <a:rPr sz="2350" spc="-20" dirty="0">
                <a:solidFill>
                  <a:srgbClr val="092D6D"/>
                </a:solidFill>
                <a:latin typeface="Arial"/>
                <a:cs typeface="Arial"/>
              </a:rPr>
              <a:t>tôi?'</a:t>
            </a:r>
            <a:endParaRPr sz="2350">
              <a:latin typeface="Arial"/>
              <a:cs typeface="Arial"/>
            </a:endParaRPr>
          </a:p>
        </p:txBody>
      </p:sp>
      <p:sp>
        <p:nvSpPr>
          <p:cNvPr id="9" name="object 9"/>
          <p:cNvSpPr txBox="1"/>
          <p:nvPr/>
        </p:nvSpPr>
        <p:spPr>
          <a:xfrm>
            <a:off x="4400550" y="2368802"/>
            <a:ext cx="5809615" cy="2541270"/>
          </a:xfrm>
          <a:prstGeom prst="rect">
            <a:avLst/>
          </a:prstGeom>
        </p:spPr>
        <p:txBody>
          <a:bodyPr vert="horz" wrap="square" lIns="0" tIns="13335" rIns="0" bIns="0" rtlCol="0">
            <a:spAutoFit/>
          </a:bodyPr>
          <a:lstStyle/>
          <a:p>
            <a:pPr marL="12700" marR="5080" algn="just">
              <a:lnSpc>
                <a:spcPct val="117000"/>
              </a:lnSpc>
              <a:spcBef>
                <a:spcPts val="105"/>
              </a:spcBef>
            </a:pPr>
            <a:r>
              <a:rPr sz="2350" dirty="0">
                <a:solidFill>
                  <a:srgbClr val="092D6D"/>
                </a:solidFill>
                <a:latin typeface="Arial"/>
                <a:cs typeface="Arial"/>
              </a:rPr>
              <a:t>Điều</a:t>
            </a:r>
            <a:r>
              <a:rPr sz="2350" spc="335" dirty="0">
                <a:solidFill>
                  <a:srgbClr val="092D6D"/>
                </a:solidFill>
                <a:latin typeface="Arial"/>
                <a:cs typeface="Arial"/>
              </a:rPr>
              <a:t> </a:t>
            </a:r>
            <a:r>
              <a:rPr sz="2350" dirty="0">
                <a:solidFill>
                  <a:srgbClr val="092D6D"/>
                </a:solidFill>
                <a:latin typeface="Arial"/>
                <a:cs typeface="Arial"/>
              </a:rPr>
              <a:t>quan</a:t>
            </a:r>
            <a:r>
              <a:rPr sz="2350" spc="345" dirty="0">
                <a:solidFill>
                  <a:srgbClr val="092D6D"/>
                </a:solidFill>
                <a:latin typeface="Arial"/>
                <a:cs typeface="Arial"/>
              </a:rPr>
              <a:t> </a:t>
            </a:r>
            <a:r>
              <a:rPr sz="2350" dirty="0">
                <a:solidFill>
                  <a:srgbClr val="092D6D"/>
                </a:solidFill>
                <a:latin typeface="Arial"/>
                <a:cs typeface="Arial"/>
              </a:rPr>
              <a:t>trọng</a:t>
            </a:r>
            <a:r>
              <a:rPr sz="2350" spc="330" dirty="0">
                <a:solidFill>
                  <a:srgbClr val="092D6D"/>
                </a:solidFill>
                <a:latin typeface="Arial"/>
                <a:cs typeface="Arial"/>
              </a:rPr>
              <a:t> </a:t>
            </a:r>
            <a:r>
              <a:rPr sz="2350" dirty="0">
                <a:solidFill>
                  <a:srgbClr val="092D6D"/>
                </a:solidFill>
                <a:latin typeface="Arial"/>
                <a:cs typeface="Arial"/>
              </a:rPr>
              <a:t>là</a:t>
            </a:r>
            <a:r>
              <a:rPr sz="2350" spc="345" dirty="0">
                <a:solidFill>
                  <a:srgbClr val="092D6D"/>
                </a:solidFill>
                <a:latin typeface="Arial"/>
                <a:cs typeface="Arial"/>
              </a:rPr>
              <a:t> </a:t>
            </a:r>
            <a:r>
              <a:rPr sz="2350" dirty="0">
                <a:solidFill>
                  <a:srgbClr val="092D6D"/>
                </a:solidFill>
                <a:latin typeface="Arial"/>
                <a:cs typeface="Arial"/>
              </a:rPr>
              <a:t>phải</a:t>
            </a:r>
            <a:r>
              <a:rPr sz="2350" spc="340" dirty="0">
                <a:solidFill>
                  <a:srgbClr val="092D6D"/>
                </a:solidFill>
                <a:latin typeface="Arial"/>
                <a:cs typeface="Arial"/>
              </a:rPr>
              <a:t> </a:t>
            </a:r>
            <a:r>
              <a:rPr sz="2350" dirty="0">
                <a:solidFill>
                  <a:srgbClr val="092D6D"/>
                </a:solidFill>
                <a:latin typeface="Arial"/>
                <a:cs typeface="Arial"/>
              </a:rPr>
              <a:t>tìm</a:t>
            </a:r>
            <a:r>
              <a:rPr sz="2350" spc="340" dirty="0">
                <a:solidFill>
                  <a:srgbClr val="092D6D"/>
                </a:solidFill>
                <a:latin typeface="Arial"/>
                <a:cs typeface="Arial"/>
              </a:rPr>
              <a:t> </a:t>
            </a:r>
            <a:r>
              <a:rPr sz="2350" dirty="0">
                <a:solidFill>
                  <a:srgbClr val="092D6D"/>
                </a:solidFill>
                <a:latin typeface="Arial"/>
                <a:cs typeface="Arial"/>
              </a:rPr>
              <a:t>hiểu</a:t>
            </a:r>
            <a:r>
              <a:rPr sz="2350" spc="350" dirty="0">
                <a:solidFill>
                  <a:srgbClr val="092D6D"/>
                </a:solidFill>
                <a:latin typeface="Arial"/>
                <a:cs typeface="Arial"/>
              </a:rPr>
              <a:t> </a:t>
            </a:r>
            <a:r>
              <a:rPr sz="2350" dirty="0">
                <a:solidFill>
                  <a:srgbClr val="092D6D"/>
                </a:solidFill>
                <a:latin typeface="Arial"/>
                <a:cs typeface="Arial"/>
              </a:rPr>
              <a:t>về</a:t>
            </a:r>
            <a:r>
              <a:rPr sz="2350" spc="335" dirty="0">
                <a:solidFill>
                  <a:srgbClr val="092D6D"/>
                </a:solidFill>
                <a:latin typeface="Arial"/>
                <a:cs typeface="Arial"/>
              </a:rPr>
              <a:t> </a:t>
            </a:r>
            <a:r>
              <a:rPr sz="2350" spc="-20" dirty="0">
                <a:solidFill>
                  <a:srgbClr val="092D6D"/>
                </a:solidFill>
                <a:latin typeface="Arial"/>
                <a:cs typeface="Arial"/>
              </a:rPr>
              <a:t>bệnh </a:t>
            </a:r>
            <a:r>
              <a:rPr sz="2350" dirty="0">
                <a:solidFill>
                  <a:srgbClr val="092D6D"/>
                </a:solidFill>
                <a:latin typeface="Arial"/>
                <a:cs typeface="Arial"/>
              </a:rPr>
              <a:t>viêm</a:t>
            </a:r>
            <a:r>
              <a:rPr sz="2350" spc="-15" dirty="0">
                <a:solidFill>
                  <a:srgbClr val="092D6D"/>
                </a:solidFill>
                <a:latin typeface="Arial"/>
                <a:cs typeface="Arial"/>
              </a:rPr>
              <a:t> </a:t>
            </a:r>
            <a:r>
              <a:rPr sz="2350" dirty="0">
                <a:solidFill>
                  <a:srgbClr val="092D6D"/>
                </a:solidFill>
                <a:latin typeface="Arial"/>
                <a:cs typeface="Arial"/>
              </a:rPr>
              <a:t>gan</a:t>
            </a:r>
            <a:r>
              <a:rPr sz="2350" spc="15" dirty="0">
                <a:solidFill>
                  <a:srgbClr val="092D6D"/>
                </a:solidFill>
                <a:latin typeface="Arial"/>
                <a:cs typeface="Arial"/>
              </a:rPr>
              <a:t> </a:t>
            </a:r>
            <a:r>
              <a:rPr sz="2350" dirty="0">
                <a:solidFill>
                  <a:srgbClr val="092D6D"/>
                </a:solidFill>
                <a:latin typeface="Arial"/>
                <a:cs typeface="Arial"/>
              </a:rPr>
              <a:t>B</a:t>
            </a:r>
            <a:r>
              <a:rPr sz="2350" spc="-5" dirty="0">
                <a:solidFill>
                  <a:srgbClr val="092D6D"/>
                </a:solidFill>
                <a:latin typeface="Arial"/>
                <a:cs typeface="Arial"/>
              </a:rPr>
              <a:t> </a:t>
            </a:r>
            <a:r>
              <a:rPr sz="2350" dirty="0">
                <a:solidFill>
                  <a:srgbClr val="092D6D"/>
                </a:solidFill>
                <a:latin typeface="Arial"/>
                <a:cs typeface="Arial"/>
              </a:rPr>
              <a:t>vì</a:t>
            </a:r>
            <a:r>
              <a:rPr sz="2350" spc="-10" dirty="0">
                <a:solidFill>
                  <a:srgbClr val="092D6D"/>
                </a:solidFill>
                <a:latin typeface="Arial"/>
                <a:cs typeface="Arial"/>
              </a:rPr>
              <a:t> </a:t>
            </a:r>
            <a:r>
              <a:rPr sz="2350" dirty="0">
                <a:solidFill>
                  <a:srgbClr val="092D6D"/>
                </a:solidFill>
                <a:latin typeface="Arial"/>
                <a:cs typeface="Arial"/>
              </a:rPr>
              <a:t>đây</a:t>
            </a:r>
            <a:r>
              <a:rPr sz="2350" spc="5" dirty="0">
                <a:solidFill>
                  <a:srgbClr val="092D6D"/>
                </a:solidFill>
                <a:latin typeface="Arial"/>
                <a:cs typeface="Arial"/>
              </a:rPr>
              <a:t> </a:t>
            </a:r>
            <a:r>
              <a:rPr sz="2350" dirty="0">
                <a:solidFill>
                  <a:srgbClr val="092D6D"/>
                </a:solidFill>
                <a:latin typeface="Arial"/>
                <a:cs typeface="Arial"/>
              </a:rPr>
              <a:t>là</a:t>
            </a:r>
            <a:r>
              <a:rPr sz="2350" spc="5" dirty="0">
                <a:solidFill>
                  <a:srgbClr val="092D6D"/>
                </a:solidFill>
                <a:latin typeface="Arial"/>
                <a:cs typeface="Arial"/>
              </a:rPr>
              <a:t> </a:t>
            </a:r>
            <a:r>
              <a:rPr sz="2350" dirty="0">
                <a:solidFill>
                  <a:srgbClr val="092D6D"/>
                </a:solidFill>
                <a:latin typeface="Arial"/>
                <a:cs typeface="Arial"/>
              </a:rPr>
              <a:t>một</a:t>
            </a:r>
            <a:r>
              <a:rPr sz="2350" spc="-10" dirty="0">
                <a:solidFill>
                  <a:srgbClr val="092D6D"/>
                </a:solidFill>
                <a:latin typeface="Arial"/>
                <a:cs typeface="Arial"/>
              </a:rPr>
              <a:t> </a:t>
            </a:r>
            <a:r>
              <a:rPr sz="2350" dirty="0">
                <a:solidFill>
                  <a:srgbClr val="092D6D"/>
                </a:solidFill>
                <a:latin typeface="Arial"/>
                <a:cs typeface="Arial"/>
              </a:rPr>
              <a:t>trong</a:t>
            </a:r>
            <a:r>
              <a:rPr sz="2350" spc="15" dirty="0">
                <a:solidFill>
                  <a:srgbClr val="092D6D"/>
                </a:solidFill>
                <a:latin typeface="Arial"/>
                <a:cs typeface="Arial"/>
              </a:rPr>
              <a:t> </a:t>
            </a:r>
            <a:r>
              <a:rPr sz="2350" dirty="0">
                <a:solidFill>
                  <a:srgbClr val="092D6D"/>
                </a:solidFill>
                <a:latin typeface="Arial"/>
                <a:cs typeface="Arial"/>
              </a:rPr>
              <a:t>những</a:t>
            </a:r>
            <a:r>
              <a:rPr sz="2350" spc="10" dirty="0">
                <a:solidFill>
                  <a:srgbClr val="092D6D"/>
                </a:solidFill>
                <a:latin typeface="Arial"/>
                <a:cs typeface="Arial"/>
              </a:rPr>
              <a:t> </a:t>
            </a:r>
            <a:r>
              <a:rPr sz="2350" spc="-20" dirty="0">
                <a:solidFill>
                  <a:srgbClr val="092D6D"/>
                </a:solidFill>
                <a:latin typeface="Arial"/>
                <a:cs typeface="Arial"/>
              </a:rPr>
              <a:t>bệnh </a:t>
            </a:r>
            <a:r>
              <a:rPr sz="2350" dirty="0">
                <a:solidFill>
                  <a:srgbClr val="092D6D"/>
                </a:solidFill>
                <a:latin typeface="Arial"/>
                <a:cs typeface="Arial"/>
              </a:rPr>
              <a:t>truyền</a:t>
            </a:r>
            <a:r>
              <a:rPr sz="2350" spc="395" dirty="0">
                <a:solidFill>
                  <a:srgbClr val="092D6D"/>
                </a:solidFill>
                <a:latin typeface="Arial"/>
                <a:cs typeface="Arial"/>
              </a:rPr>
              <a:t> </a:t>
            </a:r>
            <a:r>
              <a:rPr sz="2350" dirty="0">
                <a:solidFill>
                  <a:srgbClr val="092D6D"/>
                </a:solidFill>
                <a:latin typeface="Arial"/>
                <a:cs typeface="Arial"/>
              </a:rPr>
              <a:t>nhiễm</a:t>
            </a:r>
            <a:r>
              <a:rPr sz="2350" spc="385" dirty="0">
                <a:solidFill>
                  <a:srgbClr val="092D6D"/>
                </a:solidFill>
                <a:latin typeface="Arial"/>
                <a:cs typeface="Arial"/>
              </a:rPr>
              <a:t> </a:t>
            </a:r>
            <a:r>
              <a:rPr sz="2350" dirty="0">
                <a:solidFill>
                  <a:srgbClr val="092D6D"/>
                </a:solidFill>
                <a:latin typeface="Arial"/>
                <a:cs typeface="Arial"/>
              </a:rPr>
              <a:t>phổ</a:t>
            </a:r>
            <a:r>
              <a:rPr sz="2350" spc="395" dirty="0">
                <a:solidFill>
                  <a:srgbClr val="092D6D"/>
                </a:solidFill>
                <a:latin typeface="Arial"/>
                <a:cs typeface="Arial"/>
              </a:rPr>
              <a:t> </a:t>
            </a:r>
            <a:r>
              <a:rPr sz="2350" dirty="0">
                <a:solidFill>
                  <a:srgbClr val="092D6D"/>
                </a:solidFill>
                <a:latin typeface="Arial"/>
                <a:cs typeface="Arial"/>
              </a:rPr>
              <a:t>biến</a:t>
            </a:r>
            <a:r>
              <a:rPr sz="2350" spc="385" dirty="0">
                <a:solidFill>
                  <a:srgbClr val="092D6D"/>
                </a:solidFill>
                <a:latin typeface="Arial"/>
                <a:cs typeface="Arial"/>
              </a:rPr>
              <a:t> </a:t>
            </a:r>
            <a:r>
              <a:rPr sz="2350" dirty="0">
                <a:solidFill>
                  <a:srgbClr val="092D6D"/>
                </a:solidFill>
                <a:latin typeface="Arial"/>
                <a:cs typeface="Arial"/>
              </a:rPr>
              <a:t>nhất</a:t>
            </a:r>
            <a:r>
              <a:rPr sz="2350" spc="395" dirty="0">
                <a:solidFill>
                  <a:srgbClr val="092D6D"/>
                </a:solidFill>
                <a:latin typeface="Arial"/>
                <a:cs typeface="Arial"/>
              </a:rPr>
              <a:t> </a:t>
            </a:r>
            <a:r>
              <a:rPr sz="2350" dirty="0">
                <a:solidFill>
                  <a:srgbClr val="092D6D"/>
                </a:solidFill>
                <a:latin typeface="Arial"/>
                <a:cs typeface="Arial"/>
              </a:rPr>
              <a:t>trên</a:t>
            </a:r>
            <a:r>
              <a:rPr sz="2350" spc="400" dirty="0">
                <a:solidFill>
                  <a:srgbClr val="092D6D"/>
                </a:solidFill>
                <a:latin typeface="Arial"/>
                <a:cs typeface="Arial"/>
              </a:rPr>
              <a:t> </a:t>
            </a:r>
            <a:r>
              <a:rPr sz="2350" dirty="0">
                <a:solidFill>
                  <a:srgbClr val="092D6D"/>
                </a:solidFill>
                <a:latin typeface="Arial"/>
                <a:cs typeface="Arial"/>
              </a:rPr>
              <a:t>thế</a:t>
            </a:r>
            <a:r>
              <a:rPr sz="2350" spc="385" dirty="0">
                <a:solidFill>
                  <a:srgbClr val="092D6D"/>
                </a:solidFill>
                <a:latin typeface="Arial"/>
                <a:cs typeface="Arial"/>
              </a:rPr>
              <a:t> </a:t>
            </a:r>
            <a:r>
              <a:rPr sz="2350" spc="-10" dirty="0">
                <a:solidFill>
                  <a:srgbClr val="092D6D"/>
                </a:solidFill>
                <a:latin typeface="Arial"/>
                <a:cs typeface="Arial"/>
              </a:rPr>
              <a:t>giới. </a:t>
            </a:r>
            <a:r>
              <a:rPr sz="2350" dirty="0">
                <a:solidFill>
                  <a:srgbClr val="092D6D"/>
                </a:solidFill>
                <a:latin typeface="Arial"/>
                <a:cs typeface="Arial"/>
              </a:rPr>
              <a:t>Có</a:t>
            </a:r>
            <a:r>
              <a:rPr sz="2350" spc="229" dirty="0">
                <a:solidFill>
                  <a:srgbClr val="092D6D"/>
                </a:solidFill>
                <a:latin typeface="Arial"/>
                <a:cs typeface="Arial"/>
              </a:rPr>
              <a:t> </a:t>
            </a:r>
            <a:r>
              <a:rPr sz="2350" dirty="0">
                <a:solidFill>
                  <a:srgbClr val="092D6D"/>
                </a:solidFill>
                <a:latin typeface="Arial"/>
                <a:cs typeface="Arial"/>
              </a:rPr>
              <a:t>gần</a:t>
            </a:r>
            <a:r>
              <a:rPr sz="2350" spc="235" dirty="0">
                <a:solidFill>
                  <a:srgbClr val="092D6D"/>
                </a:solidFill>
                <a:latin typeface="Arial"/>
                <a:cs typeface="Arial"/>
              </a:rPr>
              <a:t> </a:t>
            </a:r>
            <a:r>
              <a:rPr sz="2350" dirty="0">
                <a:solidFill>
                  <a:srgbClr val="092D6D"/>
                </a:solidFill>
                <a:latin typeface="Arial"/>
                <a:cs typeface="Arial"/>
              </a:rPr>
              <a:t>300</a:t>
            </a:r>
            <a:r>
              <a:rPr sz="2350" spc="229" dirty="0">
                <a:solidFill>
                  <a:srgbClr val="092D6D"/>
                </a:solidFill>
                <a:latin typeface="Arial"/>
                <a:cs typeface="Arial"/>
              </a:rPr>
              <a:t> </a:t>
            </a:r>
            <a:r>
              <a:rPr sz="2350" dirty="0">
                <a:solidFill>
                  <a:srgbClr val="092D6D"/>
                </a:solidFill>
                <a:latin typeface="Arial"/>
                <a:cs typeface="Arial"/>
              </a:rPr>
              <a:t>triệu</a:t>
            </a:r>
            <a:r>
              <a:rPr sz="2350" spc="250" dirty="0">
                <a:solidFill>
                  <a:srgbClr val="092D6D"/>
                </a:solidFill>
                <a:latin typeface="Arial"/>
                <a:cs typeface="Arial"/>
              </a:rPr>
              <a:t> </a:t>
            </a:r>
            <a:r>
              <a:rPr sz="2350" dirty="0">
                <a:solidFill>
                  <a:srgbClr val="092D6D"/>
                </a:solidFill>
                <a:latin typeface="Arial"/>
                <a:cs typeface="Arial"/>
              </a:rPr>
              <a:t>người</a:t>
            </a:r>
            <a:r>
              <a:rPr sz="2350" spc="245" dirty="0">
                <a:solidFill>
                  <a:srgbClr val="092D6D"/>
                </a:solidFill>
                <a:latin typeface="Arial"/>
                <a:cs typeface="Arial"/>
              </a:rPr>
              <a:t> </a:t>
            </a:r>
            <a:r>
              <a:rPr sz="2350" dirty="0">
                <a:solidFill>
                  <a:srgbClr val="092D6D"/>
                </a:solidFill>
                <a:latin typeface="Arial"/>
                <a:cs typeface="Arial"/>
              </a:rPr>
              <a:t>trên</a:t>
            </a:r>
            <a:r>
              <a:rPr sz="2350" spc="240" dirty="0">
                <a:solidFill>
                  <a:srgbClr val="092D6D"/>
                </a:solidFill>
                <a:latin typeface="Arial"/>
                <a:cs typeface="Arial"/>
              </a:rPr>
              <a:t> </a:t>
            </a:r>
            <a:r>
              <a:rPr sz="2350" dirty="0">
                <a:solidFill>
                  <a:srgbClr val="092D6D"/>
                </a:solidFill>
                <a:latin typeface="Arial"/>
                <a:cs typeface="Arial"/>
              </a:rPr>
              <a:t>thế</a:t>
            </a:r>
            <a:r>
              <a:rPr sz="2350" spc="254" dirty="0">
                <a:solidFill>
                  <a:srgbClr val="092D6D"/>
                </a:solidFill>
                <a:latin typeface="Arial"/>
                <a:cs typeface="Arial"/>
              </a:rPr>
              <a:t> </a:t>
            </a:r>
            <a:r>
              <a:rPr sz="2350" dirty="0">
                <a:solidFill>
                  <a:srgbClr val="092D6D"/>
                </a:solidFill>
                <a:latin typeface="Arial"/>
                <a:cs typeface="Arial"/>
              </a:rPr>
              <a:t>giới</a:t>
            </a:r>
            <a:r>
              <a:rPr sz="2350" spc="235" dirty="0">
                <a:solidFill>
                  <a:srgbClr val="092D6D"/>
                </a:solidFill>
                <a:latin typeface="Arial"/>
                <a:cs typeface="Arial"/>
              </a:rPr>
              <a:t> </a:t>
            </a:r>
            <a:r>
              <a:rPr sz="2350" spc="-20" dirty="0">
                <a:solidFill>
                  <a:srgbClr val="092D6D"/>
                </a:solidFill>
                <a:latin typeface="Arial"/>
                <a:cs typeface="Arial"/>
              </a:rPr>
              <a:t>sống </a:t>
            </a:r>
            <a:r>
              <a:rPr sz="2350" dirty="0">
                <a:solidFill>
                  <a:srgbClr val="092D6D"/>
                </a:solidFill>
                <a:latin typeface="Arial"/>
                <a:cs typeface="Arial"/>
              </a:rPr>
              <a:t>chung</a:t>
            </a:r>
            <a:r>
              <a:rPr sz="2350" spc="15" dirty="0">
                <a:solidFill>
                  <a:srgbClr val="092D6D"/>
                </a:solidFill>
                <a:latin typeface="Arial"/>
                <a:cs typeface="Arial"/>
              </a:rPr>
              <a:t> </a:t>
            </a:r>
            <a:r>
              <a:rPr sz="2350" dirty="0">
                <a:solidFill>
                  <a:srgbClr val="092D6D"/>
                </a:solidFill>
                <a:latin typeface="Arial"/>
                <a:cs typeface="Arial"/>
              </a:rPr>
              <a:t>với</a:t>
            </a:r>
            <a:r>
              <a:rPr sz="2350" spc="5" dirty="0">
                <a:solidFill>
                  <a:srgbClr val="092D6D"/>
                </a:solidFill>
                <a:latin typeface="Arial"/>
                <a:cs typeface="Arial"/>
              </a:rPr>
              <a:t> </a:t>
            </a:r>
            <a:r>
              <a:rPr sz="2350" dirty="0">
                <a:solidFill>
                  <a:srgbClr val="092D6D"/>
                </a:solidFill>
                <a:latin typeface="Arial"/>
                <a:cs typeface="Arial"/>
              </a:rPr>
              <a:t>bệnh</a:t>
            </a:r>
            <a:r>
              <a:rPr sz="2350" spc="20" dirty="0">
                <a:solidFill>
                  <a:srgbClr val="092D6D"/>
                </a:solidFill>
                <a:latin typeface="Arial"/>
                <a:cs typeface="Arial"/>
              </a:rPr>
              <a:t> </a:t>
            </a:r>
            <a:r>
              <a:rPr sz="2350" dirty="0">
                <a:solidFill>
                  <a:srgbClr val="092D6D"/>
                </a:solidFill>
                <a:latin typeface="Arial"/>
                <a:cs typeface="Arial"/>
              </a:rPr>
              <a:t>viêm</a:t>
            </a:r>
            <a:r>
              <a:rPr sz="2350" spc="10" dirty="0">
                <a:solidFill>
                  <a:srgbClr val="092D6D"/>
                </a:solidFill>
                <a:latin typeface="Arial"/>
                <a:cs typeface="Arial"/>
              </a:rPr>
              <a:t> </a:t>
            </a:r>
            <a:r>
              <a:rPr sz="2350" dirty="0">
                <a:solidFill>
                  <a:srgbClr val="092D6D"/>
                </a:solidFill>
                <a:latin typeface="Arial"/>
                <a:cs typeface="Arial"/>
              </a:rPr>
              <a:t>gan</a:t>
            </a:r>
            <a:r>
              <a:rPr sz="2350" spc="10" dirty="0">
                <a:solidFill>
                  <a:srgbClr val="092D6D"/>
                </a:solidFill>
                <a:latin typeface="Arial"/>
                <a:cs typeface="Arial"/>
              </a:rPr>
              <a:t> </a:t>
            </a:r>
            <a:r>
              <a:rPr sz="2350" dirty="0">
                <a:solidFill>
                  <a:srgbClr val="092D6D"/>
                </a:solidFill>
                <a:latin typeface="Arial"/>
                <a:cs typeface="Arial"/>
              </a:rPr>
              <a:t>B</a:t>
            </a:r>
            <a:r>
              <a:rPr sz="2350" spc="-5" dirty="0">
                <a:solidFill>
                  <a:srgbClr val="092D6D"/>
                </a:solidFill>
                <a:latin typeface="Arial"/>
                <a:cs typeface="Arial"/>
              </a:rPr>
              <a:t> </a:t>
            </a:r>
            <a:r>
              <a:rPr sz="2350" dirty="0">
                <a:solidFill>
                  <a:srgbClr val="092D6D"/>
                </a:solidFill>
                <a:latin typeface="Arial"/>
                <a:cs typeface="Arial"/>
              </a:rPr>
              <a:t>và</a:t>
            </a:r>
            <a:r>
              <a:rPr sz="2350" spc="-5" dirty="0">
                <a:solidFill>
                  <a:srgbClr val="092D6D"/>
                </a:solidFill>
                <a:latin typeface="Arial"/>
                <a:cs typeface="Arial"/>
              </a:rPr>
              <a:t> </a:t>
            </a:r>
            <a:r>
              <a:rPr sz="2350" dirty="0">
                <a:solidFill>
                  <a:srgbClr val="092D6D"/>
                </a:solidFill>
                <a:latin typeface="Arial"/>
                <a:cs typeface="Arial"/>
              </a:rPr>
              <a:t>nhiều</a:t>
            </a:r>
            <a:r>
              <a:rPr sz="2350" spc="25" dirty="0">
                <a:solidFill>
                  <a:srgbClr val="092D6D"/>
                </a:solidFill>
                <a:latin typeface="Arial"/>
                <a:cs typeface="Arial"/>
              </a:rPr>
              <a:t> </a:t>
            </a:r>
            <a:r>
              <a:rPr sz="2350" spc="-10" dirty="0">
                <a:solidFill>
                  <a:srgbClr val="092D6D"/>
                </a:solidFill>
                <a:latin typeface="Arial"/>
                <a:cs typeface="Arial"/>
              </a:rPr>
              <a:t>người </a:t>
            </a:r>
            <a:r>
              <a:rPr sz="2350" dirty="0">
                <a:solidFill>
                  <a:srgbClr val="092D6D"/>
                </a:solidFill>
                <a:latin typeface="Arial"/>
                <a:cs typeface="Arial"/>
              </a:rPr>
              <a:t>ở</a:t>
            </a:r>
            <a:r>
              <a:rPr sz="2350" spc="-55" dirty="0">
                <a:solidFill>
                  <a:srgbClr val="092D6D"/>
                </a:solidFill>
                <a:latin typeface="Arial"/>
                <a:cs typeface="Arial"/>
              </a:rPr>
              <a:t> </a:t>
            </a:r>
            <a:r>
              <a:rPr sz="2350" dirty="0">
                <a:solidFill>
                  <a:srgbClr val="092D6D"/>
                </a:solidFill>
                <a:latin typeface="Arial"/>
                <a:cs typeface="Arial"/>
              </a:rPr>
              <a:t>châu</a:t>
            </a:r>
            <a:r>
              <a:rPr sz="2350" spc="-30" dirty="0">
                <a:solidFill>
                  <a:srgbClr val="092D6D"/>
                </a:solidFill>
                <a:latin typeface="Arial"/>
                <a:cs typeface="Arial"/>
              </a:rPr>
              <a:t> </a:t>
            </a:r>
            <a:r>
              <a:rPr sz="2350" dirty="0">
                <a:solidFill>
                  <a:srgbClr val="092D6D"/>
                </a:solidFill>
                <a:latin typeface="Arial"/>
                <a:cs typeface="Arial"/>
              </a:rPr>
              <a:t>Á</a:t>
            </a:r>
            <a:r>
              <a:rPr sz="2350" spc="-45" dirty="0">
                <a:solidFill>
                  <a:srgbClr val="092D6D"/>
                </a:solidFill>
                <a:latin typeface="Arial"/>
                <a:cs typeface="Arial"/>
              </a:rPr>
              <a:t> </a:t>
            </a:r>
            <a:r>
              <a:rPr sz="2350" dirty="0">
                <a:solidFill>
                  <a:srgbClr val="092D6D"/>
                </a:solidFill>
                <a:latin typeface="Arial"/>
                <a:cs typeface="Arial"/>
              </a:rPr>
              <a:t>mắc</a:t>
            </a:r>
            <a:r>
              <a:rPr sz="2350" spc="-40" dirty="0">
                <a:solidFill>
                  <a:srgbClr val="092D6D"/>
                </a:solidFill>
                <a:latin typeface="Arial"/>
                <a:cs typeface="Arial"/>
              </a:rPr>
              <a:t> </a:t>
            </a:r>
            <a:r>
              <a:rPr sz="2350" dirty="0">
                <a:solidFill>
                  <a:srgbClr val="092D6D"/>
                </a:solidFill>
                <a:latin typeface="Arial"/>
                <a:cs typeface="Arial"/>
              </a:rPr>
              <a:t>bệnh</a:t>
            </a:r>
            <a:r>
              <a:rPr sz="2350" spc="-20" dirty="0">
                <a:solidFill>
                  <a:srgbClr val="092D6D"/>
                </a:solidFill>
                <a:latin typeface="Arial"/>
                <a:cs typeface="Arial"/>
              </a:rPr>
              <a:t> </a:t>
            </a:r>
            <a:r>
              <a:rPr sz="2350" dirty="0">
                <a:solidFill>
                  <a:srgbClr val="092D6D"/>
                </a:solidFill>
                <a:latin typeface="Arial"/>
                <a:cs typeface="Arial"/>
              </a:rPr>
              <a:t>viêm</a:t>
            </a:r>
            <a:r>
              <a:rPr sz="2350" spc="-35" dirty="0">
                <a:solidFill>
                  <a:srgbClr val="092D6D"/>
                </a:solidFill>
                <a:latin typeface="Arial"/>
                <a:cs typeface="Arial"/>
              </a:rPr>
              <a:t> </a:t>
            </a:r>
            <a:r>
              <a:rPr sz="2350" dirty="0">
                <a:solidFill>
                  <a:srgbClr val="092D6D"/>
                </a:solidFill>
                <a:latin typeface="Arial"/>
                <a:cs typeface="Arial"/>
              </a:rPr>
              <a:t>gan</a:t>
            </a:r>
            <a:r>
              <a:rPr sz="2350" spc="-30" dirty="0">
                <a:solidFill>
                  <a:srgbClr val="092D6D"/>
                </a:solidFill>
                <a:latin typeface="Arial"/>
                <a:cs typeface="Arial"/>
              </a:rPr>
              <a:t> </a:t>
            </a:r>
            <a:r>
              <a:rPr sz="2350" spc="-25" dirty="0">
                <a:solidFill>
                  <a:srgbClr val="092D6D"/>
                </a:solidFill>
                <a:latin typeface="Arial"/>
                <a:cs typeface="Arial"/>
              </a:rPr>
              <a:t>B.</a:t>
            </a:r>
            <a:endParaRPr sz="2350">
              <a:latin typeface="Arial"/>
              <a:cs typeface="Arial"/>
            </a:endParaRPr>
          </a:p>
        </p:txBody>
      </p:sp>
      <p:sp>
        <p:nvSpPr>
          <p:cNvPr id="10" name="object 10"/>
          <p:cNvSpPr txBox="1"/>
          <p:nvPr/>
        </p:nvSpPr>
        <p:spPr>
          <a:xfrm>
            <a:off x="4400550" y="5304111"/>
            <a:ext cx="5807075" cy="2122805"/>
          </a:xfrm>
          <a:prstGeom prst="rect">
            <a:avLst/>
          </a:prstGeom>
        </p:spPr>
        <p:txBody>
          <a:bodyPr vert="horz" wrap="square" lIns="0" tIns="66675" rIns="0" bIns="0" rtlCol="0">
            <a:spAutoFit/>
          </a:bodyPr>
          <a:lstStyle/>
          <a:p>
            <a:pPr marL="12700" algn="just">
              <a:lnSpc>
                <a:spcPct val="100000"/>
              </a:lnSpc>
              <a:spcBef>
                <a:spcPts val="525"/>
              </a:spcBef>
            </a:pPr>
            <a:r>
              <a:rPr sz="2400" dirty="0">
                <a:solidFill>
                  <a:srgbClr val="092D6D"/>
                </a:solidFill>
                <a:latin typeface="Arial"/>
                <a:cs typeface="Arial"/>
              </a:rPr>
              <a:t>Người</a:t>
            </a:r>
            <a:r>
              <a:rPr sz="2400" spc="555" dirty="0">
                <a:solidFill>
                  <a:srgbClr val="092D6D"/>
                </a:solidFill>
                <a:latin typeface="Arial"/>
                <a:cs typeface="Arial"/>
              </a:rPr>
              <a:t> </a:t>
            </a:r>
            <a:r>
              <a:rPr sz="2400" dirty="0">
                <a:solidFill>
                  <a:srgbClr val="092D6D"/>
                </a:solidFill>
                <a:latin typeface="Arial"/>
                <a:cs typeface="Arial"/>
              </a:rPr>
              <a:t>Mỹ</a:t>
            </a:r>
            <a:r>
              <a:rPr sz="2400" spc="560" dirty="0">
                <a:solidFill>
                  <a:srgbClr val="092D6D"/>
                </a:solidFill>
                <a:latin typeface="Arial"/>
                <a:cs typeface="Arial"/>
              </a:rPr>
              <a:t> </a:t>
            </a:r>
            <a:r>
              <a:rPr sz="2400" dirty="0">
                <a:solidFill>
                  <a:srgbClr val="092D6D"/>
                </a:solidFill>
                <a:latin typeface="Arial"/>
                <a:cs typeface="Arial"/>
              </a:rPr>
              <a:t>gốc</a:t>
            </a:r>
            <a:r>
              <a:rPr sz="2400" spc="560" dirty="0">
                <a:solidFill>
                  <a:srgbClr val="092D6D"/>
                </a:solidFill>
                <a:latin typeface="Arial"/>
                <a:cs typeface="Arial"/>
              </a:rPr>
              <a:t> </a:t>
            </a:r>
            <a:r>
              <a:rPr sz="2400" dirty="0">
                <a:solidFill>
                  <a:srgbClr val="092D6D"/>
                </a:solidFill>
                <a:latin typeface="Arial"/>
                <a:cs typeface="Arial"/>
              </a:rPr>
              <a:t>Á</a:t>
            </a:r>
            <a:r>
              <a:rPr sz="2400" spc="560" dirty="0">
                <a:solidFill>
                  <a:srgbClr val="092D6D"/>
                </a:solidFill>
                <a:latin typeface="Arial"/>
                <a:cs typeface="Arial"/>
              </a:rPr>
              <a:t> </a:t>
            </a:r>
            <a:r>
              <a:rPr sz="2400" dirty="0">
                <a:solidFill>
                  <a:srgbClr val="092D6D"/>
                </a:solidFill>
                <a:latin typeface="Arial"/>
                <a:cs typeface="Arial"/>
              </a:rPr>
              <a:t>gánh</a:t>
            </a:r>
            <a:r>
              <a:rPr sz="2400" spc="555" dirty="0">
                <a:solidFill>
                  <a:srgbClr val="092D6D"/>
                </a:solidFill>
                <a:latin typeface="Arial"/>
                <a:cs typeface="Arial"/>
              </a:rPr>
              <a:t> </a:t>
            </a:r>
            <a:r>
              <a:rPr sz="2400" dirty="0">
                <a:solidFill>
                  <a:srgbClr val="092D6D"/>
                </a:solidFill>
                <a:latin typeface="Arial"/>
                <a:cs typeface="Arial"/>
              </a:rPr>
              <a:t>nặng</a:t>
            </a:r>
            <a:r>
              <a:rPr sz="2400" spc="560" dirty="0">
                <a:solidFill>
                  <a:srgbClr val="092D6D"/>
                </a:solidFill>
                <a:latin typeface="Arial"/>
                <a:cs typeface="Arial"/>
              </a:rPr>
              <a:t> </a:t>
            </a:r>
            <a:r>
              <a:rPr sz="2400" dirty="0">
                <a:solidFill>
                  <a:srgbClr val="092D6D"/>
                </a:solidFill>
                <a:latin typeface="Arial"/>
                <a:cs typeface="Arial"/>
              </a:rPr>
              <a:t>bệnh</a:t>
            </a:r>
            <a:r>
              <a:rPr sz="2400" spc="555" dirty="0">
                <a:solidFill>
                  <a:srgbClr val="092D6D"/>
                </a:solidFill>
                <a:latin typeface="Arial"/>
                <a:cs typeface="Arial"/>
              </a:rPr>
              <a:t> </a:t>
            </a:r>
            <a:r>
              <a:rPr sz="2400" spc="-20" dirty="0">
                <a:solidFill>
                  <a:srgbClr val="092D6D"/>
                </a:solidFill>
                <a:latin typeface="Arial"/>
                <a:cs typeface="Arial"/>
              </a:rPr>
              <a:t>viêm</a:t>
            </a:r>
            <a:endParaRPr sz="2400">
              <a:latin typeface="Arial"/>
              <a:cs typeface="Arial"/>
            </a:endParaRPr>
          </a:p>
          <a:p>
            <a:pPr marL="12700" algn="just">
              <a:lnSpc>
                <a:spcPct val="100000"/>
              </a:lnSpc>
              <a:spcBef>
                <a:spcPts val="420"/>
              </a:spcBef>
            </a:pPr>
            <a:r>
              <a:rPr sz="2400" dirty="0">
                <a:solidFill>
                  <a:srgbClr val="092D6D"/>
                </a:solidFill>
                <a:latin typeface="Arial"/>
                <a:cs typeface="Arial"/>
              </a:rPr>
              <a:t>gan</a:t>
            </a:r>
            <a:r>
              <a:rPr sz="2400" spc="-15" dirty="0">
                <a:solidFill>
                  <a:srgbClr val="092D6D"/>
                </a:solidFill>
                <a:latin typeface="Arial"/>
                <a:cs typeface="Arial"/>
              </a:rPr>
              <a:t> </a:t>
            </a:r>
            <a:r>
              <a:rPr sz="2400" dirty="0">
                <a:solidFill>
                  <a:srgbClr val="092D6D"/>
                </a:solidFill>
                <a:latin typeface="Arial"/>
                <a:cs typeface="Arial"/>
              </a:rPr>
              <a:t>B</a:t>
            </a:r>
            <a:r>
              <a:rPr sz="2400" spc="-40" dirty="0">
                <a:solidFill>
                  <a:srgbClr val="092D6D"/>
                </a:solidFill>
                <a:latin typeface="Arial"/>
                <a:cs typeface="Arial"/>
              </a:rPr>
              <a:t> </a:t>
            </a:r>
            <a:r>
              <a:rPr sz="2400" spc="-50" dirty="0">
                <a:solidFill>
                  <a:srgbClr val="092D6D"/>
                </a:solidFill>
                <a:latin typeface="Arial"/>
                <a:cs typeface="Arial"/>
              </a:rPr>
              <a:t>ở</a:t>
            </a:r>
            <a:endParaRPr sz="2400">
              <a:latin typeface="Arial"/>
              <a:cs typeface="Arial"/>
            </a:endParaRPr>
          </a:p>
          <a:p>
            <a:pPr marL="12700" marR="5080" algn="just">
              <a:lnSpc>
                <a:spcPct val="114599"/>
              </a:lnSpc>
            </a:pPr>
            <a:r>
              <a:rPr sz="2400" dirty="0">
                <a:solidFill>
                  <a:srgbClr val="092D6D"/>
                </a:solidFill>
                <a:latin typeface="Arial"/>
                <a:cs typeface="Arial"/>
              </a:rPr>
              <a:t>Mỹ,chiếm</a:t>
            </a:r>
            <a:r>
              <a:rPr sz="2400" spc="385" dirty="0">
                <a:solidFill>
                  <a:srgbClr val="092D6D"/>
                </a:solidFill>
                <a:latin typeface="Arial"/>
                <a:cs typeface="Arial"/>
              </a:rPr>
              <a:t> </a:t>
            </a:r>
            <a:r>
              <a:rPr sz="2400" dirty="0">
                <a:solidFill>
                  <a:srgbClr val="092D6D"/>
                </a:solidFill>
                <a:latin typeface="Arial"/>
                <a:cs typeface="Arial"/>
              </a:rPr>
              <a:t>hơn</a:t>
            </a:r>
            <a:r>
              <a:rPr sz="2400" spc="400" dirty="0">
                <a:solidFill>
                  <a:srgbClr val="092D6D"/>
                </a:solidFill>
                <a:latin typeface="Arial"/>
                <a:cs typeface="Arial"/>
              </a:rPr>
              <a:t> </a:t>
            </a:r>
            <a:r>
              <a:rPr sz="2400" dirty="0">
                <a:solidFill>
                  <a:srgbClr val="092D6D"/>
                </a:solidFill>
                <a:latin typeface="Arial"/>
                <a:cs typeface="Arial"/>
              </a:rPr>
              <a:t>một</a:t>
            </a:r>
            <a:r>
              <a:rPr sz="2400" spc="409" dirty="0">
                <a:solidFill>
                  <a:srgbClr val="092D6D"/>
                </a:solidFill>
                <a:latin typeface="Arial"/>
                <a:cs typeface="Arial"/>
              </a:rPr>
              <a:t> </a:t>
            </a:r>
            <a:r>
              <a:rPr sz="2400" dirty="0">
                <a:solidFill>
                  <a:srgbClr val="092D6D"/>
                </a:solidFill>
                <a:latin typeface="Arial"/>
                <a:cs typeface="Arial"/>
              </a:rPr>
              <a:t>nửa</a:t>
            </a:r>
            <a:r>
              <a:rPr sz="2400" spc="395" dirty="0">
                <a:solidFill>
                  <a:srgbClr val="092D6D"/>
                </a:solidFill>
                <a:latin typeface="Arial"/>
                <a:cs typeface="Arial"/>
              </a:rPr>
              <a:t> </a:t>
            </a:r>
            <a:r>
              <a:rPr sz="2400" dirty="0">
                <a:solidFill>
                  <a:srgbClr val="092D6D"/>
                </a:solidFill>
                <a:latin typeface="Arial"/>
                <a:cs typeface="Arial"/>
              </a:rPr>
              <a:t>trong</a:t>
            </a:r>
            <a:r>
              <a:rPr sz="2400" spc="395" dirty="0">
                <a:solidFill>
                  <a:srgbClr val="092D6D"/>
                </a:solidFill>
                <a:latin typeface="Arial"/>
                <a:cs typeface="Arial"/>
              </a:rPr>
              <a:t> </a:t>
            </a:r>
            <a:r>
              <a:rPr sz="2400" dirty="0">
                <a:solidFill>
                  <a:srgbClr val="092D6D"/>
                </a:solidFill>
                <a:latin typeface="Arial"/>
                <a:cs typeface="Arial"/>
              </a:rPr>
              <a:t>số</a:t>
            </a:r>
            <a:r>
              <a:rPr sz="2400" spc="400" dirty="0">
                <a:solidFill>
                  <a:srgbClr val="092D6D"/>
                </a:solidFill>
                <a:latin typeface="Arial"/>
                <a:cs typeface="Arial"/>
              </a:rPr>
              <a:t> </a:t>
            </a:r>
            <a:r>
              <a:rPr sz="2400" spc="-10" dirty="0">
                <a:solidFill>
                  <a:srgbClr val="092D6D"/>
                </a:solidFill>
                <a:latin typeface="Arial"/>
                <a:cs typeface="Arial"/>
              </a:rPr>
              <a:t>2,4triệu </a:t>
            </a:r>
            <a:r>
              <a:rPr sz="2400" dirty="0">
                <a:solidFill>
                  <a:srgbClr val="092D6D"/>
                </a:solidFill>
                <a:latin typeface="Arial"/>
                <a:cs typeface="Arial"/>
              </a:rPr>
              <a:t>người</a:t>
            </a:r>
            <a:r>
              <a:rPr sz="2400" spc="5" dirty="0">
                <a:solidFill>
                  <a:srgbClr val="092D6D"/>
                </a:solidFill>
                <a:latin typeface="Arial"/>
                <a:cs typeface="Arial"/>
              </a:rPr>
              <a:t>  </a:t>
            </a:r>
            <a:r>
              <a:rPr sz="2400" dirty="0">
                <a:solidFill>
                  <a:srgbClr val="092D6D"/>
                </a:solidFill>
                <a:latin typeface="Arial"/>
                <a:cs typeface="Arial"/>
              </a:rPr>
              <a:t>mắc</a:t>
            </a:r>
            <a:r>
              <a:rPr sz="2400" spc="10" dirty="0">
                <a:solidFill>
                  <a:srgbClr val="092D6D"/>
                </a:solidFill>
                <a:latin typeface="Arial"/>
                <a:cs typeface="Arial"/>
              </a:rPr>
              <a:t>  </a:t>
            </a:r>
            <a:r>
              <a:rPr sz="2400" dirty="0">
                <a:solidFill>
                  <a:srgbClr val="092D6D"/>
                </a:solidFill>
                <a:latin typeface="Arial"/>
                <a:cs typeface="Arial"/>
              </a:rPr>
              <a:t>bệnh</a:t>
            </a:r>
            <a:r>
              <a:rPr sz="2400" spc="5" dirty="0">
                <a:solidFill>
                  <a:srgbClr val="092D6D"/>
                </a:solidFill>
                <a:latin typeface="Arial"/>
                <a:cs typeface="Arial"/>
              </a:rPr>
              <a:t>  </a:t>
            </a:r>
            <a:r>
              <a:rPr sz="2400" dirty="0">
                <a:solidFill>
                  <a:srgbClr val="092D6D"/>
                </a:solidFill>
                <a:latin typeface="Arial"/>
                <a:cs typeface="Arial"/>
              </a:rPr>
              <a:t>viêm</a:t>
            </a:r>
            <a:r>
              <a:rPr sz="2400" spc="15" dirty="0">
                <a:solidFill>
                  <a:srgbClr val="092D6D"/>
                </a:solidFill>
                <a:latin typeface="Arial"/>
                <a:cs typeface="Arial"/>
              </a:rPr>
              <a:t>  </a:t>
            </a:r>
            <a:r>
              <a:rPr sz="2400" dirty="0">
                <a:solidFill>
                  <a:srgbClr val="092D6D"/>
                </a:solidFill>
                <a:latin typeface="Arial"/>
                <a:cs typeface="Arial"/>
              </a:rPr>
              <a:t>gan</a:t>
            </a:r>
            <a:r>
              <a:rPr sz="2400" spc="5" dirty="0">
                <a:solidFill>
                  <a:srgbClr val="092D6D"/>
                </a:solidFill>
                <a:latin typeface="Arial"/>
                <a:cs typeface="Arial"/>
              </a:rPr>
              <a:t>  </a:t>
            </a:r>
            <a:r>
              <a:rPr sz="2400" dirty="0">
                <a:solidFill>
                  <a:srgbClr val="092D6D"/>
                </a:solidFill>
                <a:latin typeface="Arial"/>
                <a:cs typeface="Arial"/>
              </a:rPr>
              <a:t>B</a:t>
            </a:r>
            <a:r>
              <a:rPr sz="2400" spc="5" dirty="0">
                <a:solidFill>
                  <a:srgbClr val="092D6D"/>
                </a:solidFill>
                <a:latin typeface="Arial"/>
                <a:cs typeface="Arial"/>
              </a:rPr>
              <a:t>  </a:t>
            </a:r>
            <a:r>
              <a:rPr sz="2400" dirty="0">
                <a:solidFill>
                  <a:srgbClr val="092D6D"/>
                </a:solidFill>
                <a:latin typeface="Arial"/>
                <a:cs typeface="Arial"/>
              </a:rPr>
              <a:t>trên  </a:t>
            </a:r>
            <a:r>
              <a:rPr sz="2400" spc="-20" dirty="0">
                <a:solidFill>
                  <a:srgbClr val="092D6D"/>
                </a:solidFill>
                <a:latin typeface="Arial"/>
                <a:cs typeface="Arial"/>
              </a:rPr>
              <a:t>toàn </a:t>
            </a:r>
            <a:r>
              <a:rPr sz="2400" spc="-10" dirty="0">
                <a:solidFill>
                  <a:srgbClr val="092D6D"/>
                </a:solidFill>
                <a:latin typeface="Arial"/>
                <a:cs typeface="Arial"/>
              </a:rPr>
              <a:t>quốc.”</a:t>
            </a:r>
            <a:endParaRPr sz="240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37488" y="2122932"/>
            <a:ext cx="7958327" cy="5163312"/>
          </a:xfrm>
          <a:prstGeom prst="rect">
            <a:avLst/>
          </a:prstGeom>
        </p:spPr>
      </p:pic>
      <p:grpSp>
        <p:nvGrpSpPr>
          <p:cNvPr id="3" name="object 3"/>
          <p:cNvGrpSpPr/>
          <p:nvPr/>
        </p:nvGrpSpPr>
        <p:grpSpPr>
          <a:xfrm>
            <a:off x="0" y="0"/>
            <a:ext cx="10476230" cy="1600200"/>
            <a:chOff x="0" y="0"/>
            <a:chExt cx="10476230" cy="1600200"/>
          </a:xfrm>
        </p:grpSpPr>
        <p:pic>
          <p:nvPicPr>
            <p:cNvPr id="4" name="object 4"/>
            <p:cNvPicPr/>
            <p:nvPr/>
          </p:nvPicPr>
          <p:blipFill>
            <a:blip r:embed="rId3" cstate="print"/>
            <a:stretch>
              <a:fillRect/>
            </a:stretch>
          </p:blipFill>
          <p:spPr>
            <a:xfrm>
              <a:off x="0" y="0"/>
              <a:ext cx="10475975" cy="1600200"/>
            </a:xfrm>
            <a:prstGeom prst="rect">
              <a:avLst/>
            </a:prstGeom>
          </p:spPr>
        </p:pic>
        <p:pic>
          <p:nvPicPr>
            <p:cNvPr id="5" name="object 5"/>
            <p:cNvPicPr/>
            <p:nvPr/>
          </p:nvPicPr>
          <p:blipFill>
            <a:blip r:embed="rId4" cstate="print"/>
            <a:stretch>
              <a:fillRect/>
            </a:stretch>
          </p:blipFill>
          <p:spPr>
            <a:xfrm>
              <a:off x="0" y="178307"/>
              <a:ext cx="10475975" cy="1104900"/>
            </a:xfrm>
            <a:prstGeom prst="rect">
              <a:avLst/>
            </a:prstGeom>
          </p:spPr>
        </p:pic>
      </p:grpSp>
      <p:sp>
        <p:nvSpPr>
          <p:cNvPr id="6" name="object 6"/>
          <p:cNvSpPr txBox="1">
            <a:spLocks noGrp="1"/>
          </p:cNvSpPr>
          <p:nvPr>
            <p:ph type="title"/>
          </p:nvPr>
        </p:nvSpPr>
        <p:spPr>
          <a:xfrm>
            <a:off x="2330576" y="456437"/>
            <a:ext cx="5765800" cy="490220"/>
          </a:xfrm>
          <a:prstGeom prst="rect">
            <a:avLst/>
          </a:prstGeom>
        </p:spPr>
        <p:txBody>
          <a:bodyPr vert="horz" wrap="square" lIns="0" tIns="12065" rIns="0" bIns="0" rtlCol="0">
            <a:spAutoFit/>
          </a:bodyPr>
          <a:lstStyle/>
          <a:p>
            <a:pPr marL="12700">
              <a:lnSpc>
                <a:spcPct val="100000"/>
              </a:lnSpc>
              <a:spcBef>
                <a:spcPts val="95"/>
              </a:spcBef>
              <a:tabLst>
                <a:tab pos="4781550" algn="l"/>
              </a:tabLst>
            </a:pPr>
            <a:r>
              <a:rPr sz="3050" b="1" dirty="0">
                <a:solidFill>
                  <a:srgbClr val="082C6C"/>
                </a:solidFill>
                <a:latin typeface="Arial"/>
                <a:cs typeface="Arial"/>
              </a:rPr>
              <a:t>T</a:t>
            </a:r>
            <a:r>
              <a:rPr sz="3050" b="1" dirty="0">
                <a:solidFill>
                  <a:srgbClr val="082C6C"/>
                </a:solidFill>
                <a:latin typeface="Calibri"/>
                <a:cs typeface="Calibri"/>
              </a:rPr>
              <a:t>ạ</a:t>
            </a:r>
            <a:r>
              <a:rPr sz="3050" b="1" dirty="0">
                <a:solidFill>
                  <a:srgbClr val="082C6C"/>
                </a:solidFill>
                <a:latin typeface="Arial"/>
                <a:cs typeface="Arial"/>
              </a:rPr>
              <a:t>i</a:t>
            </a:r>
            <a:r>
              <a:rPr sz="3050" b="1" spc="-210" dirty="0">
                <a:solidFill>
                  <a:srgbClr val="082C6C"/>
                </a:solidFill>
                <a:latin typeface="Arial"/>
                <a:cs typeface="Arial"/>
              </a:rPr>
              <a:t> </a:t>
            </a:r>
            <a:r>
              <a:rPr sz="3050" b="1" spc="-114" dirty="0">
                <a:solidFill>
                  <a:srgbClr val="082C6C"/>
                </a:solidFill>
                <a:latin typeface="Arial"/>
                <a:cs typeface="Arial"/>
              </a:rPr>
              <a:t>sao</a:t>
            </a:r>
            <a:r>
              <a:rPr sz="3050" b="1" spc="-35" dirty="0">
                <a:solidFill>
                  <a:srgbClr val="082C6C"/>
                </a:solidFill>
                <a:latin typeface="Arial"/>
                <a:cs typeface="Arial"/>
              </a:rPr>
              <a:t> </a:t>
            </a:r>
            <a:r>
              <a:rPr sz="3050" b="1" spc="-20" dirty="0">
                <a:solidFill>
                  <a:srgbClr val="082C6C"/>
                </a:solidFill>
                <a:latin typeface="Arial"/>
                <a:cs typeface="Arial"/>
              </a:rPr>
              <a:t>vi</a:t>
            </a:r>
            <a:r>
              <a:rPr sz="3050" b="1" spc="-20" dirty="0">
                <a:solidFill>
                  <a:srgbClr val="082C6C"/>
                </a:solidFill>
                <a:latin typeface="Heisei Kaku Gothic Std W9"/>
                <a:cs typeface="Heisei Kaku Gothic Std W9"/>
              </a:rPr>
              <a:t>ê</a:t>
            </a:r>
            <a:r>
              <a:rPr sz="3050" b="1" spc="-20" dirty="0">
                <a:solidFill>
                  <a:srgbClr val="082C6C"/>
                </a:solidFill>
                <a:latin typeface="Arial"/>
                <a:cs typeface="Arial"/>
              </a:rPr>
              <a:t>m</a:t>
            </a:r>
            <a:r>
              <a:rPr sz="3050" b="1" spc="25" dirty="0">
                <a:solidFill>
                  <a:srgbClr val="082C6C"/>
                </a:solidFill>
                <a:latin typeface="Arial"/>
                <a:cs typeface="Arial"/>
              </a:rPr>
              <a:t> </a:t>
            </a:r>
            <a:r>
              <a:rPr sz="3050" b="1" spc="-130" dirty="0">
                <a:solidFill>
                  <a:srgbClr val="082C6C"/>
                </a:solidFill>
                <a:latin typeface="Arial"/>
                <a:cs typeface="Arial"/>
              </a:rPr>
              <a:t>gan</a:t>
            </a:r>
            <a:r>
              <a:rPr sz="3050" b="1" spc="-10" dirty="0">
                <a:solidFill>
                  <a:srgbClr val="082C6C"/>
                </a:solidFill>
                <a:latin typeface="Arial"/>
                <a:cs typeface="Arial"/>
              </a:rPr>
              <a:t> </a:t>
            </a:r>
            <a:r>
              <a:rPr sz="3050" b="1" spc="-420" dirty="0">
                <a:solidFill>
                  <a:srgbClr val="082C6C"/>
                </a:solidFill>
                <a:latin typeface="Arial"/>
                <a:cs typeface="Arial"/>
              </a:rPr>
              <a:t>B</a:t>
            </a:r>
            <a:r>
              <a:rPr sz="3050" b="1" spc="200" dirty="0">
                <a:solidFill>
                  <a:srgbClr val="082C6C"/>
                </a:solidFill>
                <a:latin typeface="Arial"/>
                <a:cs typeface="Arial"/>
              </a:rPr>
              <a:t> </a:t>
            </a:r>
            <a:r>
              <a:rPr sz="3050" b="1" dirty="0">
                <a:solidFill>
                  <a:srgbClr val="082C6C"/>
                </a:solidFill>
                <a:latin typeface="Arial"/>
                <a:cs typeface="Arial"/>
              </a:rPr>
              <a:t>l</a:t>
            </a:r>
            <a:r>
              <a:rPr sz="3050" b="1" dirty="0">
                <a:solidFill>
                  <a:srgbClr val="082C6C"/>
                </a:solidFill>
                <a:latin typeface="Calibri"/>
                <a:cs typeface="Calibri"/>
              </a:rPr>
              <a:t>ạ</a:t>
            </a:r>
            <a:r>
              <a:rPr sz="3050" b="1" dirty="0">
                <a:solidFill>
                  <a:srgbClr val="082C6C"/>
                </a:solidFill>
                <a:latin typeface="Arial"/>
                <a:cs typeface="Arial"/>
              </a:rPr>
              <a:t>i</a:t>
            </a:r>
            <a:r>
              <a:rPr sz="3050" b="1" spc="-55" dirty="0">
                <a:solidFill>
                  <a:srgbClr val="082C6C"/>
                </a:solidFill>
                <a:latin typeface="Arial"/>
                <a:cs typeface="Arial"/>
              </a:rPr>
              <a:t> </a:t>
            </a:r>
            <a:r>
              <a:rPr sz="3050" b="1" spc="-25" dirty="0">
                <a:solidFill>
                  <a:srgbClr val="082C6C"/>
                </a:solidFill>
                <a:latin typeface="Arial"/>
                <a:cs typeface="Arial"/>
              </a:rPr>
              <a:t>ph</a:t>
            </a:r>
            <a:r>
              <a:rPr sz="3050" b="1" spc="-25" dirty="0">
                <a:solidFill>
                  <a:srgbClr val="082C6C"/>
                </a:solidFill>
                <a:latin typeface="Calibri"/>
                <a:cs typeface="Calibri"/>
              </a:rPr>
              <a:t>ổ</a:t>
            </a:r>
            <a:r>
              <a:rPr sz="3050" b="1" dirty="0">
                <a:solidFill>
                  <a:srgbClr val="082C6C"/>
                </a:solidFill>
                <a:latin typeface="Calibri"/>
                <a:cs typeface="Calibri"/>
              </a:rPr>
              <a:t>	</a:t>
            </a:r>
            <a:r>
              <a:rPr sz="3050" b="1" spc="-55" dirty="0">
                <a:solidFill>
                  <a:srgbClr val="082C6C"/>
                </a:solidFill>
                <a:latin typeface="Arial"/>
                <a:cs typeface="Arial"/>
              </a:rPr>
              <a:t>bi</a:t>
            </a:r>
            <a:r>
              <a:rPr sz="3050" b="1" spc="-55" dirty="0">
                <a:solidFill>
                  <a:srgbClr val="082C6C"/>
                </a:solidFill>
                <a:latin typeface="Calibri"/>
                <a:cs typeface="Calibri"/>
              </a:rPr>
              <a:t>ế</a:t>
            </a:r>
            <a:r>
              <a:rPr sz="3050" b="1" spc="-55" dirty="0">
                <a:solidFill>
                  <a:srgbClr val="082C6C"/>
                </a:solidFill>
                <a:latin typeface="Arial"/>
                <a:cs typeface="Arial"/>
              </a:rPr>
              <a:t>n?</a:t>
            </a:r>
            <a:endParaRPr sz="305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8935" y="1212849"/>
            <a:ext cx="2372995" cy="292735"/>
          </a:xfrm>
          <a:prstGeom prst="rect">
            <a:avLst/>
          </a:prstGeom>
        </p:spPr>
        <p:txBody>
          <a:bodyPr vert="horz" wrap="square" lIns="0" tIns="12700" rIns="0" bIns="0" rtlCol="0">
            <a:spAutoFit/>
          </a:bodyPr>
          <a:lstStyle/>
          <a:p>
            <a:pPr marL="12700">
              <a:lnSpc>
                <a:spcPct val="100000"/>
              </a:lnSpc>
              <a:spcBef>
                <a:spcPts val="100"/>
              </a:spcBef>
            </a:pPr>
            <a:r>
              <a:rPr sz="1750" dirty="0">
                <a:latin typeface="Times New Roman"/>
                <a:cs typeface="Times New Roman"/>
              </a:rPr>
              <a:t>Kịch</a:t>
            </a:r>
            <a:r>
              <a:rPr sz="1750" spc="-20" dirty="0">
                <a:latin typeface="Times New Roman"/>
                <a:cs typeface="Times New Roman"/>
              </a:rPr>
              <a:t> </a:t>
            </a:r>
            <a:r>
              <a:rPr sz="1750" dirty="0">
                <a:latin typeface="Times New Roman"/>
                <a:cs typeface="Times New Roman"/>
              </a:rPr>
              <a:t>bản</a:t>
            </a:r>
            <a:r>
              <a:rPr sz="1750" spc="-20" dirty="0">
                <a:latin typeface="Times New Roman"/>
                <a:cs typeface="Times New Roman"/>
              </a:rPr>
              <a:t> </a:t>
            </a:r>
            <a:r>
              <a:rPr sz="1750" dirty="0">
                <a:latin typeface="Times New Roman"/>
                <a:cs typeface="Times New Roman"/>
              </a:rPr>
              <a:t>cùa</a:t>
            </a:r>
            <a:r>
              <a:rPr sz="1750" spc="-25" dirty="0">
                <a:latin typeface="Times New Roman"/>
                <a:cs typeface="Times New Roman"/>
              </a:rPr>
              <a:t> </a:t>
            </a:r>
            <a:r>
              <a:rPr sz="1750" dirty="0">
                <a:latin typeface="Times New Roman"/>
                <a:cs typeface="Times New Roman"/>
              </a:rPr>
              <a:t>nhà</a:t>
            </a:r>
            <a:r>
              <a:rPr sz="1750" spc="-20" dirty="0">
                <a:latin typeface="Times New Roman"/>
                <a:cs typeface="Times New Roman"/>
              </a:rPr>
              <a:t> </a:t>
            </a:r>
            <a:r>
              <a:rPr sz="1750" dirty="0">
                <a:latin typeface="Times New Roman"/>
                <a:cs typeface="Times New Roman"/>
              </a:rPr>
              <a:t>giáo</a:t>
            </a:r>
            <a:r>
              <a:rPr sz="1750" spc="-10" dirty="0">
                <a:latin typeface="Times New Roman"/>
                <a:cs typeface="Times New Roman"/>
              </a:rPr>
              <a:t> </a:t>
            </a:r>
            <a:r>
              <a:rPr sz="1750" spc="-25" dirty="0">
                <a:latin typeface="Times New Roman"/>
                <a:cs typeface="Times New Roman"/>
              </a:rPr>
              <a:t>dục</a:t>
            </a:r>
            <a:endParaRPr sz="1750">
              <a:latin typeface="Times New Roman"/>
              <a:cs typeface="Times New Roman"/>
            </a:endParaRPr>
          </a:p>
        </p:txBody>
      </p:sp>
      <p:sp>
        <p:nvSpPr>
          <p:cNvPr id="3" name="object 3"/>
          <p:cNvSpPr txBox="1"/>
          <p:nvPr/>
        </p:nvSpPr>
        <p:spPr>
          <a:xfrm>
            <a:off x="268935" y="4418457"/>
            <a:ext cx="2891155" cy="292735"/>
          </a:xfrm>
          <a:prstGeom prst="rect">
            <a:avLst/>
          </a:prstGeom>
        </p:spPr>
        <p:txBody>
          <a:bodyPr vert="horz" wrap="square" lIns="0" tIns="12700" rIns="0" bIns="0" rtlCol="0">
            <a:spAutoFit/>
          </a:bodyPr>
          <a:lstStyle/>
          <a:p>
            <a:pPr marL="12700">
              <a:lnSpc>
                <a:spcPct val="100000"/>
              </a:lnSpc>
              <a:spcBef>
                <a:spcPts val="100"/>
              </a:spcBef>
            </a:pPr>
            <a:r>
              <a:rPr sz="1750" dirty="0">
                <a:latin typeface="Times New Roman"/>
                <a:cs typeface="Times New Roman"/>
              </a:rPr>
              <a:t>Thành</a:t>
            </a:r>
            <a:r>
              <a:rPr sz="1750" spc="-20" dirty="0">
                <a:latin typeface="Times New Roman"/>
                <a:cs typeface="Times New Roman"/>
              </a:rPr>
              <a:t> </a:t>
            </a:r>
            <a:r>
              <a:rPr sz="1750" dirty="0">
                <a:latin typeface="Times New Roman"/>
                <a:cs typeface="Times New Roman"/>
              </a:rPr>
              <a:t>viên</a:t>
            </a:r>
            <a:r>
              <a:rPr sz="1750" spc="-30" dirty="0">
                <a:latin typeface="Times New Roman"/>
                <a:cs typeface="Times New Roman"/>
              </a:rPr>
              <a:t> </a:t>
            </a:r>
            <a:r>
              <a:rPr sz="1750" dirty="0">
                <a:latin typeface="Times New Roman"/>
                <a:cs typeface="Times New Roman"/>
              </a:rPr>
              <a:t>cộng</a:t>
            </a:r>
            <a:r>
              <a:rPr sz="1750" spc="-30" dirty="0">
                <a:latin typeface="Times New Roman"/>
                <a:cs typeface="Times New Roman"/>
              </a:rPr>
              <a:t> </a:t>
            </a:r>
            <a:r>
              <a:rPr sz="1750" dirty="0">
                <a:latin typeface="Times New Roman"/>
                <a:cs typeface="Times New Roman"/>
              </a:rPr>
              <a:t>đồng</a:t>
            </a:r>
            <a:r>
              <a:rPr sz="1750" spc="-20" dirty="0">
                <a:latin typeface="Times New Roman"/>
                <a:cs typeface="Times New Roman"/>
              </a:rPr>
              <a:t> </a:t>
            </a:r>
            <a:r>
              <a:rPr sz="1750" dirty="0">
                <a:latin typeface="Times New Roman"/>
                <a:cs typeface="Times New Roman"/>
              </a:rPr>
              <a:t>nhìn</a:t>
            </a:r>
            <a:r>
              <a:rPr sz="1750" spc="-10" dirty="0">
                <a:latin typeface="Times New Roman"/>
                <a:cs typeface="Times New Roman"/>
              </a:rPr>
              <a:t> </a:t>
            </a:r>
            <a:r>
              <a:rPr sz="1750" spc="-20" dirty="0">
                <a:latin typeface="Times New Roman"/>
                <a:cs typeface="Times New Roman"/>
              </a:rPr>
              <a:t>thấy</a:t>
            </a:r>
            <a:endParaRPr sz="1750">
              <a:latin typeface="Times New Roman"/>
              <a:cs typeface="Times New Roman"/>
            </a:endParaRPr>
          </a:p>
        </p:txBody>
      </p:sp>
      <p:sp>
        <p:nvSpPr>
          <p:cNvPr id="4" name="object 4"/>
          <p:cNvSpPr txBox="1">
            <a:spLocks noGrp="1"/>
          </p:cNvSpPr>
          <p:nvPr>
            <p:ph type="title"/>
          </p:nvPr>
        </p:nvSpPr>
        <p:spPr>
          <a:xfrm>
            <a:off x="4213986" y="1332433"/>
            <a:ext cx="5727700" cy="873125"/>
          </a:xfrm>
          <a:prstGeom prst="rect">
            <a:avLst/>
          </a:prstGeom>
        </p:spPr>
        <p:txBody>
          <a:bodyPr vert="horz" wrap="square" lIns="0" tIns="12700" rIns="0" bIns="0" rtlCol="0">
            <a:spAutoFit/>
          </a:bodyPr>
          <a:lstStyle/>
          <a:p>
            <a:pPr marL="12700" marR="5080">
              <a:lnSpc>
                <a:spcPct val="113500"/>
              </a:lnSpc>
              <a:spcBef>
                <a:spcPts val="100"/>
              </a:spcBef>
            </a:pPr>
            <a:r>
              <a:rPr sz="2450" dirty="0">
                <a:solidFill>
                  <a:srgbClr val="082C6C"/>
                </a:solidFill>
              </a:rPr>
              <a:t>"Bạn</a:t>
            </a:r>
            <a:r>
              <a:rPr sz="2450" spc="110" dirty="0">
                <a:solidFill>
                  <a:srgbClr val="082C6C"/>
                </a:solidFill>
              </a:rPr>
              <a:t> </a:t>
            </a:r>
            <a:r>
              <a:rPr sz="2450" dirty="0">
                <a:solidFill>
                  <a:srgbClr val="082C6C"/>
                </a:solidFill>
              </a:rPr>
              <a:t>có</a:t>
            </a:r>
            <a:r>
              <a:rPr sz="2450" spc="95" dirty="0">
                <a:solidFill>
                  <a:srgbClr val="082C6C"/>
                </a:solidFill>
              </a:rPr>
              <a:t> </a:t>
            </a:r>
            <a:r>
              <a:rPr sz="2450" dirty="0">
                <a:solidFill>
                  <a:srgbClr val="082C6C"/>
                </a:solidFill>
              </a:rPr>
              <a:t>thể</a:t>
            </a:r>
            <a:r>
              <a:rPr sz="2450" spc="95" dirty="0">
                <a:solidFill>
                  <a:srgbClr val="082C6C"/>
                </a:solidFill>
              </a:rPr>
              <a:t> </a:t>
            </a:r>
            <a:r>
              <a:rPr sz="2450" dirty="0">
                <a:solidFill>
                  <a:srgbClr val="082C6C"/>
                </a:solidFill>
              </a:rPr>
              <a:t>thắc</a:t>
            </a:r>
            <a:r>
              <a:rPr sz="2450" spc="100" dirty="0">
                <a:solidFill>
                  <a:srgbClr val="082C6C"/>
                </a:solidFill>
              </a:rPr>
              <a:t> </a:t>
            </a:r>
            <a:r>
              <a:rPr sz="2450" dirty="0">
                <a:solidFill>
                  <a:srgbClr val="082C6C"/>
                </a:solidFill>
              </a:rPr>
              <a:t>mắc,</a:t>
            </a:r>
            <a:r>
              <a:rPr sz="2450" spc="100" dirty="0">
                <a:solidFill>
                  <a:srgbClr val="082C6C"/>
                </a:solidFill>
              </a:rPr>
              <a:t> </a:t>
            </a:r>
            <a:r>
              <a:rPr sz="2450" dirty="0">
                <a:solidFill>
                  <a:srgbClr val="082C6C"/>
                </a:solidFill>
              </a:rPr>
              <a:t>'tại</a:t>
            </a:r>
            <a:r>
              <a:rPr sz="2450" spc="95" dirty="0">
                <a:solidFill>
                  <a:srgbClr val="082C6C"/>
                </a:solidFill>
              </a:rPr>
              <a:t> </a:t>
            </a:r>
            <a:r>
              <a:rPr sz="2450" dirty="0">
                <a:solidFill>
                  <a:srgbClr val="082C6C"/>
                </a:solidFill>
              </a:rPr>
              <a:t>sao</a:t>
            </a:r>
            <a:r>
              <a:rPr sz="2450" spc="85" dirty="0">
                <a:solidFill>
                  <a:srgbClr val="082C6C"/>
                </a:solidFill>
              </a:rPr>
              <a:t> </a:t>
            </a:r>
            <a:r>
              <a:rPr sz="2450" dirty="0">
                <a:solidFill>
                  <a:srgbClr val="082C6C"/>
                </a:solidFill>
              </a:rPr>
              <a:t>bệnh</a:t>
            </a:r>
            <a:r>
              <a:rPr sz="2450" spc="105" dirty="0">
                <a:solidFill>
                  <a:srgbClr val="082C6C"/>
                </a:solidFill>
              </a:rPr>
              <a:t> </a:t>
            </a:r>
            <a:r>
              <a:rPr sz="2450" dirty="0">
                <a:solidFill>
                  <a:srgbClr val="082C6C"/>
                </a:solidFill>
              </a:rPr>
              <a:t>viêm</a:t>
            </a:r>
            <a:r>
              <a:rPr sz="2450" spc="80" dirty="0">
                <a:solidFill>
                  <a:srgbClr val="082C6C"/>
                </a:solidFill>
              </a:rPr>
              <a:t> </a:t>
            </a:r>
            <a:r>
              <a:rPr sz="2450" spc="-25" dirty="0">
                <a:solidFill>
                  <a:srgbClr val="082C6C"/>
                </a:solidFill>
              </a:rPr>
              <a:t>gan </a:t>
            </a:r>
            <a:r>
              <a:rPr sz="2450" dirty="0">
                <a:solidFill>
                  <a:srgbClr val="082C6C"/>
                </a:solidFill>
              </a:rPr>
              <a:t>B</a:t>
            </a:r>
            <a:r>
              <a:rPr sz="2450" spc="-50" dirty="0">
                <a:solidFill>
                  <a:srgbClr val="082C6C"/>
                </a:solidFill>
              </a:rPr>
              <a:t> </a:t>
            </a:r>
            <a:r>
              <a:rPr sz="2450" dirty="0">
                <a:solidFill>
                  <a:srgbClr val="082C6C"/>
                </a:solidFill>
              </a:rPr>
              <a:t>lại</a:t>
            </a:r>
            <a:r>
              <a:rPr sz="2450" spc="-60" dirty="0">
                <a:solidFill>
                  <a:srgbClr val="082C6C"/>
                </a:solidFill>
              </a:rPr>
              <a:t> </a:t>
            </a:r>
            <a:r>
              <a:rPr sz="2450" dirty="0">
                <a:solidFill>
                  <a:srgbClr val="082C6C"/>
                </a:solidFill>
              </a:rPr>
              <a:t>phổ</a:t>
            </a:r>
            <a:r>
              <a:rPr sz="2450" spc="-40" dirty="0">
                <a:solidFill>
                  <a:srgbClr val="082C6C"/>
                </a:solidFill>
              </a:rPr>
              <a:t> </a:t>
            </a:r>
            <a:r>
              <a:rPr sz="2450" spc="-10" dirty="0">
                <a:solidFill>
                  <a:srgbClr val="082C6C"/>
                </a:solidFill>
              </a:rPr>
              <a:t>biến?'</a:t>
            </a:r>
            <a:endParaRPr sz="2450"/>
          </a:p>
        </p:txBody>
      </p:sp>
      <p:sp>
        <p:nvSpPr>
          <p:cNvPr id="5" name="object 5"/>
          <p:cNvSpPr txBox="1"/>
          <p:nvPr/>
        </p:nvSpPr>
        <p:spPr>
          <a:xfrm>
            <a:off x="4213986" y="2580589"/>
            <a:ext cx="5788025" cy="1315085"/>
          </a:xfrm>
          <a:prstGeom prst="rect">
            <a:avLst/>
          </a:prstGeom>
        </p:spPr>
        <p:txBody>
          <a:bodyPr vert="horz" wrap="square" lIns="0" tIns="12700" rIns="0" bIns="0" rtlCol="0">
            <a:spAutoFit/>
          </a:bodyPr>
          <a:lstStyle/>
          <a:p>
            <a:pPr marL="12700" marR="5080" algn="just">
              <a:lnSpc>
                <a:spcPct val="115100"/>
              </a:lnSpc>
              <a:spcBef>
                <a:spcPts val="100"/>
              </a:spcBef>
            </a:pPr>
            <a:r>
              <a:rPr sz="2450" dirty="0">
                <a:solidFill>
                  <a:srgbClr val="082C6C"/>
                </a:solidFill>
                <a:latin typeface="Times New Roman"/>
                <a:cs typeface="Times New Roman"/>
              </a:rPr>
              <a:t>Viêm</a:t>
            </a:r>
            <a:r>
              <a:rPr sz="2450" spc="20" dirty="0">
                <a:solidFill>
                  <a:srgbClr val="082C6C"/>
                </a:solidFill>
                <a:latin typeface="Times New Roman"/>
                <a:cs typeface="Times New Roman"/>
              </a:rPr>
              <a:t> </a:t>
            </a:r>
            <a:r>
              <a:rPr sz="2450" dirty="0">
                <a:solidFill>
                  <a:srgbClr val="082C6C"/>
                </a:solidFill>
                <a:latin typeface="Times New Roman"/>
                <a:cs typeface="Times New Roman"/>
              </a:rPr>
              <a:t>gan</a:t>
            </a:r>
            <a:r>
              <a:rPr sz="2450" spc="55" dirty="0">
                <a:solidFill>
                  <a:srgbClr val="082C6C"/>
                </a:solidFill>
                <a:latin typeface="Times New Roman"/>
                <a:cs typeface="Times New Roman"/>
              </a:rPr>
              <a:t> </a:t>
            </a:r>
            <a:r>
              <a:rPr sz="2450" dirty="0">
                <a:solidFill>
                  <a:srgbClr val="082C6C"/>
                </a:solidFill>
                <a:latin typeface="Times New Roman"/>
                <a:cs typeface="Times New Roman"/>
              </a:rPr>
              <a:t>B</a:t>
            </a:r>
            <a:r>
              <a:rPr sz="2450" spc="50" dirty="0">
                <a:solidFill>
                  <a:srgbClr val="082C6C"/>
                </a:solidFill>
                <a:latin typeface="Times New Roman"/>
                <a:cs typeface="Times New Roman"/>
              </a:rPr>
              <a:t> </a:t>
            </a:r>
            <a:r>
              <a:rPr sz="2450" dirty="0">
                <a:solidFill>
                  <a:srgbClr val="082C6C"/>
                </a:solidFill>
                <a:latin typeface="Times New Roman"/>
                <a:cs typeface="Times New Roman"/>
              </a:rPr>
              <a:t>đã</a:t>
            </a:r>
            <a:r>
              <a:rPr sz="2450" spc="40" dirty="0">
                <a:solidFill>
                  <a:srgbClr val="082C6C"/>
                </a:solidFill>
                <a:latin typeface="Times New Roman"/>
                <a:cs typeface="Times New Roman"/>
              </a:rPr>
              <a:t> </a:t>
            </a:r>
            <a:r>
              <a:rPr sz="2450" dirty="0">
                <a:solidFill>
                  <a:srgbClr val="082C6C"/>
                </a:solidFill>
                <a:latin typeface="Times New Roman"/>
                <a:cs typeface="Times New Roman"/>
              </a:rPr>
              <a:t>tồn</a:t>
            </a:r>
            <a:r>
              <a:rPr sz="2450" spc="40" dirty="0">
                <a:solidFill>
                  <a:srgbClr val="082C6C"/>
                </a:solidFill>
                <a:latin typeface="Times New Roman"/>
                <a:cs typeface="Times New Roman"/>
              </a:rPr>
              <a:t> </a:t>
            </a:r>
            <a:r>
              <a:rPr sz="2450" dirty="0">
                <a:solidFill>
                  <a:srgbClr val="082C6C"/>
                </a:solidFill>
                <a:latin typeface="Times New Roman"/>
                <a:cs typeface="Times New Roman"/>
              </a:rPr>
              <a:t>tại</a:t>
            </a:r>
            <a:r>
              <a:rPr sz="2450" spc="40" dirty="0">
                <a:solidFill>
                  <a:srgbClr val="082C6C"/>
                </a:solidFill>
                <a:latin typeface="Times New Roman"/>
                <a:cs typeface="Times New Roman"/>
              </a:rPr>
              <a:t> </a:t>
            </a:r>
            <a:r>
              <a:rPr sz="2450" dirty="0">
                <a:solidFill>
                  <a:srgbClr val="082C6C"/>
                </a:solidFill>
                <a:latin typeface="Times New Roman"/>
                <a:cs typeface="Times New Roman"/>
              </a:rPr>
              <a:t>trên</a:t>
            </a:r>
            <a:r>
              <a:rPr sz="2450" spc="45" dirty="0">
                <a:solidFill>
                  <a:srgbClr val="082C6C"/>
                </a:solidFill>
                <a:latin typeface="Times New Roman"/>
                <a:cs typeface="Times New Roman"/>
              </a:rPr>
              <a:t> </a:t>
            </a:r>
            <a:r>
              <a:rPr sz="2450" dirty="0">
                <a:solidFill>
                  <a:srgbClr val="082C6C"/>
                </a:solidFill>
                <a:latin typeface="Times New Roman"/>
                <a:cs typeface="Times New Roman"/>
              </a:rPr>
              <a:t>thế</a:t>
            </a:r>
            <a:r>
              <a:rPr sz="2450" spc="45" dirty="0">
                <a:solidFill>
                  <a:srgbClr val="082C6C"/>
                </a:solidFill>
                <a:latin typeface="Times New Roman"/>
                <a:cs typeface="Times New Roman"/>
              </a:rPr>
              <a:t> </a:t>
            </a:r>
            <a:r>
              <a:rPr sz="2450" dirty="0">
                <a:solidFill>
                  <a:srgbClr val="082C6C"/>
                </a:solidFill>
                <a:latin typeface="Times New Roman"/>
                <a:cs typeface="Times New Roman"/>
              </a:rPr>
              <a:t>giới</a:t>
            </a:r>
            <a:r>
              <a:rPr sz="2450" spc="35" dirty="0">
                <a:solidFill>
                  <a:srgbClr val="082C6C"/>
                </a:solidFill>
                <a:latin typeface="Times New Roman"/>
                <a:cs typeface="Times New Roman"/>
              </a:rPr>
              <a:t> </a:t>
            </a:r>
            <a:r>
              <a:rPr sz="2450" dirty="0">
                <a:solidFill>
                  <a:srgbClr val="082C6C"/>
                </a:solidFill>
                <a:latin typeface="Times New Roman"/>
                <a:cs typeface="Times New Roman"/>
              </a:rPr>
              <a:t>hàng</a:t>
            </a:r>
            <a:r>
              <a:rPr sz="2450" spc="45" dirty="0">
                <a:solidFill>
                  <a:srgbClr val="082C6C"/>
                </a:solidFill>
                <a:latin typeface="Times New Roman"/>
                <a:cs typeface="Times New Roman"/>
              </a:rPr>
              <a:t> </a:t>
            </a:r>
            <a:r>
              <a:rPr sz="2450" spc="-20" dirty="0">
                <a:solidFill>
                  <a:srgbClr val="082C6C"/>
                </a:solidFill>
                <a:latin typeface="Times New Roman"/>
                <a:cs typeface="Times New Roman"/>
              </a:rPr>
              <a:t>ngàn </a:t>
            </a:r>
            <a:r>
              <a:rPr sz="2450" dirty="0">
                <a:solidFill>
                  <a:srgbClr val="082C6C"/>
                </a:solidFill>
                <a:latin typeface="Times New Roman"/>
                <a:cs typeface="Times New Roman"/>
              </a:rPr>
              <a:t>năm</a:t>
            </a:r>
            <a:r>
              <a:rPr sz="2450" spc="540" dirty="0">
                <a:solidFill>
                  <a:srgbClr val="082C6C"/>
                </a:solidFill>
                <a:latin typeface="Times New Roman"/>
                <a:cs typeface="Times New Roman"/>
              </a:rPr>
              <a:t> </a:t>
            </a:r>
            <a:r>
              <a:rPr sz="2450" dirty="0">
                <a:solidFill>
                  <a:srgbClr val="082C6C"/>
                </a:solidFill>
                <a:latin typeface="Times New Roman"/>
                <a:cs typeface="Times New Roman"/>
              </a:rPr>
              <a:t>và</a:t>
            </a:r>
            <a:r>
              <a:rPr sz="2450" spc="565" dirty="0">
                <a:solidFill>
                  <a:srgbClr val="082C6C"/>
                </a:solidFill>
                <a:latin typeface="Times New Roman"/>
                <a:cs typeface="Times New Roman"/>
              </a:rPr>
              <a:t> </a:t>
            </a:r>
            <a:r>
              <a:rPr sz="2450" dirty="0">
                <a:solidFill>
                  <a:srgbClr val="082C6C"/>
                </a:solidFill>
                <a:latin typeface="Times New Roman"/>
                <a:cs typeface="Times New Roman"/>
              </a:rPr>
              <a:t>tiếp</a:t>
            </a:r>
            <a:r>
              <a:rPr sz="2450" spc="560" dirty="0">
                <a:solidFill>
                  <a:srgbClr val="082C6C"/>
                </a:solidFill>
                <a:latin typeface="Times New Roman"/>
                <a:cs typeface="Times New Roman"/>
              </a:rPr>
              <a:t> </a:t>
            </a:r>
            <a:r>
              <a:rPr sz="2450" dirty="0">
                <a:solidFill>
                  <a:srgbClr val="082C6C"/>
                </a:solidFill>
                <a:latin typeface="Times New Roman"/>
                <a:cs typeface="Times New Roman"/>
              </a:rPr>
              <a:t>tục</a:t>
            </a:r>
            <a:r>
              <a:rPr sz="2450" spc="565" dirty="0">
                <a:solidFill>
                  <a:srgbClr val="082C6C"/>
                </a:solidFill>
                <a:latin typeface="Times New Roman"/>
                <a:cs typeface="Times New Roman"/>
              </a:rPr>
              <a:t> </a:t>
            </a:r>
            <a:r>
              <a:rPr sz="2450" dirty="0">
                <a:solidFill>
                  <a:srgbClr val="082C6C"/>
                </a:solidFill>
                <a:latin typeface="Times New Roman"/>
                <a:cs typeface="Times New Roman"/>
              </a:rPr>
              <a:t>ảnh</a:t>
            </a:r>
            <a:r>
              <a:rPr sz="2450" spc="555" dirty="0">
                <a:solidFill>
                  <a:srgbClr val="082C6C"/>
                </a:solidFill>
                <a:latin typeface="Times New Roman"/>
                <a:cs typeface="Times New Roman"/>
              </a:rPr>
              <a:t> </a:t>
            </a:r>
            <a:r>
              <a:rPr sz="2450" dirty="0">
                <a:solidFill>
                  <a:srgbClr val="082C6C"/>
                </a:solidFill>
                <a:latin typeface="Times New Roman"/>
                <a:cs typeface="Times New Roman"/>
              </a:rPr>
              <a:t>hưởng</a:t>
            </a:r>
            <a:r>
              <a:rPr sz="2450" spc="560" dirty="0">
                <a:solidFill>
                  <a:srgbClr val="082C6C"/>
                </a:solidFill>
                <a:latin typeface="Times New Roman"/>
                <a:cs typeface="Times New Roman"/>
              </a:rPr>
              <a:t> </a:t>
            </a:r>
            <a:r>
              <a:rPr sz="2450" dirty="0">
                <a:solidFill>
                  <a:srgbClr val="082C6C"/>
                </a:solidFill>
                <a:latin typeface="Times New Roman"/>
                <a:cs typeface="Times New Roman"/>
              </a:rPr>
              <a:t>đến</a:t>
            </a:r>
            <a:r>
              <a:rPr sz="2450" spc="565" dirty="0">
                <a:solidFill>
                  <a:srgbClr val="082C6C"/>
                </a:solidFill>
                <a:latin typeface="Times New Roman"/>
                <a:cs typeface="Times New Roman"/>
              </a:rPr>
              <a:t> </a:t>
            </a:r>
            <a:r>
              <a:rPr sz="2450" dirty="0">
                <a:solidFill>
                  <a:srgbClr val="082C6C"/>
                </a:solidFill>
                <a:latin typeface="Times New Roman"/>
                <a:cs typeface="Times New Roman"/>
              </a:rPr>
              <a:t>hàng</a:t>
            </a:r>
            <a:r>
              <a:rPr sz="2450" spc="565" dirty="0">
                <a:solidFill>
                  <a:srgbClr val="082C6C"/>
                </a:solidFill>
                <a:latin typeface="Times New Roman"/>
                <a:cs typeface="Times New Roman"/>
              </a:rPr>
              <a:t> </a:t>
            </a:r>
            <a:r>
              <a:rPr sz="2450" spc="-10" dirty="0">
                <a:solidFill>
                  <a:srgbClr val="082C6C"/>
                </a:solidFill>
                <a:latin typeface="Times New Roman"/>
                <a:cs typeface="Times New Roman"/>
              </a:rPr>
              <a:t>triệu người.</a:t>
            </a:r>
            <a:endParaRPr sz="2450">
              <a:latin typeface="Times New Roman"/>
              <a:cs typeface="Times New Roman"/>
            </a:endParaRPr>
          </a:p>
        </p:txBody>
      </p:sp>
      <p:sp>
        <p:nvSpPr>
          <p:cNvPr id="6" name="object 6"/>
          <p:cNvSpPr txBox="1"/>
          <p:nvPr/>
        </p:nvSpPr>
        <p:spPr>
          <a:xfrm>
            <a:off x="4213986" y="4298751"/>
            <a:ext cx="5789930" cy="2172970"/>
          </a:xfrm>
          <a:prstGeom prst="rect">
            <a:avLst/>
          </a:prstGeom>
        </p:spPr>
        <p:txBody>
          <a:bodyPr vert="horz" wrap="square" lIns="0" tIns="12700" rIns="0" bIns="0" rtlCol="0">
            <a:spAutoFit/>
          </a:bodyPr>
          <a:lstStyle/>
          <a:p>
            <a:pPr marL="12700" marR="5080" algn="just">
              <a:lnSpc>
                <a:spcPct val="114999"/>
              </a:lnSpc>
              <a:spcBef>
                <a:spcPts val="100"/>
              </a:spcBef>
            </a:pPr>
            <a:r>
              <a:rPr sz="2450" dirty="0">
                <a:solidFill>
                  <a:srgbClr val="082C6C"/>
                </a:solidFill>
                <a:latin typeface="Times New Roman"/>
                <a:cs typeface="Times New Roman"/>
              </a:rPr>
              <a:t>Bởi</a:t>
            </a:r>
            <a:r>
              <a:rPr sz="2450" spc="260" dirty="0">
                <a:solidFill>
                  <a:srgbClr val="082C6C"/>
                </a:solidFill>
                <a:latin typeface="Times New Roman"/>
                <a:cs typeface="Times New Roman"/>
              </a:rPr>
              <a:t> </a:t>
            </a:r>
            <a:r>
              <a:rPr sz="2450" dirty="0">
                <a:solidFill>
                  <a:srgbClr val="082C6C"/>
                </a:solidFill>
                <a:latin typeface="Times New Roman"/>
                <a:cs typeface="Times New Roman"/>
              </a:rPr>
              <a:t>vì</a:t>
            </a:r>
            <a:r>
              <a:rPr sz="2450" spc="265" dirty="0">
                <a:solidFill>
                  <a:srgbClr val="082C6C"/>
                </a:solidFill>
                <a:latin typeface="Times New Roman"/>
                <a:cs typeface="Times New Roman"/>
              </a:rPr>
              <a:t> </a:t>
            </a:r>
            <a:r>
              <a:rPr sz="2450" spc="-30" dirty="0">
                <a:solidFill>
                  <a:srgbClr val="082C6C"/>
                </a:solidFill>
                <a:latin typeface="Times New Roman"/>
                <a:cs typeface="Times New Roman"/>
              </a:rPr>
              <a:t>vắc-</a:t>
            </a:r>
            <a:r>
              <a:rPr sz="2450" dirty="0">
                <a:solidFill>
                  <a:srgbClr val="082C6C"/>
                </a:solidFill>
                <a:latin typeface="Times New Roman"/>
                <a:cs typeface="Times New Roman"/>
              </a:rPr>
              <a:t>xin</a:t>
            </a:r>
            <a:r>
              <a:rPr sz="2450" spc="270" dirty="0">
                <a:solidFill>
                  <a:srgbClr val="082C6C"/>
                </a:solidFill>
                <a:latin typeface="Times New Roman"/>
                <a:cs typeface="Times New Roman"/>
              </a:rPr>
              <a:t> </a:t>
            </a:r>
            <a:r>
              <a:rPr sz="2450" dirty="0">
                <a:solidFill>
                  <a:srgbClr val="082C6C"/>
                </a:solidFill>
                <a:latin typeface="Times New Roman"/>
                <a:cs typeface="Times New Roman"/>
              </a:rPr>
              <a:t>viêm</a:t>
            </a:r>
            <a:r>
              <a:rPr sz="2450" spc="245" dirty="0">
                <a:solidFill>
                  <a:srgbClr val="082C6C"/>
                </a:solidFill>
                <a:latin typeface="Times New Roman"/>
                <a:cs typeface="Times New Roman"/>
              </a:rPr>
              <a:t> </a:t>
            </a:r>
            <a:r>
              <a:rPr sz="2450" dirty="0">
                <a:solidFill>
                  <a:srgbClr val="082C6C"/>
                </a:solidFill>
                <a:latin typeface="Times New Roman"/>
                <a:cs typeface="Times New Roman"/>
              </a:rPr>
              <a:t>gan</a:t>
            </a:r>
            <a:r>
              <a:rPr sz="2450" spc="265" dirty="0">
                <a:solidFill>
                  <a:srgbClr val="082C6C"/>
                </a:solidFill>
                <a:latin typeface="Times New Roman"/>
                <a:cs typeface="Times New Roman"/>
              </a:rPr>
              <a:t> </a:t>
            </a:r>
            <a:r>
              <a:rPr sz="2450" dirty="0">
                <a:solidFill>
                  <a:srgbClr val="082C6C"/>
                </a:solidFill>
                <a:latin typeface="Times New Roman"/>
                <a:cs typeface="Times New Roman"/>
              </a:rPr>
              <a:t>B</a:t>
            </a:r>
            <a:r>
              <a:rPr sz="2450" spc="265" dirty="0">
                <a:solidFill>
                  <a:srgbClr val="082C6C"/>
                </a:solidFill>
                <a:latin typeface="Times New Roman"/>
                <a:cs typeface="Times New Roman"/>
              </a:rPr>
              <a:t> </a:t>
            </a:r>
            <a:r>
              <a:rPr sz="2450" dirty="0">
                <a:solidFill>
                  <a:srgbClr val="082C6C"/>
                </a:solidFill>
                <a:latin typeface="Times New Roman"/>
                <a:cs typeface="Times New Roman"/>
              </a:rPr>
              <a:t>không</a:t>
            </a:r>
            <a:r>
              <a:rPr sz="2450" spc="270" dirty="0">
                <a:solidFill>
                  <a:srgbClr val="082C6C"/>
                </a:solidFill>
                <a:latin typeface="Times New Roman"/>
                <a:cs typeface="Times New Roman"/>
              </a:rPr>
              <a:t> </a:t>
            </a:r>
            <a:r>
              <a:rPr sz="2450" dirty="0">
                <a:solidFill>
                  <a:srgbClr val="082C6C"/>
                </a:solidFill>
                <a:latin typeface="Times New Roman"/>
                <a:cs typeface="Times New Roman"/>
              </a:rPr>
              <a:t>có</a:t>
            </a:r>
            <a:r>
              <a:rPr sz="2450" spc="254" dirty="0">
                <a:solidFill>
                  <a:srgbClr val="082C6C"/>
                </a:solidFill>
                <a:latin typeface="Times New Roman"/>
                <a:cs typeface="Times New Roman"/>
              </a:rPr>
              <a:t> </a:t>
            </a:r>
            <a:r>
              <a:rPr sz="2450" dirty="0">
                <a:solidFill>
                  <a:srgbClr val="082C6C"/>
                </a:solidFill>
                <a:latin typeface="Times New Roman"/>
                <a:cs typeface="Times New Roman"/>
              </a:rPr>
              <a:t>ở</a:t>
            </a:r>
            <a:r>
              <a:rPr sz="2450" spc="270" dirty="0">
                <a:solidFill>
                  <a:srgbClr val="082C6C"/>
                </a:solidFill>
                <a:latin typeface="Times New Roman"/>
                <a:cs typeface="Times New Roman"/>
              </a:rPr>
              <a:t> </a:t>
            </a:r>
            <a:r>
              <a:rPr sz="2450" spc="-20" dirty="0">
                <a:solidFill>
                  <a:srgbClr val="082C6C"/>
                </a:solidFill>
                <a:latin typeface="Times New Roman"/>
                <a:cs typeface="Times New Roman"/>
              </a:rPr>
              <a:t>khắp </a:t>
            </a:r>
            <a:r>
              <a:rPr sz="2450" dirty="0">
                <a:solidFill>
                  <a:srgbClr val="082C6C"/>
                </a:solidFill>
                <a:latin typeface="Times New Roman"/>
                <a:cs typeface="Times New Roman"/>
              </a:rPr>
              <a:t>mọi</a:t>
            </a:r>
            <a:r>
              <a:rPr sz="2450" spc="125" dirty="0">
                <a:solidFill>
                  <a:srgbClr val="082C6C"/>
                </a:solidFill>
                <a:latin typeface="Times New Roman"/>
                <a:cs typeface="Times New Roman"/>
              </a:rPr>
              <a:t> </a:t>
            </a:r>
            <a:r>
              <a:rPr sz="2450" dirty="0">
                <a:solidFill>
                  <a:srgbClr val="082C6C"/>
                </a:solidFill>
                <a:latin typeface="Times New Roman"/>
                <a:cs typeface="Times New Roman"/>
              </a:rPr>
              <a:t>nơi</a:t>
            </a:r>
            <a:r>
              <a:rPr sz="2450" spc="140" dirty="0">
                <a:solidFill>
                  <a:srgbClr val="082C6C"/>
                </a:solidFill>
                <a:latin typeface="Times New Roman"/>
                <a:cs typeface="Times New Roman"/>
              </a:rPr>
              <a:t> </a:t>
            </a:r>
            <a:r>
              <a:rPr sz="2450" dirty="0">
                <a:solidFill>
                  <a:srgbClr val="082C6C"/>
                </a:solidFill>
                <a:latin typeface="Times New Roman"/>
                <a:cs typeface="Times New Roman"/>
              </a:rPr>
              <a:t>và</a:t>
            </a:r>
            <a:r>
              <a:rPr sz="2450" spc="150" dirty="0">
                <a:solidFill>
                  <a:srgbClr val="082C6C"/>
                </a:solidFill>
                <a:latin typeface="Times New Roman"/>
                <a:cs typeface="Times New Roman"/>
              </a:rPr>
              <a:t> </a:t>
            </a:r>
            <a:r>
              <a:rPr sz="2450" dirty="0">
                <a:solidFill>
                  <a:srgbClr val="082C6C"/>
                </a:solidFill>
                <a:latin typeface="Times New Roman"/>
                <a:cs typeface="Times New Roman"/>
              </a:rPr>
              <a:t>do</a:t>
            </a:r>
            <a:r>
              <a:rPr sz="2450" spc="130" dirty="0">
                <a:solidFill>
                  <a:srgbClr val="082C6C"/>
                </a:solidFill>
                <a:latin typeface="Times New Roman"/>
                <a:cs typeface="Times New Roman"/>
              </a:rPr>
              <a:t> </a:t>
            </a:r>
            <a:r>
              <a:rPr sz="2450" dirty="0">
                <a:solidFill>
                  <a:srgbClr val="082C6C"/>
                </a:solidFill>
                <a:latin typeface="Times New Roman"/>
                <a:cs typeface="Times New Roman"/>
              </a:rPr>
              <a:t>cách</a:t>
            </a:r>
            <a:r>
              <a:rPr sz="2450" spc="135" dirty="0">
                <a:solidFill>
                  <a:srgbClr val="082C6C"/>
                </a:solidFill>
                <a:latin typeface="Times New Roman"/>
                <a:cs typeface="Times New Roman"/>
              </a:rPr>
              <a:t> </a:t>
            </a:r>
            <a:r>
              <a:rPr sz="2450" dirty="0">
                <a:solidFill>
                  <a:srgbClr val="082C6C"/>
                </a:solidFill>
                <a:latin typeface="Times New Roman"/>
                <a:cs typeface="Times New Roman"/>
              </a:rPr>
              <a:t>thức</a:t>
            </a:r>
            <a:r>
              <a:rPr sz="2450" spc="130" dirty="0">
                <a:solidFill>
                  <a:srgbClr val="082C6C"/>
                </a:solidFill>
                <a:latin typeface="Times New Roman"/>
                <a:cs typeface="Times New Roman"/>
              </a:rPr>
              <a:t> </a:t>
            </a:r>
            <a:r>
              <a:rPr sz="2450" dirty="0">
                <a:solidFill>
                  <a:srgbClr val="082C6C"/>
                </a:solidFill>
                <a:latin typeface="Times New Roman"/>
                <a:cs typeface="Times New Roman"/>
              </a:rPr>
              <a:t>lây</a:t>
            </a:r>
            <a:r>
              <a:rPr sz="2450" spc="130" dirty="0">
                <a:solidFill>
                  <a:srgbClr val="082C6C"/>
                </a:solidFill>
                <a:latin typeface="Times New Roman"/>
                <a:cs typeface="Times New Roman"/>
              </a:rPr>
              <a:t> </a:t>
            </a:r>
            <a:r>
              <a:rPr sz="2450" dirty="0">
                <a:solidFill>
                  <a:srgbClr val="082C6C"/>
                </a:solidFill>
                <a:latin typeface="Times New Roman"/>
                <a:cs typeface="Times New Roman"/>
              </a:rPr>
              <a:t>truyền</a:t>
            </a:r>
            <a:r>
              <a:rPr sz="2450" spc="130" dirty="0">
                <a:solidFill>
                  <a:srgbClr val="082C6C"/>
                </a:solidFill>
                <a:latin typeface="Times New Roman"/>
                <a:cs typeface="Times New Roman"/>
              </a:rPr>
              <a:t> </a:t>
            </a:r>
            <a:r>
              <a:rPr sz="2450" dirty="0">
                <a:solidFill>
                  <a:srgbClr val="082C6C"/>
                </a:solidFill>
                <a:latin typeface="Times New Roman"/>
                <a:cs typeface="Times New Roman"/>
              </a:rPr>
              <a:t>của</a:t>
            </a:r>
            <a:r>
              <a:rPr sz="2450" spc="140" dirty="0">
                <a:solidFill>
                  <a:srgbClr val="082C6C"/>
                </a:solidFill>
                <a:latin typeface="Times New Roman"/>
                <a:cs typeface="Times New Roman"/>
              </a:rPr>
              <a:t> </a:t>
            </a:r>
            <a:r>
              <a:rPr sz="2450" spc="-20" dirty="0">
                <a:solidFill>
                  <a:srgbClr val="082C6C"/>
                </a:solidFill>
                <a:latin typeface="Times New Roman"/>
                <a:cs typeface="Times New Roman"/>
              </a:rPr>
              <a:t>vi-</a:t>
            </a:r>
            <a:r>
              <a:rPr sz="2450" spc="-25" dirty="0">
                <a:solidFill>
                  <a:srgbClr val="082C6C"/>
                </a:solidFill>
                <a:latin typeface="Times New Roman"/>
                <a:cs typeface="Times New Roman"/>
              </a:rPr>
              <a:t>rút </a:t>
            </a:r>
            <a:r>
              <a:rPr sz="2450" dirty="0">
                <a:solidFill>
                  <a:srgbClr val="082C6C"/>
                </a:solidFill>
                <a:latin typeface="Times New Roman"/>
                <a:cs typeface="Times New Roman"/>
              </a:rPr>
              <a:t>nên</a:t>
            </a:r>
            <a:r>
              <a:rPr sz="2450" spc="114" dirty="0">
                <a:solidFill>
                  <a:srgbClr val="082C6C"/>
                </a:solidFill>
                <a:latin typeface="Times New Roman"/>
                <a:cs typeface="Times New Roman"/>
              </a:rPr>
              <a:t> </a:t>
            </a:r>
            <a:r>
              <a:rPr sz="2450" dirty="0">
                <a:solidFill>
                  <a:srgbClr val="082C6C"/>
                </a:solidFill>
                <a:latin typeface="Times New Roman"/>
                <a:cs typeface="Times New Roman"/>
              </a:rPr>
              <a:t>nhiều</a:t>
            </a:r>
            <a:r>
              <a:rPr sz="2450" spc="114" dirty="0">
                <a:solidFill>
                  <a:srgbClr val="082C6C"/>
                </a:solidFill>
                <a:latin typeface="Times New Roman"/>
                <a:cs typeface="Times New Roman"/>
              </a:rPr>
              <a:t> </a:t>
            </a:r>
            <a:r>
              <a:rPr sz="2450" dirty="0">
                <a:solidFill>
                  <a:srgbClr val="082C6C"/>
                </a:solidFill>
                <a:latin typeface="Times New Roman"/>
                <a:cs typeface="Times New Roman"/>
              </a:rPr>
              <a:t>trẻ</a:t>
            </a:r>
            <a:r>
              <a:rPr sz="2450" spc="114" dirty="0">
                <a:solidFill>
                  <a:srgbClr val="082C6C"/>
                </a:solidFill>
                <a:latin typeface="Times New Roman"/>
                <a:cs typeface="Times New Roman"/>
              </a:rPr>
              <a:t> </a:t>
            </a:r>
            <a:r>
              <a:rPr sz="2450" dirty="0">
                <a:solidFill>
                  <a:srgbClr val="082C6C"/>
                </a:solidFill>
                <a:latin typeface="Times New Roman"/>
                <a:cs typeface="Times New Roman"/>
              </a:rPr>
              <a:t>sơ</a:t>
            </a:r>
            <a:r>
              <a:rPr sz="2450" spc="110" dirty="0">
                <a:solidFill>
                  <a:srgbClr val="082C6C"/>
                </a:solidFill>
                <a:latin typeface="Times New Roman"/>
                <a:cs typeface="Times New Roman"/>
              </a:rPr>
              <a:t> </a:t>
            </a:r>
            <a:r>
              <a:rPr sz="2450" dirty="0">
                <a:solidFill>
                  <a:srgbClr val="082C6C"/>
                </a:solidFill>
                <a:latin typeface="Times New Roman"/>
                <a:cs typeface="Times New Roman"/>
              </a:rPr>
              <a:t>sinh,</a:t>
            </a:r>
            <a:r>
              <a:rPr sz="2450" spc="125" dirty="0">
                <a:solidFill>
                  <a:srgbClr val="082C6C"/>
                </a:solidFill>
                <a:latin typeface="Times New Roman"/>
                <a:cs typeface="Times New Roman"/>
              </a:rPr>
              <a:t> </a:t>
            </a:r>
            <a:r>
              <a:rPr sz="2450" dirty="0">
                <a:solidFill>
                  <a:srgbClr val="082C6C"/>
                </a:solidFill>
                <a:latin typeface="Times New Roman"/>
                <a:cs typeface="Times New Roman"/>
              </a:rPr>
              <a:t>trẻ</a:t>
            </a:r>
            <a:r>
              <a:rPr sz="2450" spc="125" dirty="0">
                <a:solidFill>
                  <a:srgbClr val="082C6C"/>
                </a:solidFill>
                <a:latin typeface="Times New Roman"/>
                <a:cs typeface="Times New Roman"/>
              </a:rPr>
              <a:t> </a:t>
            </a:r>
            <a:r>
              <a:rPr sz="2450" dirty="0">
                <a:solidFill>
                  <a:srgbClr val="082C6C"/>
                </a:solidFill>
                <a:latin typeface="Times New Roman"/>
                <a:cs typeface="Times New Roman"/>
              </a:rPr>
              <a:t>nhỏ</a:t>
            </a:r>
            <a:r>
              <a:rPr sz="2450" spc="105" dirty="0">
                <a:solidFill>
                  <a:srgbClr val="082C6C"/>
                </a:solidFill>
                <a:latin typeface="Times New Roman"/>
                <a:cs typeface="Times New Roman"/>
              </a:rPr>
              <a:t> </a:t>
            </a:r>
            <a:r>
              <a:rPr sz="2450" dirty="0">
                <a:solidFill>
                  <a:srgbClr val="082C6C"/>
                </a:solidFill>
                <a:latin typeface="Times New Roman"/>
                <a:cs typeface="Times New Roman"/>
              </a:rPr>
              <a:t>và</a:t>
            </a:r>
            <a:r>
              <a:rPr sz="2450" spc="114" dirty="0">
                <a:solidFill>
                  <a:srgbClr val="082C6C"/>
                </a:solidFill>
                <a:latin typeface="Times New Roman"/>
                <a:cs typeface="Times New Roman"/>
              </a:rPr>
              <a:t> </a:t>
            </a:r>
            <a:r>
              <a:rPr sz="2450" dirty="0">
                <a:solidFill>
                  <a:srgbClr val="082C6C"/>
                </a:solidFill>
                <a:latin typeface="Times New Roman"/>
                <a:cs typeface="Times New Roman"/>
              </a:rPr>
              <a:t>người</a:t>
            </a:r>
            <a:r>
              <a:rPr sz="2450" spc="120" dirty="0">
                <a:solidFill>
                  <a:srgbClr val="082C6C"/>
                </a:solidFill>
                <a:latin typeface="Times New Roman"/>
                <a:cs typeface="Times New Roman"/>
              </a:rPr>
              <a:t> </a:t>
            </a:r>
            <a:r>
              <a:rPr sz="2450" dirty="0">
                <a:solidFill>
                  <a:srgbClr val="082C6C"/>
                </a:solidFill>
                <a:latin typeface="Times New Roman"/>
                <a:cs typeface="Times New Roman"/>
              </a:rPr>
              <a:t>lớn</a:t>
            </a:r>
            <a:r>
              <a:rPr sz="2450" spc="114" dirty="0">
                <a:solidFill>
                  <a:srgbClr val="082C6C"/>
                </a:solidFill>
                <a:latin typeface="Times New Roman"/>
                <a:cs typeface="Times New Roman"/>
              </a:rPr>
              <a:t> </a:t>
            </a:r>
            <a:r>
              <a:rPr sz="2450" spc="-25" dirty="0">
                <a:solidFill>
                  <a:srgbClr val="082C6C"/>
                </a:solidFill>
                <a:latin typeface="Times New Roman"/>
                <a:cs typeface="Times New Roman"/>
              </a:rPr>
              <a:t>bị </a:t>
            </a:r>
            <a:r>
              <a:rPr sz="2450" dirty="0">
                <a:solidFill>
                  <a:srgbClr val="082C6C"/>
                </a:solidFill>
                <a:latin typeface="Times New Roman"/>
                <a:cs typeface="Times New Roman"/>
              </a:rPr>
              <a:t>nhiễm</a:t>
            </a:r>
            <a:r>
              <a:rPr sz="2450" spc="75" dirty="0">
                <a:solidFill>
                  <a:srgbClr val="082C6C"/>
                </a:solidFill>
                <a:latin typeface="Times New Roman"/>
                <a:cs typeface="Times New Roman"/>
              </a:rPr>
              <a:t>  </a:t>
            </a:r>
            <a:r>
              <a:rPr sz="2450" dirty="0">
                <a:solidFill>
                  <a:srgbClr val="082C6C"/>
                </a:solidFill>
                <a:latin typeface="Times New Roman"/>
                <a:cs typeface="Times New Roman"/>
              </a:rPr>
              <a:t>bệnh</a:t>
            </a:r>
            <a:r>
              <a:rPr sz="2450" spc="95" dirty="0">
                <a:solidFill>
                  <a:srgbClr val="082C6C"/>
                </a:solidFill>
                <a:latin typeface="Times New Roman"/>
                <a:cs typeface="Times New Roman"/>
              </a:rPr>
              <a:t>  </a:t>
            </a:r>
            <a:r>
              <a:rPr sz="2450" dirty="0">
                <a:solidFill>
                  <a:srgbClr val="082C6C"/>
                </a:solidFill>
                <a:latin typeface="Times New Roman"/>
                <a:cs typeface="Times New Roman"/>
              </a:rPr>
              <a:t>-</a:t>
            </a:r>
            <a:r>
              <a:rPr sz="2450" spc="95" dirty="0">
                <a:solidFill>
                  <a:srgbClr val="082C6C"/>
                </a:solidFill>
                <a:latin typeface="Times New Roman"/>
                <a:cs typeface="Times New Roman"/>
              </a:rPr>
              <a:t>  </a:t>
            </a:r>
            <a:r>
              <a:rPr sz="2450" dirty="0">
                <a:solidFill>
                  <a:srgbClr val="082C6C"/>
                </a:solidFill>
                <a:latin typeface="Times New Roman"/>
                <a:cs typeface="Times New Roman"/>
              </a:rPr>
              <a:t>hoặc</a:t>
            </a:r>
            <a:r>
              <a:rPr sz="2450" spc="90" dirty="0">
                <a:solidFill>
                  <a:srgbClr val="082C6C"/>
                </a:solidFill>
                <a:latin typeface="Times New Roman"/>
                <a:cs typeface="Times New Roman"/>
              </a:rPr>
              <a:t>  </a:t>
            </a:r>
            <a:r>
              <a:rPr sz="2450" dirty="0">
                <a:solidFill>
                  <a:srgbClr val="082C6C"/>
                </a:solidFill>
                <a:latin typeface="Times New Roman"/>
                <a:cs typeface="Times New Roman"/>
              </a:rPr>
              <a:t>có</a:t>
            </a:r>
            <a:r>
              <a:rPr sz="2450" spc="90" dirty="0">
                <a:solidFill>
                  <a:srgbClr val="082C6C"/>
                </a:solidFill>
                <a:latin typeface="Times New Roman"/>
                <a:cs typeface="Times New Roman"/>
              </a:rPr>
              <a:t>  </a:t>
            </a:r>
            <a:r>
              <a:rPr sz="2450" dirty="0">
                <a:solidFill>
                  <a:srgbClr val="082C6C"/>
                </a:solidFill>
                <a:latin typeface="Times New Roman"/>
                <a:cs typeface="Times New Roman"/>
              </a:rPr>
              <a:t>nguy</a:t>
            </a:r>
            <a:r>
              <a:rPr sz="2450" spc="95" dirty="0">
                <a:solidFill>
                  <a:srgbClr val="082C6C"/>
                </a:solidFill>
                <a:latin typeface="Times New Roman"/>
                <a:cs typeface="Times New Roman"/>
              </a:rPr>
              <a:t>  </a:t>
            </a:r>
            <a:r>
              <a:rPr sz="2450" dirty="0">
                <a:solidFill>
                  <a:srgbClr val="082C6C"/>
                </a:solidFill>
                <a:latin typeface="Times New Roman"/>
                <a:cs typeface="Times New Roman"/>
              </a:rPr>
              <a:t>cơ</a:t>
            </a:r>
            <a:r>
              <a:rPr sz="2450" spc="90" dirty="0">
                <a:solidFill>
                  <a:srgbClr val="082C6C"/>
                </a:solidFill>
                <a:latin typeface="Times New Roman"/>
                <a:cs typeface="Times New Roman"/>
              </a:rPr>
              <a:t>  </a:t>
            </a:r>
            <a:r>
              <a:rPr sz="2450" dirty="0">
                <a:solidFill>
                  <a:srgbClr val="082C6C"/>
                </a:solidFill>
                <a:latin typeface="Times New Roman"/>
                <a:cs typeface="Times New Roman"/>
              </a:rPr>
              <a:t>bị</a:t>
            </a:r>
            <a:r>
              <a:rPr sz="2450" spc="95" dirty="0">
                <a:solidFill>
                  <a:srgbClr val="082C6C"/>
                </a:solidFill>
                <a:latin typeface="Times New Roman"/>
                <a:cs typeface="Times New Roman"/>
              </a:rPr>
              <a:t>  </a:t>
            </a:r>
            <a:r>
              <a:rPr sz="2450" spc="-10" dirty="0">
                <a:solidFill>
                  <a:srgbClr val="082C6C"/>
                </a:solidFill>
                <a:latin typeface="Times New Roman"/>
                <a:cs typeface="Times New Roman"/>
              </a:rPr>
              <a:t>nhiễm trùng."</a:t>
            </a:r>
            <a:endParaRPr sz="2450">
              <a:latin typeface="Times New Roman"/>
              <a:cs typeface="Times New Roman"/>
            </a:endParaRPr>
          </a:p>
        </p:txBody>
      </p:sp>
      <p:pic>
        <p:nvPicPr>
          <p:cNvPr id="7" name="object 7"/>
          <p:cNvPicPr/>
          <p:nvPr/>
        </p:nvPicPr>
        <p:blipFill>
          <a:blip r:embed="rId2" cstate="print"/>
          <a:stretch>
            <a:fillRect/>
          </a:stretch>
        </p:blipFill>
        <p:spPr>
          <a:xfrm>
            <a:off x="284988" y="1757172"/>
            <a:ext cx="3557016" cy="257708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645914" y="2620508"/>
            <a:ext cx="5374005" cy="3806825"/>
          </a:xfrm>
          <a:prstGeom prst="rect">
            <a:avLst/>
          </a:prstGeom>
        </p:spPr>
        <p:txBody>
          <a:bodyPr vert="horz" wrap="square" lIns="0" tIns="10795" rIns="0" bIns="0" rtlCol="0">
            <a:spAutoFit/>
          </a:bodyPr>
          <a:lstStyle/>
          <a:p>
            <a:pPr marL="12700" marR="6350" algn="just">
              <a:lnSpc>
                <a:spcPct val="112000"/>
              </a:lnSpc>
              <a:spcBef>
                <a:spcPts val="85"/>
              </a:spcBef>
            </a:pPr>
            <a:r>
              <a:rPr sz="3150" i="1" dirty="0">
                <a:solidFill>
                  <a:srgbClr val="082C6C"/>
                </a:solidFill>
                <a:latin typeface="Times New Roman"/>
                <a:cs typeface="Times New Roman"/>
              </a:rPr>
              <a:t>Viêm</a:t>
            </a:r>
            <a:r>
              <a:rPr sz="3150" i="1" spc="509" dirty="0">
                <a:solidFill>
                  <a:srgbClr val="082C6C"/>
                </a:solidFill>
                <a:latin typeface="Times New Roman"/>
                <a:cs typeface="Times New Roman"/>
              </a:rPr>
              <a:t> </a:t>
            </a:r>
            <a:r>
              <a:rPr sz="3150" i="1" dirty="0">
                <a:solidFill>
                  <a:srgbClr val="082C6C"/>
                </a:solidFill>
                <a:latin typeface="Times New Roman"/>
                <a:cs typeface="Times New Roman"/>
              </a:rPr>
              <a:t>gan</a:t>
            </a:r>
            <a:r>
              <a:rPr sz="3150" i="1" spc="525" dirty="0">
                <a:solidFill>
                  <a:srgbClr val="082C6C"/>
                </a:solidFill>
                <a:latin typeface="Times New Roman"/>
                <a:cs typeface="Times New Roman"/>
              </a:rPr>
              <a:t> </a:t>
            </a:r>
            <a:r>
              <a:rPr sz="3150" i="1" dirty="0">
                <a:solidFill>
                  <a:srgbClr val="082C6C"/>
                </a:solidFill>
                <a:latin typeface="Times New Roman"/>
                <a:cs typeface="Times New Roman"/>
              </a:rPr>
              <a:t>B</a:t>
            </a:r>
            <a:r>
              <a:rPr sz="3150" i="1" spc="540" dirty="0">
                <a:solidFill>
                  <a:srgbClr val="082C6C"/>
                </a:solidFill>
                <a:latin typeface="Times New Roman"/>
                <a:cs typeface="Times New Roman"/>
              </a:rPr>
              <a:t> </a:t>
            </a:r>
            <a:r>
              <a:rPr sz="3150" i="1" dirty="0">
                <a:solidFill>
                  <a:srgbClr val="082C6C"/>
                </a:solidFill>
                <a:latin typeface="Times New Roman"/>
                <a:cs typeface="Times New Roman"/>
              </a:rPr>
              <a:t>là</a:t>
            </a:r>
            <a:r>
              <a:rPr sz="3150" i="1" spc="540" dirty="0">
                <a:solidFill>
                  <a:srgbClr val="082C6C"/>
                </a:solidFill>
                <a:latin typeface="Times New Roman"/>
                <a:cs typeface="Times New Roman"/>
              </a:rPr>
              <a:t> </a:t>
            </a:r>
            <a:r>
              <a:rPr sz="3150" i="1" dirty="0">
                <a:solidFill>
                  <a:srgbClr val="082C6C"/>
                </a:solidFill>
                <a:latin typeface="Times New Roman"/>
                <a:cs typeface="Times New Roman"/>
              </a:rPr>
              <a:t>một</a:t>
            </a:r>
            <a:r>
              <a:rPr sz="3150" i="1" spc="520" dirty="0">
                <a:solidFill>
                  <a:srgbClr val="082C6C"/>
                </a:solidFill>
                <a:latin typeface="Times New Roman"/>
                <a:cs typeface="Times New Roman"/>
              </a:rPr>
              <a:t> </a:t>
            </a:r>
            <a:r>
              <a:rPr sz="3150" i="1" dirty="0">
                <a:solidFill>
                  <a:srgbClr val="082C6C"/>
                </a:solidFill>
                <a:latin typeface="Times New Roman"/>
                <a:cs typeface="Times New Roman"/>
              </a:rPr>
              <a:t>bệnh</a:t>
            </a:r>
            <a:r>
              <a:rPr sz="3150" i="1" spc="525" dirty="0">
                <a:solidFill>
                  <a:srgbClr val="082C6C"/>
                </a:solidFill>
                <a:latin typeface="Times New Roman"/>
                <a:cs typeface="Times New Roman"/>
              </a:rPr>
              <a:t> </a:t>
            </a:r>
            <a:r>
              <a:rPr sz="3150" i="1" spc="-10" dirty="0">
                <a:solidFill>
                  <a:srgbClr val="082C6C"/>
                </a:solidFill>
                <a:latin typeface="Times New Roman"/>
                <a:cs typeface="Times New Roman"/>
              </a:rPr>
              <a:t>nhiễm </a:t>
            </a:r>
            <a:r>
              <a:rPr sz="3150" i="1" dirty="0">
                <a:solidFill>
                  <a:srgbClr val="082C6C"/>
                </a:solidFill>
                <a:latin typeface="Times New Roman"/>
                <a:cs typeface="Times New Roman"/>
              </a:rPr>
              <a:t>virus</a:t>
            </a:r>
            <a:r>
              <a:rPr sz="3150" i="1" spc="95" dirty="0">
                <a:solidFill>
                  <a:srgbClr val="082C6C"/>
                </a:solidFill>
                <a:latin typeface="Times New Roman"/>
                <a:cs typeface="Times New Roman"/>
              </a:rPr>
              <a:t>  </a:t>
            </a:r>
            <a:r>
              <a:rPr sz="3150" i="1" dirty="0">
                <a:solidFill>
                  <a:srgbClr val="082C6C"/>
                </a:solidFill>
                <a:latin typeface="Times New Roman"/>
                <a:cs typeface="Times New Roman"/>
              </a:rPr>
              <a:t>có</a:t>
            </a:r>
            <a:r>
              <a:rPr sz="3150" i="1" spc="105" dirty="0">
                <a:solidFill>
                  <a:srgbClr val="082C6C"/>
                </a:solidFill>
                <a:latin typeface="Times New Roman"/>
                <a:cs typeface="Times New Roman"/>
              </a:rPr>
              <a:t>  </a:t>
            </a:r>
            <a:r>
              <a:rPr sz="3150" i="1" dirty="0">
                <a:solidFill>
                  <a:srgbClr val="082C6C"/>
                </a:solidFill>
                <a:latin typeface="Times New Roman"/>
                <a:cs typeface="Times New Roman"/>
              </a:rPr>
              <a:t>thể</a:t>
            </a:r>
            <a:r>
              <a:rPr sz="3150" i="1" spc="105" dirty="0">
                <a:solidFill>
                  <a:srgbClr val="082C6C"/>
                </a:solidFill>
                <a:latin typeface="Times New Roman"/>
                <a:cs typeface="Times New Roman"/>
              </a:rPr>
              <a:t>  </a:t>
            </a:r>
            <a:r>
              <a:rPr sz="3150" i="1" dirty="0">
                <a:solidFill>
                  <a:srgbClr val="082C6C"/>
                </a:solidFill>
                <a:latin typeface="Times New Roman"/>
                <a:cs typeface="Times New Roman"/>
              </a:rPr>
              <a:t>gây</a:t>
            </a:r>
            <a:r>
              <a:rPr sz="3150" i="1" spc="105" dirty="0">
                <a:solidFill>
                  <a:srgbClr val="082C6C"/>
                </a:solidFill>
                <a:latin typeface="Times New Roman"/>
                <a:cs typeface="Times New Roman"/>
              </a:rPr>
              <a:t>  </a:t>
            </a:r>
            <a:r>
              <a:rPr sz="3150" i="1" dirty="0">
                <a:solidFill>
                  <a:srgbClr val="082C6C"/>
                </a:solidFill>
                <a:latin typeface="Times New Roman"/>
                <a:cs typeface="Times New Roman"/>
              </a:rPr>
              <a:t>ra</a:t>
            </a:r>
            <a:r>
              <a:rPr sz="3150" i="1" spc="110" dirty="0">
                <a:solidFill>
                  <a:srgbClr val="082C6C"/>
                </a:solidFill>
                <a:latin typeface="Times New Roman"/>
                <a:cs typeface="Times New Roman"/>
              </a:rPr>
              <a:t>  </a:t>
            </a:r>
            <a:r>
              <a:rPr sz="3150" i="1" dirty="0">
                <a:solidFill>
                  <a:srgbClr val="082C6C"/>
                </a:solidFill>
                <a:latin typeface="Times New Roman"/>
                <a:cs typeface="Times New Roman"/>
              </a:rPr>
              <a:t>bệnh</a:t>
            </a:r>
            <a:r>
              <a:rPr sz="3150" i="1" spc="100" dirty="0">
                <a:solidFill>
                  <a:srgbClr val="082C6C"/>
                </a:solidFill>
                <a:latin typeface="Times New Roman"/>
                <a:cs typeface="Times New Roman"/>
              </a:rPr>
              <a:t>  </a:t>
            </a:r>
            <a:r>
              <a:rPr sz="3150" i="1" spc="-25" dirty="0">
                <a:solidFill>
                  <a:srgbClr val="082C6C"/>
                </a:solidFill>
                <a:latin typeface="Times New Roman"/>
                <a:cs typeface="Times New Roman"/>
              </a:rPr>
              <a:t>gan </a:t>
            </a:r>
            <a:r>
              <a:rPr sz="3150" i="1" dirty="0">
                <a:solidFill>
                  <a:srgbClr val="082C6C"/>
                </a:solidFill>
                <a:latin typeface="Times New Roman"/>
                <a:cs typeface="Times New Roman"/>
              </a:rPr>
              <a:t>nghiêm</a:t>
            </a:r>
            <a:r>
              <a:rPr sz="3150" i="1" spc="145" dirty="0">
                <a:solidFill>
                  <a:srgbClr val="082C6C"/>
                </a:solidFill>
                <a:latin typeface="Times New Roman"/>
                <a:cs typeface="Times New Roman"/>
              </a:rPr>
              <a:t> </a:t>
            </a:r>
            <a:r>
              <a:rPr sz="3150" i="1" dirty="0">
                <a:solidFill>
                  <a:srgbClr val="082C6C"/>
                </a:solidFill>
                <a:latin typeface="Times New Roman"/>
                <a:cs typeface="Times New Roman"/>
              </a:rPr>
              <a:t>trọng</a:t>
            </a:r>
            <a:r>
              <a:rPr sz="3150" i="1" spc="145" dirty="0">
                <a:solidFill>
                  <a:srgbClr val="082C6C"/>
                </a:solidFill>
                <a:latin typeface="Times New Roman"/>
                <a:cs typeface="Times New Roman"/>
              </a:rPr>
              <a:t> </a:t>
            </a:r>
            <a:r>
              <a:rPr sz="3150" i="1" dirty="0">
                <a:solidFill>
                  <a:srgbClr val="082C6C"/>
                </a:solidFill>
                <a:latin typeface="Times New Roman"/>
                <a:cs typeface="Times New Roman"/>
              </a:rPr>
              <a:t>và</a:t>
            </a:r>
            <a:r>
              <a:rPr sz="3150" i="1" spc="165" dirty="0">
                <a:solidFill>
                  <a:srgbClr val="082C6C"/>
                </a:solidFill>
                <a:latin typeface="Times New Roman"/>
                <a:cs typeface="Times New Roman"/>
              </a:rPr>
              <a:t> </a:t>
            </a:r>
            <a:r>
              <a:rPr sz="3150" i="1" dirty="0">
                <a:solidFill>
                  <a:srgbClr val="082C6C"/>
                </a:solidFill>
                <a:latin typeface="Times New Roman"/>
                <a:cs typeface="Times New Roman"/>
              </a:rPr>
              <a:t>thậm</a:t>
            </a:r>
            <a:r>
              <a:rPr sz="3150" i="1" spc="150" dirty="0">
                <a:solidFill>
                  <a:srgbClr val="082C6C"/>
                </a:solidFill>
                <a:latin typeface="Times New Roman"/>
                <a:cs typeface="Times New Roman"/>
              </a:rPr>
              <a:t> </a:t>
            </a:r>
            <a:r>
              <a:rPr sz="3150" i="1" dirty="0">
                <a:solidFill>
                  <a:srgbClr val="082C6C"/>
                </a:solidFill>
                <a:latin typeface="Times New Roman"/>
                <a:cs typeface="Times New Roman"/>
              </a:rPr>
              <a:t>chí</a:t>
            </a:r>
            <a:r>
              <a:rPr sz="3150" i="1" spc="155" dirty="0">
                <a:solidFill>
                  <a:srgbClr val="082C6C"/>
                </a:solidFill>
                <a:latin typeface="Times New Roman"/>
                <a:cs typeface="Times New Roman"/>
              </a:rPr>
              <a:t> </a:t>
            </a:r>
            <a:r>
              <a:rPr sz="3150" i="1" dirty="0">
                <a:solidFill>
                  <a:srgbClr val="082C6C"/>
                </a:solidFill>
                <a:latin typeface="Times New Roman"/>
                <a:cs typeface="Times New Roman"/>
              </a:rPr>
              <a:t>là</a:t>
            </a:r>
            <a:r>
              <a:rPr sz="3150" i="1" spc="155" dirty="0">
                <a:solidFill>
                  <a:srgbClr val="082C6C"/>
                </a:solidFill>
                <a:latin typeface="Times New Roman"/>
                <a:cs typeface="Times New Roman"/>
              </a:rPr>
              <a:t> </a:t>
            </a:r>
            <a:r>
              <a:rPr sz="3150" i="1" spc="-25" dirty="0">
                <a:solidFill>
                  <a:srgbClr val="082C6C"/>
                </a:solidFill>
                <a:latin typeface="Times New Roman"/>
                <a:cs typeface="Times New Roman"/>
              </a:rPr>
              <a:t>ung </a:t>
            </a:r>
            <a:r>
              <a:rPr sz="3150" i="1" dirty="0">
                <a:solidFill>
                  <a:srgbClr val="082C6C"/>
                </a:solidFill>
                <a:latin typeface="Times New Roman"/>
                <a:cs typeface="Times New Roman"/>
              </a:rPr>
              <a:t>thư</a:t>
            </a:r>
            <a:r>
              <a:rPr sz="3150" i="1" spc="-40" dirty="0">
                <a:solidFill>
                  <a:srgbClr val="082C6C"/>
                </a:solidFill>
                <a:latin typeface="Times New Roman"/>
                <a:cs typeface="Times New Roman"/>
              </a:rPr>
              <a:t> </a:t>
            </a:r>
            <a:r>
              <a:rPr sz="3150" i="1" spc="-20" dirty="0">
                <a:solidFill>
                  <a:srgbClr val="082C6C"/>
                </a:solidFill>
                <a:latin typeface="Times New Roman"/>
                <a:cs typeface="Times New Roman"/>
              </a:rPr>
              <a:t>gan.</a:t>
            </a:r>
            <a:endParaRPr sz="3150">
              <a:latin typeface="Times New Roman"/>
              <a:cs typeface="Times New Roman"/>
            </a:endParaRPr>
          </a:p>
          <a:p>
            <a:pPr>
              <a:lnSpc>
                <a:spcPct val="100000"/>
              </a:lnSpc>
              <a:spcBef>
                <a:spcPts val="760"/>
              </a:spcBef>
            </a:pPr>
            <a:endParaRPr sz="3150">
              <a:latin typeface="Times New Roman"/>
              <a:cs typeface="Times New Roman"/>
            </a:endParaRPr>
          </a:p>
          <a:p>
            <a:pPr marL="12700" marR="5080" algn="just">
              <a:lnSpc>
                <a:spcPct val="112100"/>
              </a:lnSpc>
            </a:pPr>
            <a:r>
              <a:rPr sz="3150" i="1" dirty="0">
                <a:solidFill>
                  <a:srgbClr val="082C6C"/>
                </a:solidFill>
                <a:latin typeface="Times New Roman"/>
                <a:cs typeface="Times New Roman"/>
              </a:rPr>
              <a:t>Gan</a:t>
            </a:r>
            <a:r>
              <a:rPr sz="3150" i="1" spc="305" dirty="0">
                <a:solidFill>
                  <a:srgbClr val="082C6C"/>
                </a:solidFill>
                <a:latin typeface="Times New Roman"/>
                <a:cs typeface="Times New Roman"/>
              </a:rPr>
              <a:t> </a:t>
            </a:r>
            <a:r>
              <a:rPr sz="3150" i="1" dirty="0">
                <a:solidFill>
                  <a:srgbClr val="082C6C"/>
                </a:solidFill>
                <a:latin typeface="Times New Roman"/>
                <a:cs typeface="Times New Roman"/>
              </a:rPr>
              <a:t>của</a:t>
            </a:r>
            <a:r>
              <a:rPr sz="3150" i="1" spc="295" dirty="0">
                <a:solidFill>
                  <a:srgbClr val="082C6C"/>
                </a:solidFill>
                <a:latin typeface="Times New Roman"/>
                <a:cs typeface="Times New Roman"/>
              </a:rPr>
              <a:t> </a:t>
            </a:r>
            <a:r>
              <a:rPr sz="3150" i="1" dirty="0">
                <a:solidFill>
                  <a:srgbClr val="082C6C"/>
                </a:solidFill>
                <a:latin typeface="Times New Roman"/>
                <a:cs typeface="Times New Roman"/>
              </a:rPr>
              <a:t>bạn</a:t>
            </a:r>
            <a:r>
              <a:rPr sz="3150" i="1" spc="310" dirty="0">
                <a:solidFill>
                  <a:srgbClr val="082C6C"/>
                </a:solidFill>
                <a:latin typeface="Times New Roman"/>
                <a:cs typeface="Times New Roman"/>
              </a:rPr>
              <a:t> </a:t>
            </a:r>
            <a:r>
              <a:rPr sz="3150" i="1" dirty="0">
                <a:solidFill>
                  <a:srgbClr val="082C6C"/>
                </a:solidFill>
                <a:latin typeface="Times New Roman"/>
                <a:cs typeface="Times New Roman"/>
              </a:rPr>
              <a:t>rất</a:t>
            </a:r>
            <a:r>
              <a:rPr sz="3150" i="1" spc="310" dirty="0">
                <a:solidFill>
                  <a:srgbClr val="082C6C"/>
                </a:solidFill>
                <a:latin typeface="Times New Roman"/>
                <a:cs typeface="Times New Roman"/>
              </a:rPr>
              <a:t> </a:t>
            </a:r>
            <a:r>
              <a:rPr sz="3150" i="1" dirty="0">
                <a:solidFill>
                  <a:srgbClr val="082C6C"/>
                </a:solidFill>
                <a:latin typeface="Times New Roman"/>
                <a:cs typeface="Times New Roman"/>
              </a:rPr>
              <a:t>quan</a:t>
            </a:r>
            <a:r>
              <a:rPr sz="3150" i="1" spc="320" dirty="0">
                <a:solidFill>
                  <a:srgbClr val="082C6C"/>
                </a:solidFill>
                <a:latin typeface="Times New Roman"/>
                <a:cs typeface="Times New Roman"/>
              </a:rPr>
              <a:t> </a:t>
            </a:r>
            <a:r>
              <a:rPr sz="3150" i="1" dirty="0">
                <a:solidFill>
                  <a:srgbClr val="082C6C"/>
                </a:solidFill>
                <a:latin typeface="Times New Roman"/>
                <a:cs typeface="Times New Roman"/>
              </a:rPr>
              <a:t>trọng</a:t>
            </a:r>
            <a:r>
              <a:rPr sz="3150" i="1" spc="310" dirty="0">
                <a:solidFill>
                  <a:srgbClr val="082C6C"/>
                </a:solidFill>
                <a:latin typeface="Times New Roman"/>
                <a:cs typeface="Times New Roman"/>
              </a:rPr>
              <a:t> </a:t>
            </a:r>
            <a:r>
              <a:rPr sz="3150" i="1" spc="-25" dirty="0">
                <a:solidFill>
                  <a:srgbClr val="082C6C"/>
                </a:solidFill>
                <a:latin typeface="Times New Roman"/>
                <a:cs typeface="Times New Roman"/>
              </a:rPr>
              <a:t>đối </a:t>
            </a:r>
            <a:r>
              <a:rPr sz="3150" i="1" dirty="0">
                <a:solidFill>
                  <a:srgbClr val="082C6C"/>
                </a:solidFill>
                <a:latin typeface="Times New Roman"/>
                <a:cs typeface="Times New Roman"/>
              </a:rPr>
              <a:t>với</a:t>
            </a:r>
            <a:r>
              <a:rPr sz="3150" i="1" spc="-35" dirty="0">
                <a:solidFill>
                  <a:srgbClr val="082C6C"/>
                </a:solidFill>
                <a:latin typeface="Times New Roman"/>
                <a:cs typeface="Times New Roman"/>
              </a:rPr>
              <a:t> </a:t>
            </a:r>
            <a:r>
              <a:rPr sz="3150" i="1" dirty="0">
                <a:solidFill>
                  <a:srgbClr val="082C6C"/>
                </a:solidFill>
                <a:latin typeface="Times New Roman"/>
                <a:cs typeface="Times New Roman"/>
              </a:rPr>
              <a:t>sức</a:t>
            </a:r>
            <a:r>
              <a:rPr sz="3150" i="1" spc="-35" dirty="0">
                <a:solidFill>
                  <a:srgbClr val="082C6C"/>
                </a:solidFill>
                <a:latin typeface="Times New Roman"/>
                <a:cs typeface="Times New Roman"/>
              </a:rPr>
              <a:t> </a:t>
            </a:r>
            <a:r>
              <a:rPr sz="3150" i="1" dirty="0">
                <a:solidFill>
                  <a:srgbClr val="082C6C"/>
                </a:solidFill>
                <a:latin typeface="Times New Roman"/>
                <a:cs typeface="Times New Roman"/>
              </a:rPr>
              <a:t>khỏe</a:t>
            </a:r>
            <a:r>
              <a:rPr sz="3150" i="1" spc="-50" dirty="0">
                <a:solidFill>
                  <a:srgbClr val="082C6C"/>
                </a:solidFill>
                <a:latin typeface="Times New Roman"/>
                <a:cs typeface="Times New Roman"/>
              </a:rPr>
              <a:t> </a:t>
            </a:r>
            <a:r>
              <a:rPr sz="3150" i="1" dirty="0">
                <a:solidFill>
                  <a:srgbClr val="082C6C"/>
                </a:solidFill>
                <a:latin typeface="Times New Roman"/>
                <a:cs typeface="Times New Roman"/>
              </a:rPr>
              <a:t>của</a:t>
            </a:r>
            <a:r>
              <a:rPr sz="3150" i="1" spc="-30" dirty="0">
                <a:solidFill>
                  <a:srgbClr val="082C6C"/>
                </a:solidFill>
                <a:latin typeface="Times New Roman"/>
                <a:cs typeface="Times New Roman"/>
              </a:rPr>
              <a:t> </a:t>
            </a:r>
            <a:r>
              <a:rPr sz="3150" i="1" spc="-20" dirty="0">
                <a:solidFill>
                  <a:srgbClr val="082C6C"/>
                </a:solidFill>
                <a:latin typeface="Times New Roman"/>
                <a:cs typeface="Times New Roman"/>
              </a:rPr>
              <a:t>bạn.</a:t>
            </a:r>
            <a:endParaRPr sz="3150">
              <a:latin typeface="Times New Roman"/>
              <a:cs typeface="Times New Roman"/>
            </a:endParaRPr>
          </a:p>
        </p:txBody>
      </p:sp>
      <p:grpSp>
        <p:nvGrpSpPr>
          <p:cNvPr id="3" name="object 3"/>
          <p:cNvGrpSpPr/>
          <p:nvPr/>
        </p:nvGrpSpPr>
        <p:grpSpPr>
          <a:xfrm>
            <a:off x="0" y="4572"/>
            <a:ext cx="10476230" cy="1600200"/>
            <a:chOff x="0" y="4572"/>
            <a:chExt cx="10476230" cy="1600200"/>
          </a:xfrm>
        </p:grpSpPr>
        <p:pic>
          <p:nvPicPr>
            <p:cNvPr id="4" name="object 4"/>
            <p:cNvPicPr/>
            <p:nvPr/>
          </p:nvPicPr>
          <p:blipFill>
            <a:blip r:embed="rId2" cstate="print"/>
            <a:stretch>
              <a:fillRect/>
            </a:stretch>
          </p:blipFill>
          <p:spPr>
            <a:xfrm>
              <a:off x="0" y="4572"/>
              <a:ext cx="10475975" cy="1600200"/>
            </a:xfrm>
            <a:prstGeom prst="rect">
              <a:avLst/>
            </a:prstGeom>
          </p:spPr>
        </p:pic>
        <p:pic>
          <p:nvPicPr>
            <p:cNvPr id="5" name="object 5"/>
            <p:cNvPicPr/>
            <p:nvPr/>
          </p:nvPicPr>
          <p:blipFill>
            <a:blip r:embed="rId3" cstate="print"/>
            <a:stretch>
              <a:fillRect/>
            </a:stretch>
          </p:blipFill>
          <p:spPr>
            <a:xfrm>
              <a:off x="0" y="182879"/>
              <a:ext cx="10475975" cy="1104900"/>
            </a:xfrm>
            <a:prstGeom prst="rect">
              <a:avLst/>
            </a:prstGeom>
          </p:spPr>
        </p:pic>
      </p:grpSp>
      <p:sp>
        <p:nvSpPr>
          <p:cNvPr id="6" name="object 6"/>
          <p:cNvSpPr txBox="1">
            <a:spLocks noGrp="1"/>
          </p:cNvSpPr>
          <p:nvPr>
            <p:ph type="title"/>
          </p:nvPr>
        </p:nvSpPr>
        <p:spPr>
          <a:xfrm>
            <a:off x="3308984" y="468630"/>
            <a:ext cx="3803015" cy="581660"/>
          </a:xfrm>
          <a:prstGeom prst="rect">
            <a:avLst/>
          </a:prstGeom>
        </p:spPr>
        <p:txBody>
          <a:bodyPr vert="horz" wrap="square" lIns="0" tIns="12065" rIns="0" bIns="0" rtlCol="0">
            <a:spAutoFit/>
          </a:bodyPr>
          <a:lstStyle/>
          <a:p>
            <a:pPr marL="12700">
              <a:lnSpc>
                <a:spcPct val="100000"/>
              </a:lnSpc>
              <a:spcBef>
                <a:spcPts val="95"/>
              </a:spcBef>
            </a:pPr>
            <a:r>
              <a:rPr sz="3650" b="1" spc="-30" dirty="0">
                <a:solidFill>
                  <a:srgbClr val="082C6C"/>
                </a:solidFill>
                <a:latin typeface="Arial"/>
                <a:cs typeface="Arial"/>
              </a:rPr>
              <a:t>Vi</a:t>
            </a:r>
            <a:r>
              <a:rPr sz="3650" b="1" spc="-30" dirty="0">
                <a:solidFill>
                  <a:srgbClr val="082C6C"/>
                </a:solidFill>
                <a:latin typeface="Heisei Kaku Gothic Std W9"/>
                <a:cs typeface="Heisei Kaku Gothic Std W9"/>
              </a:rPr>
              <a:t>ê</a:t>
            </a:r>
            <a:r>
              <a:rPr sz="3650" b="1" spc="-30" dirty="0">
                <a:solidFill>
                  <a:srgbClr val="082C6C"/>
                </a:solidFill>
                <a:latin typeface="Arial"/>
                <a:cs typeface="Arial"/>
              </a:rPr>
              <a:t>m</a:t>
            </a:r>
            <a:r>
              <a:rPr sz="3650" b="1" spc="-150" dirty="0">
                <a:solidFill>
                  <a:srgbClr val="082C6C"/>
                </a:solidFill>
                <a:latin typeface="Arial"/>
                <a:cs typeface="Arial"/>
              </a:rPr>
              <a:t> </a:t>
            </a:r>
            <a:r>
              <a:rPr sz="3650" b="1" spc="-110" dirty="0">
                <a:solidFill>
                  <a:srgbClr val="082C6C"/>
                </a:solidFill>
                <a:latin typeface="Arial"/>
                <a:cs typeface="Arial"/>
              </a:rPr>
              <a:t>gan</a:t>
            </a:r>
            <a:r>
              <a:rPr sz="3650" b="1" spc="30" dirty="0">
                <a:solidFill>
                  <a:srgbClr val="082C6C"/>
                </a:solidFill>
                <a:latin typeface="Arial"/>
                <a:cs typeface="Arial"/>
              </a:rPr>
              <a:t> </a:t>
            </a:r>
            <a:r>
              <a:rPr sz="3650" b="1" spc="-505" dirty="0">
                <a:solidFill>
                  <a:srgbClr val="082C6C"/>
                </a:solidFill>
                <a:latin typeface="Arial"/>
                <a:cs typeface="Arial"/>
              </a:rPr>
              <a:t>B</a:t>
            </a:r>
            <a:r>
              <a:rPr sz="3650" b="1" spc="254" dirty="0">
                <a:solidFill>
                  <a:srgbClr val="082C6C"/>
                </a:solidFill>
                <a:latin typeface="Arial"/>
                <a:cs typeface="Arial"/>
              </a:rPr>
              <a:t> </a:t>
            </a:r>
            <a:r>
              <a:rPr sz="3650" b="1" dirty="0">
                <a:solidFill>
                  <a:srgbClr val="082C6C"/>
                </a:solidFill>
                <a:latin typeface="Arial"/>
                <a:cs typeface="Arial"/>
              </a:rPr>
              <a:t>l</a:t>
            </a:r>
            <a:r>
              <a:rPr sz="3650" b="1" dirty="0">
                <a:solidFill>
                  <a:srgbClr val="082C6C"/>
                </a:solidFill>
                <a:latin typeface="Heisei Kaku Gothic Std W9"/>
                <a:cs typeface="Heisei Kaku Gothic Std W9"/>
              </a:rPr>
              <a:t>à</a:t>
            </a:r>
            <a:r>
              <a:rPr sz="3650" b="1" spc="-65" dirty="0">
                <a:solidFill>
                  <a:srgbClr val="082C6C"/>
                </a:solidFill>
                <a:latin typeface="Heisei Kaku Gothic Std W9"/>
                <a:cs typeface="Heisei Kaku Gothic Std W9"/>
              </a:rPr>
              <a:t> </a:t>
            </a:r>
            <a:r>
              <a:rPr sz="3650" b="1" spc="-85" dirty="0">
                <a:solidFill>
                  <a:srgbClr val="082C6C"/>
                </a:solidFill>
                <a:latin typeface="Arial"/>
                <a:cs typeface="Arial"/>
              </a:rPr>
              <a:t>g</a:t>
            </a:r>
            <a:r>
              <a:rPr sz="3650" b="1" spc="-85" dirty="0">
                <a:solidFill>
                  <a:srgbClr val="082C6C"/>
                </a:solidFill>
                <a:latin typeface="Heisei Kaku Gothic Std W9"/>
                <a:cs typeface="Heisei Kaku Gothic Std W9"/>
              </a:rPr>
              <a:t>ì</a:t>
            </a:r>
            <a:r>
              <a:rPr sz="3650" b="1" spc="-85" dirty="0">
                <a:solidFill>
                  <a:srgbClr val="082C6C"/>
                </a:solidFill>
                <a:latin typeface="Arial"/>
                <a:cs typeface="Arial"/>
              </a:rPr>
              <a:t>?</a:t>
            </a:r>
            <a:endParaRPr sz="3650">
              <a:latin typeface="Arial"/>
              <a:cs typeface="Arial"/>
            </a:endParaRPr>
          </a:p>
        </p:txBody>
      </p:sp>
      <p:grpSp>
        <p:nvGrpSpPr>
          <p:cNvPr id="7" name="object 7"/>
          <p:cNvGrpSpPr/>
          <p:nvPr/>
        </p:nvGrpSpPr>
        <p:grpSpPr>
          <a:xfrm>
            <a:off x="173736" y="1684018"/>
            <a:ext cx="3581400" cy="5821680"/>
            <a:chOff x="173736" y="1684018"/>
            <a:chExt cx="3581400" cy="5821680"/>
          </a:xfrm>
        </p:grpSpPr>
        <p:pic>
          <p:nvPicPr>
            <p:cNvPr id="8" name="object 8"/>
            <p:cNvPicPr/>
            <p:nvPr/>
          </p:nvPicPr>
          <p:blipFill>
            <a:blip r:embed="rId4" cstate="print"/>
            <a:stretch>
              <a:fillRect/>
            </a:stretch>
          </p:blipFill>
          <p:spPr>
            <a:xfrm>
              <a:off x="173736" y="1684018"/>
              <a:ext cx="3581400" cy="5821679"/>
            </a:xfrm>
            <a:prstGeom prst="rect">
              <a:avLst/>
            </a:prstGeom>
          </p:spPr>
        </p:pic>
        <p:sp>
          <p:nvSpPr>
            <p:cNvPr id="9" name="object 9"/>
            <p:cNvSpPr/>
            <p:nvPr/>
          </p:nvSpPr>
          <p:spPr>
            <a:xfrm>
              <a:off x="1470660" y="3451860"/>
              <a:ext cx="1812289" cy="1272540"/>
            </a:xfrm>
            <a:custGeom>
              <a:avLst/>
              <a:gdLst/>
              <a:ahLst/>
              <a:cxnLst/>
              <a:rect l="l" t="t" r="r" b="b"/>
              <a:pathLst>
                <a:path w="1812289" h="1272539">
                  <a:moveTo>
                    <a:pt x="675385" y="0"/>
                  </a:moveTo>
                  <a:lnTo>
                    <a:pt x="621410" y="635"/>
                  </a:lnTo>
                  <a:lnTo>
                    <a:pt x="567435" y="3810"/>
                  </a:lnTo>
                  <a:lnTo>
                    <a:pt x="514858" y="8889"/>
                  </a:lnTo>
                  <a:lnTo>
                    <a:pt x="462788" y="16510"/>
                  </a:lnTo>
                  <a:lnTo>
                    <a:pt x="411988" y="26035"/>
                  </a:lnTo>
                  <a:lnTo>
                    <a:pt x="363728" y="38100"/>
                  </a:lnTo>
                  <a:lnTo>
                    <a:pt x="318008" y="52704"/>
                  </a:lnTo>
                  <a:lnTo>
                    <a:pt x="274828" y="69214"/>
                  </a:lnTo>
                  <a:lnTo>
                    <a:pt x="235458" y="87629"/>
                  </a:lnTo>
                  <a:lnTo>
                    <a:pt x="199263" y="109219"/>
                  </a:lnTo>
                  <a:lnTo>
                    <a:pt x="168275" y="132587"/>
                  </a:lnTo>
                  <a:lnTo>
                    <a:pt x="118109" y="187198"/>
                  </a:lnTo>
                  <a:lnTo>
                    <a:pt x="97155" y="220217"/>
                  </a:lnTo>
                  <a:lnTo>
                    <a:pt x="78105" y="255777"/>
                  </a:lnTo>
                  <a:lnTo>
                    <a:pt x="61595" y="295148"/>
                  </a:lnTo>
                  <a:lnTo>
                    <a:pt x="46990" y="337057"/>
                  </a:lnTo>
                  <a:lnTo>
                    <a:pt x="34290" y="380873"/>
                  </a:lnTo>
                  <a:lnTo>
                    <a:pt x="24130" y="427100"/>
                  </a:lnTo>
                  <a:lnTo>
                    <a:pt x="15240" y="474725"/>
                  </a:lnTo>
                  <a:lnTo>
                    <a:pt x="8890" y="523620"/>
                  </a:lnTo>
                  <a:lnTo>
                    <a:pt x="3809" y="573786"/>
                  </a:lnTo>
                  <a:lnTo>
                    <a:pt x="1270" y="624586"/>
                  </a:lnTo>
                  <a:lnTo>
                    <a:pt x="0" y="675893"/>
                  </a:lnTo>
                  <a:lnTo>
                    <a:pt x="634" y="727328"/>
                  </a:lnTo>
                  <a:lnTo>
                    <a:pt x="3175" y="778128"/>
                  </a:lnTo>
                  <a:lnTo>
                    <a:pt x="7620" y="828294"/>
                  </a:lnTo>
                  <a:lnTo>
                    <a:pt x="13334" y="877188"/>
                  </a:lnTo>
                  <a:lnTo>
                    <a:pt x="20955" y="924687"/>
                  </a:lnTo>
                  <a:lnTo>
                    <a:pt x="29845" y="971041"/>
                  </a:lnTo>
                  <a:lnTo>
                    <a:pt x="40005" y="1015491"/>
                  </a:lnTo>
                  <a:lnTo>
                    <a:pt x="52070" y="1057402"/>
                  </a:lnTo>
                  <a:lnTo>
                    <a:pt x="66040" y="1096137"/>
                  </a:lnTo>
                  <a:lnTo>
                    <a:pt x="97155" y="1165225"/>
                  </a:lnTo>
                  <a:lnTo>
                    <a:pt x="133984" y="1219200"/>
                  </a:lnTo>
                  <a:lnTo>
                    <a:pt x="176529" y="1256029"/>
                  </a:lnTo>
                  <a:lnTo>
                    <a:pt x="222758" y="1272539"/>
                  </a:lnTo>
                  <a:lnTo>
                    <a:pt x="248158" y="1272539"/>
                  </a:lnTo>
                  <a:lnTo>
                    <a:pt x="303403" y="1262379"/>
                  </a:lnTo>
                  <a:lnTo>
                    <a:pt x="351028" y="1247139"/>
                  </a:lnTo>
                  <a:lnTo>
                    <a:pt x="391033" y="1227454"/>
                  </a:lnTo>
                  <a:lnTo>
                    <a:pt x="425322" y="1203959"/>
                  </a:lnTo>
                  <a:lnTo>
                    <a:pt x="454533" y="1177289"/>
                  </a:lnTo>
                  <a:lnTo>
                    <a:pt x="500888" y="1117727"/>
                  </a:lnTo>
                  <a:lnTo>
                    <a:pt x="576960" y="995807"/>
                  </a:lnTo>
                  <a:lnTo>
                    <a:pt x="622046" y="945641"/>
                  </a:lnTo>
                  <a:lnTo>
                    <a:pt x="683006" y="910716"/>
                  </a:lnTo>
                  <a:lnTo>
                    <a:pt x="734441" y="894207"/>
                  </a:lnTo>
                  <a:lnTo>
                    <a:pt x="782066" y="882269"/>
                  </a:lnTo>
                  <a:lnTo>
                    <a:pt x="826516" y="872108"/>
                  </a:lnTo>
                  <a:lnTo>
                    <a:pt x="867791" y="863219"/>
                  </a:lnTo>
                  <a:lnTo>
                    <a:pt x="906526" y="853058"/>
                  </a:lnTo>
                  <a:lnTo>
                    <a:pt x="943864" y="840358"/>
                  </a:lnTo>
                  <a:lnTo>
                    <a:pt x="979423" y="823213"/>
                  </a:lnTo>
                  <a:lnTo>
                    <a:pt x="1014348" y="799084"/>
                  </a:lnTo>
                  <a:lnTo>
                    <a:pt x="1048004" y="767334"/>
                  </a:lnTo>
                  <a:lnTo>
                    <a:pt x="1082294" y="726059"/>
                  </a:lnTo>
                  <a:lnTo>
                    <a:pt x="1141984" y="735584"/>
                  </a:lnTo>
                  <a:lnTo>
                    <a:pt x="1199134" y="738124"/>
                  </a:lnTo>
                  <a:lnTo>
                    <a:pt x="1255014" y="735584"/>
                  </a:lnTo>
                  <a:lnTo>
                    <a:pt x="1306957" y="727963"/>
                  </a:lnTo>
                  <a:lnTo>
                    <a:pt x="1356487" y="716534"/>
                  </a:lnTo>
                  <a:lnTo>
                    <a:pt x="1402207" y="701293"/>
                  </a:lnTo>
                  <a:lnTo>
                    <a:pt x="1443482" y="682878"/>
                  </a:lnTo>
                  <a:lnTo>
                    <a:pt x="1480947" y="663193"/>
                  </a:lnTo>
                  <a:lnTo>
                    <a:pt x="1539367" y="620140"/>
                  </a:lnTo>
                  <a:lnTo>
                    <a:pt x="1595247" y="556640"/>
                  </a:lnTo>
                  <a:lnTo>
                    <a:pt x="1635252" y="512190"/>
                  </a:lnTo>
                  <a:lnTo>
                    <a:pt x="1677670" y="467105"/>
                  </a:lnTo>
                  <a:lnTo>
                    <a:pt x="1718945" y="425195"/>
                  </a:lnTo>
                  <a:lnTo>
                    <a:pt x="1756410" y="390270"/>
                  </a:lnTo>
                  <a:lnTo>
                    <a:pt x="1787525" y="364363"/>
                  </a:lnTo>
                  <a:lnTo>
                    <a:pt x="1812289" y="337692"/>
                  </a:lnTo>
                  <a:lnTo>
                    <a:pt x="1797050" y="242442"/>
                  </a:lnTo>
                  <a:lnTo>
                    <a:pt x="1768475" y="213232"/>
                  </a:lnTo>
                  <a:lnTo>
                    <a:pt x="1731010" y="189737"/>
                  </a:lnTo>
                  <a:lnTo>
                    <a:pt x="1652270" y="164973"/>
                  </a:lnTo>
                  <a:lnTo>
                    <a:pt x="1611122" y="157352"/>
                  </a:lnTo>
                  <a:lnTo>
                    <a:pt x="1564132" y="150367"/>
                  </a:lnTo>
                  <a:lnTo>
                    <a:pt x="1512697" y="144652"/>
                  </a:lnTo>
                  <a:lnTo>
                    <a:pt x="1457452" y="139573"/>
                  </a:lnTo>
                  <a:lnTo>
                    <a:pt x="1400302" y="135762"/>
                  </a:lnTo>
                  <a:lnTo>
                    <a:pt x="1340612" y="132587"/>
                  </a:lnTo>
                  <a:lnTo>
                    <a:pt x="1280287" y="130682"/>
                  </a:lnTo>
                  <a:lnTo>
                    <a:pt x="1220089" y="130048"/>
                  </a:lnTo>
                  <a:lnTo>
                    <a:pt x="1160398" y="130048"/>
                  </a:lnTo>
                  <a:lnTo>
                    <a:pt x="1100709" y="87629"/>
                  </a:lnTo>
                  <a:lnTo>
                    <a:pt x="1064514" y="69850"/>
                  </a:lnTo>
                  <a:lnTo>
                    <a:pt x="1023873" y="53975"/>
                  </a:lnTo>
                  <a:lnTo>
                    <a:pt x="980694" y="39369"/>
                  </a:lnTo>
                  <a:lnTo>
                    <a:pt x="934339" y="27939"/>
                  </a:lnTo>
                  <a:lnTo>
                    <a:pt x="885571" y="17779"/>
                  </a:lnTo>
                  <a:lnTo>
                    <a:pt x="834771" y="10160"/>
                  </a:lnTo>
                  <a:lnTo>
                    <a:pt x="782701" y="4444"/>
                  </a:lnTo>
                  <a:lnTo>
                    <a:pt x="729360" y="1269"/>
                  </a:lnTo>
                  <a:lnTo>
                    <a:pt x="675385" y="0"/>
                  </a:lnTo>
                  <a:close/>
                </a:path>
              </a:pathLst>
            </a:custGeom>
            <a:solidFill>
              <a:srgbClr val="90230D"/>
            </a:solidFill>
          </p:spPr>
          <p:txBody>
            <a:bodyPr wrap="square" lIns="0" tIns="0" rIns="0" bIns="0" rtlCol="0"/>
            <a:lstStyle/>
            <a:p>
              <a:endParaRPr/>
            </a:p>
          </p:txBody>
        </p:sp>
        <p:sp>
          <p:nvSpPr>
            <p:cNvPr id="10" name="object 10"/>
            <p:cNvSpPr/>
            <p:nvPr/>
          </p:nvSpPr>
          <p:spPr>
            <a:xfrm>
              <a:off x="1571244" y="3541775"/>
              <a:ext cx="1588135" cy="650875"/>
            </a:xfrm>
            <a:custGeom>
              <a:avLst/>
              <a:gdLst/>
              <a:ahLst/>
              <a:cxnLst/>
              <a:rect l="l" t="t" r="r" b="b"/>
              <a:pathLst>
                <a:path w="1588135" h="650875">
                  <a:moveTo>
                    <a:pt x="523240" y="48260"/>
                  </a:moveTo>
                  <a:lnTo>
                    <a:pt x="521335" y="31115"/>
                  </a:lnTo>
                  <a:lnTo>
                    <a:pt x="513080" y="16510"/>
                  </a:lnTo>
                  <a:lnTo>
                    <a:pt x="500380" y="5715"/>
                  </a:lnTo>
                  <a:lnTo>
                    <a:pt x="483235" y="635"/>
                  </a:lnTo>
                  <a:lnTo>
                    <a:pt x="476250" y="635"/>
                  </a:lnTo>
                  <a:lnTo>
                    <a:pt x="469900" y="0"/>
                  </a:lnTo>
                  <a:lnTo>
                    <a:pt x="442595" y="0"/>
                  </a:lnTo>
                  <a:lnTo>
                    <a:pt x="406400" y="2540"/>
                  </a:lnTo>
                  <a:lnTo>
                    <a:pt x="347980" y="14605"/>
                  </a:lnTo>
                  <a:lnTo>
                    <a:pt x="295275" y="32385"/>
                  </a:lnTo>
                  <a:lnTo>
                    <a:pt x="244475" y="57785"/>
                  </a:lnTo>
                  <a:lnTo>
                    <a:pt x="196215" y="90805"/>
                  </a:lnTo>
                  <a:lnTo>
                    <a:pt x="152400" y="129540"/>
                  </a:lnTo>
                  <a:lnTo>
                    <a:pt x="113665" y="173990"/>
                  </a:lnTo>
                  <a:lnTo>
                    <a:pt x="81280" y="222250"/>
                  </a:lnTo>
                  <a:lnTo>
                    <a:pt x="55880" y="273685"/>
                  </a:lnTo>
                  <a:lnTo>
                    <a:pt x="43815" y="304800"/>
                  </a:lnTo>
                  <a:lnTo>
                    <a:pt x="41910" y="308610"/>
                  </a:lnTo>
                  <a:lnTo>
                    <a:pt x="36195" y="326263"/>
                  </a:lnTo>
                  <a:lnTo>
                    <a:pt x="31750" y="338963"/>
                  </a:lnTo>
                  <a:lnTo>
                    <a:pt x="28575" y="352298"/>
                  </a:lnTo>
                  <a:lnTo>
                    <a:pt x="24765" y="365633"/>
                  </a:lnTo>
                  <a:lnTo>
                    <a:pt x="23495" y="371983"/>
                  </a:lnTo>
                  <a:lnTo>
                    <a:pt x="21590" y="378968"/>
                  </a:lnTo>
                  <a:lnTo>
                    <a:pt x="12065" y="431038"/>
                  </a:lnTo>
                  <a:lnTo>
                    <a:pt x="5715" y="482473"/>
                  </a:lnTo>
                  <a:lnTo>
                    <a:pt x="1905" y="533273"/>
                  </a:lnTo>
                  <a:lnTo>
                    <a:pt x="0" y="608838"/>
                  </a:lnTo>
                  <a:lnTo>
                    <a:pt x="1905" y="620903"/>
                  </a:lnTo>
                  <a:lnTo>
                    <a:pt x="7620" y="631698"/>
                  </a:lnTo>
                  <a:lnTo>
                    <a:pt x="15875" y="641223"/>
                  </a:lnTo>
                  <a:lnTo>
                    <a:pt x="26670" y="647573"/>
                  </a:lnTo>
                  <a:lnTo>
                    <a:pt x="43180" y="650748"/>
                  </a:lnTo>
                  <a:lnTo>
                    <a:pt x="59677" y="647573"/>
                  </a:lnTo>
                  <a:lnTo>
                    <a:pt x="100330" y="577088"/>
                  </a:lnTo>
                  <a:lnTo>
                    <a:pt x="116840" y="530098"/>
                  </a:lnTo>
                  <a:lnTo>
                    <a:pt x="132080" y="485013"/>
                  </a:lnTo>
                  <a:lnTo>
                    <a:pt x="151765" y="429768"/>
                  </a:lnTo>
                  <a:lnTo>
                    <a:pt x="156210" y="419608"/>
                  </a:lnTo>
                  <a:lnTo>
                    <a:pt x="160020" y="408813"/>
                  </a:lnTo>
                  <a:lnTo>
                    <a:pt x="168910" y="388493"/>
                  </a:lnTo>
                  <a:lnTo>
                    <a:pt x="176530" y="371983"/>
                  </a:lnTo>
                  <a:lnTo>
                    <a:pt x="180340" y="365633"/>
                  </a:lnTo>
                  <a:lnTo>
                    <a:pt x="182880" y="359283"/>
                  </a:lnTo>
                  <a:lnTo>
                    <a:pt x="215265" y="304800"/>
                  </a:lnTo>
                  <a:lnTo>
                    <a:pt x="239395" y="272415"/>
                  </a:lnTo>
                  <a:lnTo>
                    <a:pt x="266700" y="242570"/>
                  </a:lnTo>
                  <a:lnTo>
                    <a:pt x="297180" y="215900"/>
                  </a:lnTo>
                  <a:lnTo>
                    <a:pt x="329565" y="190500"/>
                  </a:lnTo>
                  <a:lnTo>
                    <a:pt x="364490" y="167005"/>
                  </a:lnTo>
                  <a:lnTo>
                    <a:pt x="401955" y="143510"/>
                  </a:lnTo>
                  <a:lnTo>
                    <a:pt x="421005" y="131445"/>
                  </a:lnTo>
                  <a:lnTo>
                    <a:pt x="440690" y="119380"/>
                  </a:lnTo>
                  <a:lnTo>
                    <a:pt x="461010" y="107950"/>
                  </a:lnTo>
                  <a:lnTo>
                    <a:pt x="481965" y="95250"/>
                  </a:lnTo>
                  <a:lnTo>
                    <a:pt x="502920" y="81915"/>
                  </a:lnTo>
                  <a:lnTo>
                    <a:pt x="504190" y="80645"/>
                  </a:lnTo>
                  <a:lnTo>
                    <a:pt x="511810" y="74295"/>
                  </a:lnTo>
                  <a:lnTo>
                    <a:pt x="517525" y="66675"/>
                  </a:lnTo>
                  <a:lnTo>
                    <a:pt x="521335" y="57785"/>
                  </a:lnTo>
                  <a:lnTo>
                    <a:pt x="523240" y="48260"/>
                  </a:lnTo>
                  <a:close/>
                </a:path>
                <a:path w="1588135" h="650875">
                  <a:moveTo>
                    <a:pt x="1080643" y="39370"/>
                  </a:moveTo>
                  <a:lnTo>
                    <a:pt x="1073658" y="40005"/>
                  </a:lnTo>
                  <a:lnTo>
                    <a:pt x="1059053" y="40005"/>
                  </a:lnTo>
                  <a:lnTo>
                    <a:pt x="1057783" y="78740"/>
                  </a:lnTo>
                  <a:lnTo>
                    <a:pt x="1055243" y="121920"/>
                  </a:lnTo>
                  <a:lnTo>
                    <a:pt x="1052068" y="168910"/>
                  </a:lnTo>
                  <a:lnTo>
                    <a:pt x="1047623" y="218440"/>
                  </a:lnTo>
                  <a:lnTo>
                    <a:pt x="1042543" y="270510"/>
                  </a:lnTo>
                  <a:lnTo>
                    <a:pt x="1036828" y="323723"/>
                  </a:lnTo>
                  <a:lnTo>
                    <a:pt x="1030478" y="378333"/>
                  </a:lnTo>
                  <a:lnTo>
                    <a:pt x="1013968" y="486283"/>
                  </a:lnTo>
                  <a:lnTo>
                    <a:pt x="1003808" y="538353"/>
                  </a:lnTo>
                  <a:lnTo>
                    <a:pt x="993013" y="588518"/>
                  </a:lnTo>
                  <a:lnTo>
                    <a:pt x="980948" y="636155"/>
                  </a:lnTo>
                  <a:lnTo>
                    <a:pt x="994283" y="639330"/>
                  </a:lnTo>
                  <a:lnTo>
                    <a:pt x="1006983" y="641223"/>
                  </a:lnTo>
                  <a:lnTo>
                    <a:pt x="1020318" y="643763"/>
                  </a:lnTo>
                  <a:lnTo>
                    <a:pt x="1033653" y="645045"/>
                  </a:lnTo>
                  <a:lnTo>
                    <a:pt x="1043813" y="582803"/>
                  </a:lnTo>
                  <a:lnTo>
                    <a:pt x="1052703" y="518033"/>
                  </a:lnTo>
                  <a:lnTo>
                    <a:pt x="1059688" y="451993"/>
                  </a:lnTo>
                  <a:lnTo>
                    <a:pt x="1065403" y="385953"/>
                  </a:lnTo>
                  <a:lnTo>
                    <a:pt x="1069848" y="321945"/>
                  </a:lnTo>
                  <a:lnTo>
                    <a:pt x="1073658" y="260985"/>
                  </a:lnTo>
                  <a:lnTo>
                    <a:pt x="1076198" y="204470"/>
                  </a:lnTo>
                  <a:lnTo>
                    <a:pt x="1078103" y="153670"/>
                  </a:lnTo>
                  <a:lnTo>
                    <a:pt x="1079373" y="110490"/>
                  </a:lnTo>
                  <a:lnTo>
                    <a:pt x="1080643" y="52070"/>
                  </a:lnTo>
                  <a:lnTo>
                    <a:pt x="1080643" y="39370"/>
                  </a:lnTo>
                  <a:close/>
                </a:path>
                <a:path w="1588135" h="650875">
                  <a:moveTo>
                    <a:pt x="1588008" y="146050"/>
                  </a:moveTo>
                  <a:lnTo>
                    <a:pt x="1557528" y="127000"/>
                  </a:lnTo>
                  <a:lnTo>
                    <a:pt x="1553083" y="125730"/>
                  </a:lnTo>
                  <a:lnTo>
                    <a:pt x="1548638" y="125095"/>
                  </a:lnTo>
                  <a:lnTo>
                    <a:pt x="1541018" y="123190"/>
                  </a:lnTo>
                  <a:lnTo>
                    <a:pt x="1532763" y="121920"/>
                  </a:lnTo>
                  <a:lnTo>
                    <a:pt x="1524508" y="120015"/>
                  </a:lnTo>
                  <a:lnTo>
                    <a:pt x="1464183" y="110490"/>
                  </a:lnTo>
                  <a:lnTo>
                    <a:pt x="1452118" y="109220"/>
                  </a:lnTo>
                  <a:lnTo>
                    <a:pt x="1440053" y="107315"/>
                  </a:lnTo>
                  <a:lnTo>
                    <a:pt x="1415288" y="104775"/>
                  </a:lnTo>
                  <a:lnTo>
                    <a:pt x="1403223" y="102870"/>
                  </a:lnTo>
                  <a:lnTo>
                    <a:pt x="1367028" y="99060"/>
                  </a:lnTo>
                  <a:lnTo>
                    <a:pt x="1318768" y="94615"/>
                  </a:lnTo>
                  <a:lnTo>
                    <a:pt x="1257808" y="90170"/>
                  </a:lnTo>
                  <a:lnTo>
                    <a:pt x="1233678" y="89535"/>
                  </a:lnTo>
                  <a:lnTo>
                    <a:pt x="1184148" y="94615"/>
                  </a:lnTo>
                  <a:lnTo>
                    <a:pt x="1158113" y="120015"/>
                  </a:lnTo>
                  <a:lnTo>
                    <a:pt x="1158113" y="133985"/>
                  </a:lnTo>
                  <a:lnTo>
                    <a:pt x="1208278" y="163830"/>
                  </a:lnTo>
                  <a:lnTo>
                    <a:pt x="1255903" y="166370"/>
                  </a:lnTo>
                  <a:lnTo>
                    <a:pt x="1524165" y="165849"/>
                  </a:lnTo>
                  <a:lnTo>
                    <a:pt x="1544193" y="166370"/>
                  </a:lnTo>
                  <a:lnTo>
                    <a:pt x="1560068" y="166370"/>
                  </a:lnTo>
                  <a:lnTo>
                    <a:pt x="1563243" y="167005"/>
                  </a:lnTo>
                  <a:lnTo>
                    <a:pt x="1568958" y="167005"/>
                  </a:lnTo>
                  <a:lnTo>
                    <a:pt x="1577213" y="167640"/>
                  </a:lnTo>
                  <a:lnTo>
                    <a:pt x="1579118" y="165735"/>
                  </a:lnTo>
                  <a:lnTo>
                    <a:pt x="1585468" y="161290"/>
                  </a:lnTo>
                  <a:lnTo>
                    <a:pt x="1587373" y="153035"/>
                  </a:lnTo>
                  <a:lnTo>
                    <a:pt x="1588008" y="146050"/>
                  </a:lnTo>
                  <a:close/>
                </a:path>
              </a:pathLst>
            </a:custGeom>
            <a:solidFill>
              <a:srgbClr val="C64E30"/>
            </a:solidFill>
          </p:spPr>
          <p:txBody>
            <a:bodyPr wrap="square" lIns="0" tIns="0" rIns="0" bIns="0" rtlCol="0"/>
            <a:lstStyle/>
            <a:p>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8935" y="1394205"/>
            <a:ext cx="2372995" cy="292735"/>
          </a:xfrm>
          <a:prstGeom prst="rect">
            <a:avLst/>
          </a:prstGeom>
        </p:spPr>
        <p:txBody>
          <a:bodyPr vert="horz" wrap="square" lIns="0" tIns="12700" rIns="0" bIns="0" rtlCol="0">
            <a:spAutoFit/>
          </a:bodyPr>
          <a:lstStyle/>
          <a:p>
            <a:pPr marL="12700">
              <a:lnSpc>
                <a:spcPct val="100000"/>
              </a:lnSpc>
              <a:spcBef>
                <a:spcPts val="100"/>
              </a:spcBef>
            </a:pPr>
            <a:r>
              <a:rPr sz="1750" dirty="0">
                <a:latin typeface="Times New Roman"/>
                <a:cs typeface="Times New Roman"/>
              </a:rPr>
              <a:t>Kịch</a:t>
            </a:r>
            <a:r>
              <a:rPr sz="1750" spc="-20" dirty="0">
                <a:latin typeface="Times New Roman"/>
                <a:cs typeface="Times New Roman"/>
              </a:rPr>
              <a:t> </a:t>
            </a:r>
            <a:r>
              <a:rPr sz="1750" dirty="0">
                <a:latin typeface="Times New Roman"/>
                <a:cs typeface="Times New Roman"/>
              </a:rPr>
              <a:t>bản</a:t>
            </a:r>
            <a:r>
              <a:rPr sz="1750" spc="-20" dirty="0">
                <a:latin typeface="Times New Roman"/>
                <a:cs typeface="Times New Roman"/>
              </a:rPr>
              <a:t> </a:t>
            </a:r>
            <a:r>
              <a:rPr sz="1750" dirty="0">
                <a:latin typeface="Times New Roman"/>
                <a:cs typeface="Times New Roman"/>
              </a:rPr>
              <a:t>cùa</a:t>
            </a:r>
            <a:r>
              <a:rPr sz="1750" spc="-25" dirty="0">
                <a:latin typeface="Times New Roman"/>
                <a:cs typeface="Times New Roman"/>
              </a:rPr>
              <a:t> </a:t>
            </a:r>
            <a:r>
              <a:rPr sz="1750" dirty="0">
                <a:latin typeface="Times New Roman"/>
                <a:cs typeface="Times New Roman"/>
              </a:rPr>
              <a:t>nhà</a:t>
            </a:r>
            <a:r>
              <a:rPr sz="1750" spc="-20" dirty="0">
                <a:latin typeface="Times New Roman"/>
                <a:cs typeface="Times New Roman"/>
              </a:rPr>
              <a:t> </a:t>
            </a:r>
            <a:r>
              <a:rPr sz="1750" dirty="0">
                <a:latin typeface="Times New Roman"/>
                <a:cs typeface="Times New Roman"/>
              </a:rPr>
              <a:t>giáo</a:t>
            </a:r>
            <a:r>
              <a:rPr sz="1750" spc="-10" dirty="0">
                <a:latin typeface="Times New Roman"/>
                <a:cs typeface="Times New Roman"/>
              </a:rPr>
              <a:t> </a:t>
            </a:r>
            <a:r>
              <a:rPr sz="1750" spc="-25" dirty="0">
                <a:latin typeface="Times New Roman"/>
                <a:cs typeface="Times New Roman"/>
              </a:rPr>
              <a:t>dục</a:t>
            </a:r>
            <a:endParaRPr sz="1750">
              <a:latin typeface="Times New Roman"/>
              <a:cs typeface="Times New Roman"/>
            </a:endParaRPr>
          </a:p>
        </p:txBody>
      </p:sp>
      <p:sp>
        <p:nvSpPr>
          <p:cNvPr id="3" name="object 3"/>
          <p:cNvSpPr txBox="1"/>
          <p:nvPr/>
        </p:nvSpPr>
        <p:spPr>
          <a:xfrm>
            <a:off x="268935" y="4411726"/>
            <a:ext cx="2891155" cy="292735"/>
          </a:xfrm>
          <a:prstGeom prst="rect">
            <a:avLst/>
          </a:prstGeom>
        </p:spPr>
        <p:txBody>
          <a:bodyPr vert="horz" wrap="square" lIns="0" tIns="12700" rIns="0" bIns="0" rtlCol="0">
            <a:spAutoFit/>
          </a:bodyPr>
          <a:lstStyle/>
          <a:p>
            <a:pPr marL="12700">
              <a:lnSpc>
                <a:spcPct val="100000"/>
              </a:lnSpc>
              <a:spcBef>
                <a:spcPts val="100"/>
              </a:spcBef>
            </a:pPr>
            <a:r>
              <a:rPr sz="1750" dirty="0">
                <a:latin typeface="Times New Roman"/>
                <a:cs typeface="Times New Roman"/>
              </a:rPr>
              <a:t>Thành</a:t>
            </a:r>
            <a:r>
              <a:rPr sz="1750" spc="-20" dirty="0">
                <a:latin typeface="Times New Roman"/>
                <a:cs typeface="Times New Roman"/>
              </a:rPr>
              <a:t> </a:t>
            </a:r>
            <a:r>
              <a:rPr sz="1750" dirty="0">
                <a:latin typeface="Times New Roman"/>
                <a:cs typeface="Times New Roman"/>
              </a:rPr>
              <a:t>viên</a:t>
            </a:r>
            <a:r>
              <a:rPr sz="1750" spc="-30" dirty="0">
                <a:latin typeface="Times New Roman"/>
                <a:cs typeface="Times New Roman"/>
              </a:rPr>
              <a:t> </a:t>
            </a:r>
            <a:r>
              <a:rPr sz="1750" dirty="0">
                <a:latin typeface="Times New Roman"/>
                <a:cs typeface="Times New Roman"/>
              </a:rPr>
              <a:t>cộng</a:t>
            </a:r>
            <a:r>
              <a:rPr sz="1750" spc="-30" dirty="0">
                <a:latin typeface="Times New Roman"/>
                <a:cs typeface="Times New Roman"/>
              </a:rPr>
              <a:t> </a:t>
            </a:r>
            <a:r>
              <a:rPr sz="1750" dirty="0">
                <a:latin typeface="Times New Roman"/>
                <a:cs typeface="Times New Roman"/>
              </a:rPr>
              <a:t>đồng</a:t>
            </a:r>
            <a:r>
              <a:rPr sz="1750" spc="-20" dirty="0">
                <a:latin typeface="Times New Roman"/>
                <a:cs typeface="Times New Roman"/>
              </a:rPr>
              <a:t> </a:t>
            </a:r>
            <a:r>
              <a:rPr sz="1750" dirty="0">
                <a:latin typeface="Times New Roman"/>
                <a:cs typeface="Times New Roman"/>
              </a:rPr>
              <a:t>nhìn</a:t>
            </a:r>
            <a:r>
              <a:rPr sz="1750" spc="-10" dirty="0">
                <a:latin typeface="Times New Roman"/>
                <a:cs typeface="Times New Roman"/>
              </a:rPr>
              <a:t> </a:t>
            </a:r>
            <a:r>
              <a:rPr sz="1750" spc="-20" dirty="0">
                <a:latin typeface="Times New Roman"/>
                <a:cs typeface="Times New Roman"/>
              </a:rPr>
              <a:t>thấy</a:t>
            </a:r>
            <a:endParaRPr sz="1750">
              <a:latin typeface="Times New Roman"/>
              <a:cs typeface="Times New Roman"/>
            </a:endParaRPr>
          </a:p>
        </p:txBody>
      </p:sp>
      <p:sp>
        <p:nvSpPr>
          <p:cNvPr id="4" name="object 4"/>
          <p:cNvSpPr txBox="1">
            <a:spLocks noGrp="1"/>
          </p:cNvSpPr>
          <p:nvPr>
            <p:ph type="title"/>
          </p:nvPr>
        </p:nvSpPr>
        <p:spPr>
          <a:xfrm>
            <a:off x="4213352" y="881384"/>
            <a:ext cx="6109970" cy="1182370"/>
          </a:xfrm>
          <a:prstGeom prst="rect">
            <a:avLst/>
          </a:prstGeom>
        </p:spPr>
        <p:txBody>
          <a:bodyPr vert="horz" wrap="square" lIns="0" tIns="12065" rIns="0" bIns="0" rtlCol="0">
            <a:spAutoFit/>
          </a:bodyPr>
          <a:lstStyle/>
          <a:p>
            <a:pPr marL="12700" marR="5080" indent="1270" algn="just">
              <a:lnSpc>
                <a:spcPct val="114999"/>
              </a:lnSpc>
              <a:spcBef>
                <a:spcPts val="95"/>
              </a:spcBef>
            </a:pPr>
            <a:r>
              <a:rPr sz="2200" dirty="0">
                <a:solidFill>
                  <a:srgbClr val="082C6C"/>
                </a:solidFill>
              </a:rPr>
              <a:t>“Viêm</a:t>
            </a:r>
            <a:r>
              <a:rPr sz="2200" spc="160" dirty="0">
                <a:solidFill>
                  <a:srgbClr val="082C6C"/>
                </a:solidFill>
              </a:rPr>
              <a:t> </a:t>
            </a:r>
            <a:r>
              <a:rPr sz="2200" dirty="0">
                <a:solidFill>
                  <a:srgbClr val="082C6C"/>
                </a:solidFill>
              </a:rPr>
              <a:t>gan</a:t>
            </a:r>
            <a:r>
              <a:rPr sz="2200" spc="180" dirty="0">
                <a:solidFill>
                  <a:srgbClr val="082C6C"/>
                </a:solidFill>
              </a:rPr>
              <a:t> </a:t>
            </a:r>
            <a:r>
              <a:rPr sz="2200" dirty="0">
                <a:solidFill>
                  <a:srgbClr val="082C6C"/>
                </a:solidFill>
              </a:rPr>
              <a:t>B</a:t>
            </a:r>
            <a:r>
              <a:rPr sz="2200" spc="170" dirty="0">
                <a:solidFill>
                  <a:srgbClr val="082C6C"/>
                </a:solidFill>
              </a:rPr>
              <a:t> </a:t>
            </a:r>
            <a:r>
              <a:rPr sz="2200" dirty="0">
                <a:solidFill>
                  <a:srgbClr val="082C6C"/>
                </a:solidFill>
              </a:rPr>
              <a:t>là</a:t>
            </a:r>
            <a:r>
              <a:rPr sz="2200" spc="165" dirty="0">
                <a:solidFill>
                  <a:srgbClr val="082C6C"/>
                </a:solidFill>
              </a:rPr>
              <a:t> </a:t>
            </a:r>
            <a:r>
              <a:rPr sz="2200" dirty="0">
                <a:solidFill>
                  <a:srgbClr val="082C6C"/>
                </a:solidFill>
              </a:rPr>
              <a:t>bệnh</a:t>
            </a:r>
            <a:r>
              <a:rPr sz="2200" spc="170" dirty="0">
                <a:solidFill>
                  <a:srgbClr val="082C6C"/>
                </a:solidFill>
              </a:rPr>
              <a:t> </a:t>
            </a:r>
            <a:r>
              <a:rPr sz="2200" dirty="0">
                <a:solidFill>
                  <a:srgbClr val="082C6C"/>
                </a:solidFill>
              </a:rPr>
              <a:t>nhiễm</a:t>
            </a:r>
            <a:r>
              <a:rPr sz="2200" spc="155" dirty="0">
                <a:solidFill>
                  <a:srgbClr val="082C6C"/>
                </a:solidFill>
              </a:rPr>
              <a:t> </a:t>
            </a:r>
            <a:r>
              <a:rPr sz="2200" dirty="0">
                <a:solidFill>
                  <a:srgbClr val="082C6C"/>
                </a:solidFill>
              </a:rPr>
              <a:t>virus</a:t>
            </a:r>
            <a:r>
              <a:rPr sz="2200" spc="170" dirty="0">
                <a:solidFill>
                  <a:srgbClr val="082C6C"/>
                </a:solidFill>
              </a:rPr>
              <a:t> </a:t>
            </a:r>
            <a:r>
              <a:rPr sz="2200" dirty="0">
                <a:solidFill>
                  <a:srgbClr val="082C6C"/>
                </a:solidFill>
              </a:rPr>
              <a:t>do</a:t>
            </a:r>
            <a:r>
              <a:rPr sz="2200" spc="175" dirty="0">
                <a:solidFill>
                  <a:srgbClr val="082C6C"/>
                </a:solidFill>
              </a:rPr>
              <a:t> </a:t>
            </a:r>
            <a:r>
              <a:rPr sz="2200" dirty="0">
                <a:solidFill>
                  <a:srgbClr val="082C6C"/>
                </a:solidFill>
              </a:rPr>
              <a:t>virus</a:t>
            </a:r>
            <a:r>
              <a:rPr sz="2200" spc="170" dirty="0">
                <a:solidFill>
                  <a:srgbClr val="082C6C"/>
                </a:solidFill>
              </a:rPr>
              <a:t> </a:t>
            </a:r>
            <a:r>
              <a:rPr sz="2200" dirty="0">
                <a:solidFill>
                  <a:srgbClr val="082C6C"/>
                </a:solidFill>
              </a:rPr>
              <a:t>viêm</a:t>
            </a:r>
            <a:r>
              <a:rPr sz="2200" spc="160" dirty="0">
                <a:solidFill>
                  <a:srgbClr val="082C6C"/>
                </a:solidFill>
              </a:rPr>
              <a:t> </a:t>
            </a:r>
            <a:r>
              <a:rPr sz="2200" spc="-25" dirty="0">
                <a:solidFill>
                  <a:srgbClr val="082C6C"/>
                </a:solidFill>
              </a:rPr>
              <a:t>gan </a:t>
            </a:r>
            <a:r>
              <a:rPr sz="2200" dirty="0">
                <a:solidFill>
                  <a:srgbClr val="082C6C"/>
                </a:solidFill>
              </a:rPr>
              <a:t>B</a:t>
            </a:r>
            <a:r>
              <a:rPr sz="2200" spc="175" dirty="0">
                <a:solidFill>
                  <a:srgbClr val="082C6C"/>
                </a:solidFill>
              </a:rPr>
              <a:t> </a:t>
            </a:r>
            <a:r>
              <a:rPr sz="2200" dirty="0">
                <a:solidFill>
                  <a:srgbClr val="082C6C"/>
                </a:solidFill>
              </a:rPr>
              <a:t>gây</a:t>
            </a:r>
            <a:r>
              <a:rPr sz="2200" spc="190" dirty="0">
                <a:solidFill>
                  <a:srgbClr val="082C6C"/>
                </a:solidFill>
              </a:rPr>
              <a:t> </a:t>
            </a:r>
            <a:r>
              <a:rPr sz="2200" dirty="0">
                <a:solidFill>
                  <a:srgbClr val="082C6C"/>
                </a:solidFill>
              </a:rPr>
              <a:t>ra.</a:t>
            </a:r>
            <a:r>
              <a:rPr sz="2200" spc="185" dirty="0">
                <a:solidFill>
                  <a:srgbClr val="082C6C"/>
                </a:solidFill>
              </a:rPr>
              <a:t> </a:t>
            </a:r>
            <a:r>
              <a:rPr sz="2200" dirty="0">
                <a:solidFill>
                  <a:srgbClr val="082C6C"/>
                </a:solidFill>
              </a:rPr>
              <a:t>Nếu</a:t>
            </a:r>
            <a:r>
              <a:rPr sz="2200" spc="185" dirty="0">
                <a:solidFill>
                  <a:srgbClr val="082C6C"/>
                </a:solidFill>
              </a:rPr>
              <a:t> </a:t>
            </a:r>
            <a:r>
              <a:rPr sz="2200" dirty="0">
                <a:solidFill>
                  <a:srgbClr val="082C6C"/>
                </a:solidFill>
              </a:rPr>
              <a:t>không</a:t>
            </a:r>
            <a:r>
              <a:rPr sz="2200" spc="190" dirty="0">
                <a:solidFill>
                  <a:srgbClr val="082C6C"/>
                </a:solidFill>
              </a:rPr>
              <a:t> </a:t>
            </a:r>
            <a:r>
              <a:rPr sz="2200" dirty="0">
                <a:solidFill>
                  <a:srgbClr val="082C6C"/>
                </a:solidFill>
              </a:rPr>
              <a:t>được</a:t>
            </a:r>
            <a:r>
              <a:rPr sz="2200" spc="180" dirty="0">
                <a:solidFill>
                  <a:srgbClr val="082C6C"/>
                </a:solidFill>
              </a:rPr>
              <a:t> </a:t>
            </a:r>
            <a:r>
              <a:rPr sz="2200" dirty="0">
                <a:solidFill>
                  <a:srgbClr val="082C6C"/>
                </a:solidFill>
              </a:rPr>
              <a:t>chẩn</a:t>
            </a:r>
            <a:r>
              <a:rPr sz="2200" spc="185" dirty="0">
                <a:solidFill>
                  <a:srgbClr val="082C6C"/>
                </a:solidFill>
              </a:rPr>
              <a:t> </a:t>
            </a:r>
            <a:r>
              <a:rPr sz="2200" dirty="0">
                <a:solidFill>
                  <a:srgbClr val="082C6C"/>
                </a:solidFill>
              </a:rPr>
              <a:t>đoán,</a:t>
            </a:r>
            <a:r>
              <a:rPr sz="2200" spc="190" dirty="0">
                <a:solidFill>
                  <a:srgbClr val="082C6C"/>
                </a:solidFill>
              </a:rPr>
              <a:t> </a:t>
            </a:r>
            <a:r>
              <a:rPr sz="2200" dirty="0">
                <a:solidFill>
                  <a:srgbClr val="082C6C"/>
                </a:solidFill>
              </a:rPr>
              <a:t>nó</a:t>
            </a:r>
            <a:r>
              <a:rPr sz="2200" spc="185" dirty="0">
                <a:solidFill>
                  <a:srgbClr val="082C6C"/>
                </a:solidFill>
              </a:rPr>
              <a:t> </a:t>
            </a:r>
            <a:r>
              <a:rPr sz="2200" dirty="0">
                <a:solidFill>
                  <a:srgbClr val="082C6C"/>
                </a:solidFill>
              </a:rPr>
              <a:t>có</a:t>
            </a:r>
            <a:r>
              <a:rPr sz="2200" spc="190" dirty="0">
                <a:solidFill>
                  <a:srgbClr val="082C6C"/>
                </a:solidFill>
              </a:rPr>
              <a:t> </a:t>
            </a:r>
            <a:r>
              <a:rPr sz="2200" dirty="0">
                <a:solidFill>
                  <a:srgbClr val="082C6C"/>
                </a:solidFill>
              </a:rPr>
              <a:t>thể</a:t>
            </a:r>
            <a:r>
              <a:rPr sz="2200" spc="185" dirty="0">
                <a:solidFill>
                  <a:srgbClr val="082C6C"/>
                </a:solidFill>
              </a:rPr>
              <a:t> </a:t>
            </a:r>
            <a:r>
              <a:rPr sz="2200" spc="-25" dirty="0">
                <a:solidFill>
                  <a:srgbClr val="082C6C"/>
                </a:solidFill>
              </a:rPr>
              <a:t>dẫn </a:t>
            </a:r>
            <a:r>
              <a:rPr sz="2200" dirty="0">
                <a:solidFill>
                  <a:srgbClr val="082C6C"/>
                </a:solidFill>
              </a:rPr>
              <a:t>đến</a:t>
            </a:r>
            <a:r>
              <a:rPr sz="2200" spc="-50" dirty="0">
                <a:solidFill>
                  <a:srgbClr val="082C6C"/>
                </a:solidFill>
              </a:rPr>
              <a:t> </a:t>
            </a:r>
            <a:r>
              <a:rPr sz="2200" dirty="0">
                <a:solidFill>
                  <a:srgbClr val="082C6C"/>
                </a:solidFill>
              </a:rPr>
              <a:t>tổn</a:t>
            </a:r>
            <a:r>
              <a:rPr sz="2200" spc="-50" dirty="0">
                <a:solidFill>
                  <a:srgbClr val="082C6C"/>
                </a:solidFill>
              </a:rPr>
              <a:t> </a:t>
            </a:r>
            <a:r>
              <a:rPr sz="2200" dirty="0">
                <a:solidFill>
                  <a:srgbClr val="082C6C"/>
                </a:solidFill>
              </a:rPr>
              <a:t>thương</a:t>
            </a:r>
            <a:r>
              <a:rPr sz="2200" spc="-50" dirty="0">
                <a:solidFill>
                  <a:srgbClr val="082C6C"/>
                </a:solidFill>
              </a:rPr>
              <a:t> </a:t>
            </a:r>
            <a:r>
              <a:rPr sz="2200" dirty="0">
                <a:solidFill>
                  <a:srgbClr val="082C6C"/>
                </a:solidFill>
              </a:rPr>
              <a:t>gan</a:t>
            </a:r>
            <a:r>
              <a:rPr sz="2200" spc="-50" dirty="0">
                <a:solidFill>
                  <a:srgbClr val="082C6C"/>
                </a:solidFill>
              </a:rPr>
              <a:t> </a:t>
            </a:r>
            <a:r>
              <a:rPr sz="2200" dirty="0">
                <a:solidFill>
                  <a:srgbClr val="082C6C"/>
                </a:solidFill>
              </a:rPr>
              <a:t>hoặc</a:t>
            </a:r>
            <a:r>
              <a:rPr sz="2200" spc="-70" dirty="0">
                <a:solidFill>
                  <a:srgbClr val="082C6C"/>
                </a:solidFill>
              </a:rPr>
              <a:t> </a:t>
            </a:r>
            <a:r>
              <a:rPr sz="2200" dirty="0">
                <a:solidFill>
                  <a:srgbClr val="082C6C"/>
                </a:solidFill>
              </a:rPr>
              <a:t>ung</a:t>
            </a:r>
            <a:r>
              <a:rPr sz="2200" spc="-55" dirty="0">
                <a:solidFill>
                  <a:srgbClr val="082C6C"/>
                </a:solidFill>
              </a:rPr>
              <a:t> </a:t>
            </a:r>
            <a:r>
              <a:rPr sz="2200" dirty="0">
                <a:solidFill>
                  <a:srgbClr val="082C6C"/>
                </a:solidFill>
              </a:rPr>
              <a:t>thư</a:t>
            </a:r>
            <a:r>
              <a:rPr sz="2200" spc="-60" dirty="0">
                <a:solidFill>
                  <a:srgbClr val="082C6C"/>
                </a:solidFill>
              </a:rPr>
              <a:t> </a:t>
            </a:r>
            <a:r>
              <a:rPr sz="2200" dirty="0">
                <a:solidFill>
                  <a:srgbClr val="082C6C"/>
                </a:solidFill>
              </a:rPr>
              <a:t>gan</a:t>
            </a:r>
            <a:r>
              <a:rPr sz="2200" spc="-45" dirty="0">
                <a:solidFill>
                  <a:srgbClr val="082C6C"/>
                </a:solidFill>
              </a:rPr>
              <a:t> </a:t>
            </a:r>
            <a:r>
              <a:rPr sz="2200" dirty="0">
                <a:solidFill>
                  <a:srgbClr val="082C6C"/>
                </a:solidFill>
              </a:rPr>
              <a:t>theo</a:t>
            </a:r>
            <a:r>
              <a:rPr sz="2200" spc="-55" dirty="0">
                <a:solidFill>
                  <a:srgbClr val="082C6C"/>
                </a:solidFill>
              </a:rPr>
              <a:t> </a:t>
            </a:r>
            <a:r>
              <a:rPr sz="2200" dirty="0">
                <a:solidFill>
                  <a:srgbClr val="082C6C"/>
                </a:solidFill>
              </a:rPr>
              <a:t>thời</a:t>
            </a:r>
            <a:r>
              <a:rPr sz="2200" spc="-50" dirty="0">
                <a:solidFill>
                  <a:srgbClr val="082C6C"/>
                </a:solidFill>
              </a:rPr>
              <a:t> </a:t>
            </a:r>
            <a:r>
              <a:rPr sz="2200" spc="-10" dirty="0">
                <a:solidFill>
                  <a:srgbClr val="082C6C"/>
                </a:solidFill>
              </a:rPr>
              <a:t>gian.</a:t>
            </a:r>
            <a:endParaRPr sz="2200"/>
          </a:p>
        </p:txBody>
      </p:sp>
      <p:sp>
        <p:nvSpPr>
          <p:cNvPr id="5" name="object 5"/>
          <p:cNvSpPr txBox="1"/>
          <p:nvPr/>
        </p:nvSpPr>
        <p:spPr>
          <a:xfrm>
            <a:off x="4212716" y="2366268"/>
            <a:ext cx="6068060" cy="796290"/>
          </a:xfrm>
          <a:prstGeom prst="rect">
            <a:avLst/>
          </a:prstGeom>
        </p:spPr>
        <p:txBody>
          <a:bodyPr vert="horz" wrap="square" lIns="0" tIns="62230" rIns="0" bIns="0" rtlCol="0">
            <a:spAutoFit/>
          </a:bodyPr>
          <a:lstStyle/>
          <a:p>
            <a:pPr marL="12700">
              <a:lnSpc>
                <a:spcPct val="100000"/>
              </a:lnSpc>
              <a:spcBef>
                <a:spcPts val="490"/>
              </a:spcBef>
            </a:pPr>
            <a:r>
              <a:rPr sz="2200" dirty="0">
                <a:solidFill>
                  <a:srgbClr val="082C6C"/>
                </a:solidFill>
                <a:latin typeface="Times New Roman"/>
                <a:cs typeface="Times New Roman"/>
              </a:rPr>
              <a:t>Điều</a:t>
            </a:r>
            <a:r>
              <a:rPr sz="2200" spc="165" dirty="0">
                <a:solidFill>
                  <a:srgbClr val="082C6C"/>
                </a:solidFill>
                <a:latin typeface="Times New Roman"/>
                <a:cs typeface="Times New Roman"/>
              </a:rPr>
              <a:t> </a:t>
            </a:r>
            <a:r>
              <a:rPr sz="2200" dirty="0">
                <a:solidFill>
                  <a:srgbClr val="082C6C"/>
                </a:solidFill>
                <a:latin typeface="Times New Roman"/>
                <a:cs typeface="Times New Roman"/>
              </a:rPr>
              <a:t>rất</a:t>
            </a:r>
            <a:r>
              <a:rPr sz="2200" spc="160" dirty="0">
                <a:solidFill>
                  <a:srgbClr val="082C6C"/>
                </a:solidFill>
                <a:latin typeface="Times New Roman"/>
                <a:cs typeface="Times New Roman"/>
              </a:rPr>
              <a:t> </a:t>
            </a:r>
            <a:r>
              <a:rPr sz="2200" dirty="0">
                <a:solidFill>
                  <a:srgbClr val="082C6C"/>
                </a:solidFill>
                <a:latin typeface="Times New Roman"/>
                <a:cs typeface="Times New Roman"/>
              </a:rPr>
              <a:t>quan</a:t>
            </a:r>
            <a:r>
              <a:rPr sz="2200" spc="165" dirty="0">
                <a:solidFill>
                  <a:srgbClr val="082C6C"/>
                </a:solidFill>
                <a:latin typeface="Times New Roman"/>
                <a:cs typeface="Times New Roman"/>
              </a:rPr>
              <a:t> </a:t>
            </a:r>
            <a:r>
              <a:rPr sz="2200" dirty="0">
                <a:solidFill>
                  <a:srgbClr val="082C6C"/>
                </a:solidFill>
                <a:latin typeface="Times New Roman"/>
                <a:cs typeface="Times New Roman"/>
              </a:rPr>
              <a:t>trọng</a:t>
            </a:r>
            <a:r>
              <a:rPr sz="2200" spc="180" dirty="0">
                <a:solidFill>
                  <a:srgbClr val="082C6C"/>
                </a:solidFill>
                <a:latin typeface="Times New Roman"/>
                <a:cs typeface="Times New Roman"/>
              </a:rPr>
              <a:t> </a:t>
            </a:r>
            <a:r>
              <a:rPr sz="2200" dirty="0">
                <a:solidFill>
                  <a:srgbClr val="082C6C"/>
                </a:solidFill>
                <a:latin typeface="Times New Roman"/>
                <a:cs typeface="Times New Roman"/>
              </a:rPr>
              <a:t>là</a:t>
            </a:r>
            <a:r>
              <a:rPr sz="2200" spc="160" dirty="0">
                <a:solidFill>
                  <a:srgbClr val="082C6C"/>
                </a:solidFill>
                <a:latin typeface="Times New Roman"/>
                <a:cs typeface="Times New Roman"/>
              </a:rPr>
              <a:t> </a:t>
            </a:r>
            <a:r>
              <a:rPr sz="2200" dirty="0">
                <a:solidFill>
                  <a:srgbClr val="082C6C"/>
                </a:solidFill>
                <a:latin typeface="Times New Roman"/>
                <a:cs typeface="Times New Roman"/>
              </a:rPr>
              <a:t>giữ</a:t>
            </a:r>
            <a:r>
              <a:rPr sz="2200" spc="155" dirty="0">
                <a:solidFill>
                  <a:srgbClr val="082C6C"/>
                </a:solidFill>
                <a:latin typeface="Times New Roman"/>
                <a:cs typeface="Times New Roman"/>
              </a:rPr>
              <a:t> </a:t>
            </a:r>
            <a:r>
              <a:rPr sz="2200" dirty="0">
                <a:solidFill>
                  <a:srgbClr val="082C6C"/>
                </a:solidFill>
                <a:latin typeface="Times New Roman"/>
                <a:cs typeface="Times New Roman"/>
              </a:rPr>
              <a:t>cho</a:t>
            </a:r>
            <a:r>
              <a:rPr sz="2200" spc="160" dirty="0">
                <a:solidFill>
                  <a:srgbClr val="082C6C"/>
                </a:solidFill>
                <a:latin typeface="Times New Roman"/>
                <a:cs typeface="Times New Roman"/>
              </a:rPr>
              <a:t> </a:t>
            </a:r>
            <a:r>
              <a:rPr sz="2200" dirty="0">
                <a:solidFill>
                  <a:srgbClr val="082C6C"/>
                </a:solidFill>
                <a:latin typeface="Times New Roman"/>
                <a:cs typeface="Times New Roman"/>
              </a:rPr>
              <a:t>gan</a:t>
            </a:r>
            <a:r>
              <a:rPr sz="2200" spc="170" dirty="0">
                <a:solidFill>
                  <a:srgbClr val="082C6C"/>
                </a:solidFill>
                <a:latin typeface="Times New Roman"/>
                <a:cs typeface="Times New Roman"/>
              </a:rPr>
              <a:t> </a:t>
            </a:r>
            <a:r>
              <a:rPr sz="2200" dirty="0">
                <a:solidFill>
                  <a:srgbClr val="082C6C"/>
                </a:solidFill>
                <a:latin typeface="Times New Roman"/>
                <a:cs typeface="Times New Roman"/>
              </a:rPr>
              <a:t>khỏe</a:t>
            </a:r>
            <a:r>
              <a:rPr sz="2200" spc="145" dirty="0">
                <a:solidFill>
                  <a:srgbClr val="082C6C"/>
                </a:solidFill>
                <a:latin typeface="Times New Roman"/>
                <a:cs typeface="Times New Roman"/>
              </a:rPr>
              <a:t> </a:t>
            </a:r>
            <a:r>
              <a:rPr sz="2200" dirty="0">
                <a:solidFill>
                  <a:srgbClr val="082C6C"/>
                </a:solidFill>
                <a:latin typeface="Times New Roman"/>
                <a:cs typeface="Times New Roman"/>
              </a:rPr>
              <a:t>mạnh</a:t>
            </a:r>
            <a:r>
              <a:rPr sz="2200" spc="185" dirty="0">
                <a:solidFill>
                  <a:srgbClr val="082C6C"/>
                </a:solidFill>
                <a:latin typeface="Times New Roman"/>
                <a:cs typeface="Times New Roman"/>
              </a:rPr>
              <a:t> </a:t>
            </a:r>
            <a:r>
              <a:rPr sz="2200" dirty="0">
                <a:solidFill>
                  <a:srgbClr val="082C6C"/>
                </a:solidFill>
                <a:latin typeface="Times New Roman"/>
                <a:cs typeface="Times New Roman"/>
              </a:rPr>
              <a:t>vì</a:t>
            </a:r>
            <a:r>
              <a:rPr sz="2200" spc="150" dirty="0">
                <a:solidFill>
                  <a:srgbClr val="082C6C"/>
                </a:solidFill>
                <a:latin typeface="Times New Roman"/>
                <a:cs typeface="Times New Roman"/>
              </a:rPr>
              <a:t> </a:t>
            </a:r>
            <a:r>
              <a:rPr sz="2200" spc="-25" dirty="0">
                <a:solidFill>
                  <a:srgbClr val="082C6C"/>
                </a:solidFill>
                <a:latin typeface="Times New Roman"/>
                <a:cs typeface="Times New Roman"/>
              </a:rPr>
              <a:t>nó</a:t>
            </a:r>
            <a:endParaRPr sz="2200">
              <a:latin typeface="Times New Roman"/>
              <a:cs typeface="Times New Roman"/>
            </a:endParaRPr>
          </a:p>
          <a:p>
            <a:pPr marL="12700">
              <a:lnSpc>
                <a:spcPct val="100000"/>
              </a:lnSpc>
              <a:spcBef>
                <a:spcPts val="400"/>
              </a:spcBef>
            </a:pPr>
            <a:r>
              <a:rPr sz="2200" dirty="0">
                <a:solidFill>
                  <a:srgbClr val="082C6C"/>
                </a:solidFill>
                <a:latin typeface="Times New Roman"/>
                <a:cs typeface="Times New Roman"/>
              </a:rPr>
              <a:t>có</a:t>
            </a:r>
            <a:r>
              <a:rPr sz="2200" spc="-60" dirty="0">
                <a:solidFill>
                  <a:srgbClr val="082C6C"/>
                </a:solidFill>
                <a:latin typeface="Times New Roman"/>
                <a:cs typeface="Times New Roman"/>
              </a:rPr>
              <a:t> </a:t>
            </a:r>
            <a:r>
              <a:rPr sz="2200" dirty="0">
                <a:solidFill>
                  <a:srgbClr val="082C6C"/>
                </a:solidFill>
                <a:latin typeface="Times New Roman"/>
                <a:cs typeface="Times New Roman"/>
              </a:rPr>
              <a:t>nhiều</a:t>
            </a:r>
            <a:r>
              <a:rPr sz="2200" spc="-45" dirty="0">
                <a:solidFill>
                  <a:srgbClr val="082C6C"/>
                </a:solidFill>
                <a:latin typeface="Times New Roman"/>
                <a:cs typeface="Times New Roman"/>
              </a:rPr>
              <a:t> </a:t>
            </a:r>
            <a:r>
              <a:rPr sz="2200" dirty="0">
                <a:solidFill>
                  <a:srgbClr val="082C6C"/>
                </a:solidFill>
                <a:latin typeface="Times New Roman"/>
                <a:cs typeface="Times New Roman"/>
              </a:rPr>
              <a:t>vai</a:t>
            </a:r>
            <a:r>
              <a:rPr sz="2200" spc="-45" dirty="0">
                <a:solidFill>
                  <a:srgbClr val="082C6C"/>
                </a:solidFill>
                <a:latin typeface="Times New Roman"/>
                <a:cs typeface="Times New Roman"/>
              </a:rPr>
              <a:t> </a:t>
            </a:r>
            <a:r>
              <a:rPr sz="2200" dirty="0">
                <a:solidFill>
                  <a:srgbClr val="082C6C"/>
                </a:solidFill>
                <a:latin typeface="Times New Roman"/>
                <a:cs typeface="Times New Roman"/>
              </a:rPr>
              <a:t>trò</a:t>
            </a:r>
            <a:r>
              <a:rPr sz="2200" spc="-35" dirty="0">
                <a:solidFill>
                  <a:srgbClr val="082C6C"/>
                </a:solidFill>
                <a:latin typeface="Times New Roman"/>
                <a:cs typeface="Times New Roman"/>
              </a:rPr>
              <a:t> </a:t>
            </a:r>
            <a:r>
              <a:rPr sz="2200" dirty="0">
                <a:solidFill>
                  <a:srgbClr val="082C6C"/>
                </a:solidFill>
                <a:latin typeface="Times New Roman"/>
                <a:cs typeface="Times New Roman"/>
              </a:rPr>
              <a:t>trong</a:t>
            </a:r>
            <a:r>
              <a:rPr sz="2200" spc="-50" dirty="0">
                <a:solidFill>
                  <a:srgbClr val="082C6C"/>
                </a:solidFill>
                <a:latin typeface="Times New Roman"/>
                <a:cs typeface="Times New Roman"/>
              </a:rPr>
              <a:t> </a:t>
            </a:r>
            <a:r>
              <a:rPr sz="2200" dirty="0">
                <a:solidFill>
                  <a:srgbClr val="082C6C"/>
                </a:solidFill>
                <a:latin typeface="Times New Roman"/>
                <a:cs typeface="Times New Roman"/>
              </a:rPr>
              <a:t>cơ</a:t>
            </a:r>
            <a:r>
              <a:rPr sz="2200" spc="-35" dirty="0">
                <a:solidFill>
                  <a:srgbClr val="082C6C"/>
                </a:solidFill>
                <a:latin typeface="Times New Roman"/>
                <a:cs typeface="Times New Roman"/>
              </a:rPr>
              <a:t> </a:t>
            </a:r>
            <a:r>
              <a:rPr sz="2200" spc="-20" dirty="0">
                <a:solidFill>
                  <a:srgbClr val="082C6C"/>
                </a:solidFill>
                <a:latin typeface="Times New Roman"/>
                <a:cs typeface="Times New Roman"/>
              </a:rPr>
              <a:t>thể.</a:t>
            </a:r>
            <a:endParaRPr sz="2200">
              <a:latin typeface="Times New Roman"/>
              <a:cs typeface="Times New Roman"/>
            </a:endParaRPr>
          </a:p>
        </p:txBody>
      </p:sp>
      <p:sp>
        <p:nvSpPr>
          <p:cNvPr id="6" name="object 6"/>
          <p:cNvSpPr txBox="1"/>
          <p:nvPr/>
        </p:nvSpPr>
        <p:spPr>
          <a:xfrm>
            <a:off x="4212463" y="3465347"/>
            <a:ext cx="6111240" cy="1182370"/>
          </a:xfrm>
          <a:prstGeom prst="rect">
            <a:avLst/>
          </a:prstGeom>
        </p:spPr>
        <p:txBody>
          <a:bodyPr vert="horz" wrap="square" lIns="0" tIns="12700" rIns="0" bIns="0" rtlCol="0">
            <a:spAutoFit/>
          </a:bodyPr>
          <a:lstStyle/>
          <a:p>
            <a:pPr marL="12700" marR="5080" algn="just">
              <a:lnSpc>
                <a:spcPct val="114999"/>
              </a:lnSpc>
              <a:spcBef>
                <a:spcPts val="100"/>
              </a:spcBef>
            </a:pPr>
            <a:r>
              <a:rPr sz="2200" dirty="0">
                <a:solidFill>
                  <a:srgbClr val="082C6C"/>
                </a:solidFill>
                <a:latin typeface="Times New Roman"/>
                <a:cs typeface="Times New Roman"/>
              </a:rPr>
              <a:t>Nó</a:t>
            </a:r>
            <a:r>
              <a:rPr sz="2200" spc="140" dirty="0">
                <a:solidFill>
                  <a:srgbClr val="082C6C"/>
                </a:solidFill>
                <a:latin typeface="Times New Roman"/>
                <a:cs typeface="Times New Roman"/>
              </a:rPr>
              <a:t> </a:t>
            </a:r>
            <a:r>
              <a:rPr sz="2200" dirty="0">
                <a:solidFill>
                  <a:srgbClr val="082C6C"/>
                </a:solidFill>
                <a:latin typeface="Times New Roman"/>
                <a:cs typeface="Times New Roman"/>
              </a:rPr>
              <a:t>giúp</a:t>
            </a:r>
            <a:r>
              <a:rPr sz="2200" spc="150" dirty="0">
                <a:solidFill>
                  <a:srgbClr val="082C6C"/>
                </a:solidFill>
                <a:latin typeface="Times New Roman"/>
                <a:cs typeface="Times New Roman"/>
              </a:rPr>
              <a:t> </a:t>
            </a:r>
            <a:r>
              <a:rPr sz="2200" dirty="0">
                <a:solidFill>
                  <a:srgbClr val="082C6C"/>
                </a:solidFill>
                <a:latin typeface="Times New Roman"/>
                <a:cs typeface="Times New Roman"/>
              </a:rPr>
              <a:t>tiêu</a:t>
            </a:r>
            <a:r>
              <a:rPr sz="2200" spc="114" dirty="0">
                <a:solidFill>
                  <a:srgbClr val="082C6C"/>
                </a:solidFill>
                <a:latin typeface="Times New Roman"/>
                <a:cs typeface="Times New Roman"/>
              </a:rPr>
              <a:t> </a:t>
            </a:r>
            <a:r>
              <a:rPr sz="2200" dirty="0">
                <a:solidFill>
                  <a:srgbClr val="082C6C"/>
                </a:solidFill>
                <a:latin typeface="Times New Roman"/>
                <a:cs typeface="Times New Roman"/>
              </a:rPr>
              <a:t>hóa</a:t>
            </a:r>
            <a:r>
              <a:rPr sz="2200" spc="125" dirty="0">
                <a:solidFill>
                  <a:srgbClr val="082C6C"/>
                </a:solidFill>
                <a:latin typeface="Times New Roman"/>
                <a:cs typeface="Times New Roman"/>
              </a:rPr>
              <a:t> </a:t>
            </a:r>
            <a:r>
              <a:rPr sz="2200" dirty="0">
                <a:solidFill>
                  <a:srgbClr val="082C6C"/>
                </a:solidFill>
                <a:latin typeface="Times New Roman"/>
                <a:cs typeface="Times New Roman"/>
              </a:rPr>
              <a:t>thức</a:t>
            </a:r>
            <a:r>
              <a:rPr sz="2200" spc="135" dirty="0">
                <a:solidFill>
                  <a:srgbClr val="082C6C"/>
                </a:solidFill>
                <a:latin typeface="Times New Roman"/>
                <a:cs typeface="Times New Roman"/>
              </a:rPr>
              <a:t> </a:t>
            </a:r>
            <a:r>
              <a:rPr sz="2200" dirty="0">
                <a:solidFill>
                  <a:srgbClr val="082C6C"/>
                </a:solidFill>
                <a:latin typeface="Times New Roman"/>
                <a:cs typeface="Times New Roman"/>
              </a:rPr>
              <a:t>ăn,</a:t>
            </a:r>
            <a:r>
              <a:rPr sz="2200" spc="125" dirty="0">
                <a:solidFill>
                  <a:srgbClr val="082C6C"/>
                </a:solidFill>
                <a:latin typeface="Times New Roman"/>
                <a:cs typeface="Times New Roman"/>
              </a:rPr>
              <a:t> </a:t>
            </a:r>
            <a:r>
              <a:rPr sz="2200" dirty="0">
                <a:solidFill>
                  <a:srgbClr val="082C6C"/>
                </a:solidFill>
                <a:latin typeface="Times New Roman"/>
                <a:cs typeface="Times New Roman"/>
              </a:rPr>
              <a:t>điều</a:t>
            </a:r>
            <a:r>
              <a:rPr sz="2200" spc="140" dirty="0">
                <a:solidFill>
                  <a:srgbClr val="082C6C"/>
                </a:solidFill>
                <a:latin typeface="Times New Roman"/>
                <a:cs typeface="Times New Roman"/>
              </a:rPr>
              <a:t> </a:t>
            </a:r>
            <a:r>
              <a:rPr sz="2200" dirty="0">
                <a:solidFill>
                  <a:srgbClr val="082C6C"/>
                </a:solidFill>
                <a:latin typeface="Times New Roman"/>
                <a:cs typeface="Times New Roman"/>
              </a:rPr>
              <a:t>hòa</a:t>
            </a:r>
            <a:r>
              <a:rPr sz="2200" spc="130" dirty="0">
                <a:solidFill>
                  <a:srgbClr val="082C6C"/>
                </a:solidFill>
                <a:latin typeface="Times New Roman"/>
                <a:cs typeface="Times New Roman"/>
              </a:rPr>
              <a:t> </a:t>
            </a:r>
            <a:r>
              <a:rPr sz="2200" dirty="0">
                <a:solidFill>
                  <a:srgbClr val="082C6C"/>
                </a:solidFill>
                <a:latin typeface="Times New Roman"/>
                <a:cs typeface="Times New Roman"/>
              </a:rPr>
              <a:t>năng</a:t>
            </a:r>
            <a:r>
              <a:rPr sz="2200" spc="135" dirty="0">
                <a:solidFill>
                  <a:srgbClr val="082C6C"/>
                </a:solidFill>
                <a:latin typeface="Times New Roman"/>
                <a:cs typeface="Times New Roman"/>
              </a:rPr>
              <a:t> </a:t>
            </a:r>
            <a:r>
              <a:rPr sz="2200" dirty="0">
                <a:solidFill>
                  <a:srgbClr val="082C6C"/>
                </a:solidFill>
                <a:latin typeface="Times New Roman"/>
                <a:cs typeface="Times New Roman"/>
              </a:rPr>
              <a:t>lượng,</a:t>
            </a:r>
            <a:r>
              <a:rPr sz="2200" spc="135" dirty="0">
                <a:solidFill>
                  <a:srgbClr val="082C6C"/>
                </a:solidFill>
                <a:latin typeface="Times New Roman"/>
                <a:cs typeface="Times New Roman"/>
              </a:rPr>
              <a:t> </a:t>
            </a:r>
            <a:r>
              <a:rPr sz="2200" spc="-20" dirty="0">
                <a:solidFill>
                  <a:srgbClr val="082C6C"/>
                </a:solidFill>
                <a:latin typeface="Times New Roman"/>
                <a:cs typeface="Times New Roman"/>
              </a:rPr>
              <a:t>phân </a:t>
            </a:r>
            <a:r>
              <a:rPr sz="2200" dirty="0">
                <a:solidFill>
                  <a:srgbClr val="082C6C"/>
                </a:solidFill>
                <a:latin typeface="Times New Roman"/>
                <a:cs typeface="Times New Roman"/>
              </a:rPr>
              <a:t>hủy</a:t>
            </a:r>
            <a:r>
              <a:rPr sz="2200" spc="260" dirty="0">
                <a:solidFill>
                  <a:srgbClr val="082C6C"/>
                </a:solidFill>
                <a:latin typeface="Times New Roman"/>
                <a:cs typeface="Times New Roman"/>
              </a:rPr>
              <a:t> </a:t>
            </a:r>
            <a:r>
              <a:rPr sz="2200" dirty="0">
                <a:solidFill>
                  <a:srgbClr val="082C6C"/>
                </a:solidFill>
                <a:latin typeface="Times New Roman"/>
                <a:cs typeface="Times New Roman"/>
              </a:rPr>
              <a:t>độc</a:t>
            </a:r>
            <a:r>
              <a:rPr sz="2200" spc="235" dirty="0">
                <a:solidFill>
                  <a:srgbClr val="082C6C"/>
                </a:solidFill>
                <a:latin typeface="Times New Roman"/>
                <a:cs typeface="Times New Roman"/>
              </a:rPr>
              <a:t> </a:t>
            </a:r>
            <a:r>
              <a:rPr sz="2200" dirty="0">
                <a:solidFill>
                  <a:srgbClr val="082C6C"/>
                </a:solidFill>
                <a:latin typeface="Times New Roman"/>
                <a:cs typeface="Times New Roman"/>
              </a:rPr>
              <a:t>tố,</a:t>
            </a:r>
            <a:r>
              <a:rPr sz="2200" spc="245" dirty="0">
                <a:solidFill>
                  <a:srgbClr val="082C6C"/>
                </a:solidFill>
                <a:latin typeface="Times New Roman"/>
                <a:cs typeface="Times New Roman"/>
              </a:rPr>
              <a:t> </a:t>
            </a:r>
            <a:r>
              <a:rPr sz="2200" dirty="0">
                <a:solidFill>
                  <a:srgbClr val="082C6C"/>
                </a:solidFill>
                <a:latin typeface="Times New Roman"/>
                <a:cs typeface="Times New Roman"/>
              </a:rPr>
              <a:t>chống</a:t>
            </a:r>
            <a:r>
              <a:rPr sz="2200" spc="245" dirty="0">
                <a:solidFill>
                  <a:srgbClr val="082C6C"/>
                </a:solidFill>
                <a:latin typeface="Times New Roman"/>
                <a:cs typeface="Times New Roman"/>
              </a:rPr>
              <a:t> </a:t>
            </a:r>
            <a:r>
              <a:rPr sz="2200" dirty="0">
                <a:solidFill>
                  <a:srgbClr val="082C6C"/>
                </a:solidFill>
                <a:latin typeface="Times New Roman"/>
                <a:cs typeface="Times New Roman"/>
              </a:rPr>
              <a:t>nhiễm</a:t>
            </a:r>
            <a:r>
              <a:rPr sz="2200" spc="225" dirty="0">
                <a:solidFill>
                  <a:srgbClr val="082C6C"/>
                </a:solidFill>
                <a:latin typeface="Times New Roman"/>
                <a:cs typeface="Times New Roman"/>
              </a:rPr>
              <a:t> </a:t>
            </a:r>
            <a:r>
              <a:rPr sz="2200" dirty="0">
                <a:solidFill>
                  <a:srgbClr val="082C6C"/>
                </a:solidFill>
                <a:latin typeface="Times New Roman"/>
                <a:cs typeface="Times New Roman"/>
              </a:rPr>
              <a:t>trùng,</a:t>
            </a:r>
            <a:r>
              <a:rPr sz="2200" spc="254" dirty="0">
                <a:solidFill>
                  <a:srgbClr val="082C6C"/>
                </a:solidFill>
                <a:latin typeface="Times New Roman"/>
                <a:cs typeface="Times New Roman"/>
              </a:rPr>
              <a:t> </a:t>
            </a:r>
            <a:r>
              <a:rPr sz="2200" dirty="0">
                <a:solidFill>
                  <a:srgbClr val="082C6C"/>
                </a:solidFill>
                <a:latin typeface="Times New Roman"/>
                <a:cs typeface="Times New Roman"/>
              </a:rPr>
              <a:t>xử</a:t>
            </a:r>
            <a:r>
              <a:rPr sz="2200" spc="240" dirty="0">
                <a:solidFill>
                  <a:srgbClr val="082C6C"/>
                </a:solidFill>
                <a:latin typeface="Times New Roman"/>
                <a:cs typeface="Times New Roman"/>
              </a:rPr>
              <a:t> </a:t>
            </a:r>
            <a:r>
              <a:rPr sz="2200" dirty="0">
                <a:solidFill>
                  <a:srgbClr val="082C6C"/>
                </a:solidFill>
                <a:latin typeface="Times New Roman"/>
                <a:cs typeface="Times New Roman"/>
              </a:rPr>
              <a:t>lý</a:t>
            </a:r>
            <a:r>
              <a:rPr sz="2200" spc="250" dirty="0">
                <a:solidFill>
                  <a:srgbClr val="082C6C"/>
                </a:solidFill>
                <a:latin typeface="Times New Roman"/>
                <a:cs typeface="Times New Roman"/>
              </a:rPr>
              <a:t> </a:t>
            </a:r>
            <a:r>
              <a:rPr sz="2200" dirty="0">
                <a:solidFill>
                  <a:srgbClr val="082C6C"/>
                </a:solidFill>
                <a:latin typeface="Times New Roman"/>
                <a:cs typeface="Times New Roman"/>
              </a:rPr>
              <a:t>thuốc,</a:t>
            </a:r>
            <a:r>
              <a:rPr sz="2200" spc="250" dirty="0">
                <a:solidFill>
                  <a:srgbClr val="082C6C"/>
                </a:solidFill>
                <a:latin typeface="Times New Roman"/>
                <a:cs typeface="Times New Roman"/>
              </a:rPr>
              <a:t> </a:t>
            </a:r>
            <a:r>
              <a:rPr sz="2200" dirty="0">
                <a:solidFill>
                  <a:srgbClr val="082C6C"/>
                </a:solidFill>
                <a:latin typeface="Times New Roman"/>
                <a:cs typeface="Times New Roman"/>
              </a:rPr>
              <a:t>lưu</a:t>
            </a:r>
            <a:r>
              <a:rPr sz="2200" spc="250" dirty="0">
                <a:solidFill>
                  <a:srgbClr val="082C6C"/>
                </a:solidFill>
                <a:latin typeface="Times New Roman"/>
                <a:cs typeface="Times New Roman"/>
              </a:rPr>
              <a:t> </a:t>
            </a:r>
            <a:r>
              <a:rPr sz="2200" spc="-25" dirty="0">
                <a:solidFill>
                  <a:srgbClr val="082C6C"/>
                </a:solidFill>
                <a:latin typeface="Times New Roman"/>
                <a:cs typeface="Times New Roman"/>
              </a:rPr>
              <a:t>trữ </a:t>
            </a:r>
            <a:r>
              <a:rPr sz="2200" dirty="0">
                <a:solidFill>
                  <a:srgbClr val="082C6C"/>
                </a:solidFill>
                <a:latin typeface="Times New Roman"/>
                <a:cs typeface="Times New Roman"/>
              </a:rPr>
              <a:t>vitamin</a:t>
            </a:r>
            <a:r>
              <a:rPr sz="2200" spc="-45" dirty="0">
                <a:solidFill>
                  <a:srgbClr val="082C6C"/>
                </a:solidFill>
                <a:latin typeface="Times New Roman"/>
                <a:cs typeface="Times New Roman"/>
              </a:rPr>
              <a:t> </a:t>
            </a:r>
            <a:r>
              <a:rPr sz="2200" dirty="0">
                <a:solidFill>
                  <a:srgbClr val="082C6C"/>
                </a:solidFill>
                <a:latin typeface="Times New Roman"/>
                <a:cs typeface="Times New Roman"/>
              </a:rPr>
              <a:t>và</a:t>
            </a:r>
            <a:r>
              <a:rPr sz="2200" spc="-70" dirty="0">
                <a:solidFill>
                  <a:srgbClr val="082C6C"/>
                </a:solidFill>
                <a:latin typeface="Times New Roman"/>
                <a:cs typeface="Times New Roman"/>
              </a:rPr>
              <a:t> </a:t>
            </a:r>
            <a:r>
              <a:rPr sz="2200" dirty="0">
                <a:solidFill>
                  <a:srgbClr val="082C6C"/>
                </a:solidFill>
                <a:latin typeface="Times New Roman"/>
                <a:cs typeface="Times New Roman"/>
              </a:rPr>
              <a:t>giúp</a:t>
            </a:r>
            <a:r>
              <a:rPr sz="2200" spc="-60" dirty="0">
                <a:solidFill>
                  <a:srgbClr val="082C6C"/>
                </a:solidFill>
                <a:latin typeface="Times New Roman"/>
                <a:cs typeface="Times New Roman"/>
              </a:rPr>
              <a:t> </a:t>
            </a:r>
            <a:r>
              <a:rPr sz="2200" dirty="0">
                <a:solidFill>
                  <a:srgbClr val="082C6C"/>
                </a:solidFill>
                <a:latin typeface="Times New Roman"/>
                <a:cs typeface="Times New Roman"/>
              </a:rPr>
              <a:t>đông</a:t>
            </a:r>
            <a:r>
              <a:rPr sz="2200" spc="-85" dirty="0">
                <a:solidFill>
                  <a:srgbClr val="082C6C"/>
                </a:solidFill>
                <a:latin typeface="Times New Roman"/>
                <a:cs typeface="Times New Roman"/>
              </a:rPr>
              <a:t> </a:t>
            </a:r>
            <a:r>
              <a:rPr sz="2200" spc="-20" dirty="0">
                <a:solidFill>
                  <a:srgbClr val="082C6C"/>
                </a:solidFill>
                <a:latin typeface="Times New Roman"/>
                <a:cs typeface="Times New Roman"/>
              </a:rPr>
              <a:t>máu!</a:t>
            </a:r>
            <a:endParaRPr sz="2200">
              <a:latin typeface="Times New Roman"/>
              <a:cs typeface="Times New Roman"/>
            </a:endParaRPr>
          </a:p>
        </p:txBody>
      </p:sp>
      <p:sp>
        <p:nvSpPr>
          <p:cNvPr id="7" name="object 7"/>
          <p:cNvSpPr txBox="1"/>
          <p:nvPr/>
        </p:nvSpPr>
        <p:spPr>
          <a:xfrm>
            <a:off x="4293234" y="5031485"/>
            <a:ext cx="5204460" cy="360680"/>
          </a:xfrm>
          <a:prstGeom prst="rect">
            <a:avLst/>
          </a:prstGeom>
        </p:spPr>
        <p:txBody>
          <a:bodyPr vert="horz" wrap="square" lIns="0" tIns="12065" rIns="0" bIns="0" rtlCol="0">
            <a:spAutoFit/>
          </a:bodyPr>
          <a:lstStyle/>
          <a:p>
            <a:pPr marL="12700">
              <a:lnSpc>
                <a:spcPct val="100000"/>
              </a:lnSpc>
              <a:spcBef>
                <a:spcPts val="95"/>
              </a:spcBef>
            </a:pPr>
            <a:r>
              <a:rPr sz="2200" dirty="0">
                <a:solidFill>
                  <a:srgbClr val="082C6C"/>
                </a:solidFill>
                <a:latin typeface="Times New Roman"/>
                <a:cs typeface="Times New Roman"/>
              </a:rPr>
              <a:t>Con</a:t>
            </a:r>
            <a:r>
              <a:rPr sz="2200" spc="-50" dirty="0">
                <a:solidFill>
                  <a:srgbClr val="082C6C"/>
                </a:solidFill>
                <a:latin typeface="Times New Roman"/>
                <a:cs typeface="Times New Roman"/>
              </a:rPr>
              <a:t> </a:t>
            </a:r>
            <a:r>
              <a:rPr sz="2200" dirty="0">
                <a:solidFill>
                  <a:srgbClr val="082C6C"/>
                </a:solidFill>
                <a:latin typeface="Times New Roman"/>
                <a:cs typeface="Times New Roman"/>
              </a:rPr>
              <a:t>người</a:t>
            </a:r>
            <a:r>
              <a:rPr sz="2200" spc="-50" dirty="0">
                <a:solidFill>
                  <a:srgbClr val="082C6C"/>
                </a:solidFill>
                <a:latin typeface="Times New Roman"/>
                <a:cs typeface="Times New Roman"/>
              </a:rPr>
              <a:t> </a:t>
            </a:r>
            <a:r>
              <a:rPr sz="2200" dirty="0">
                <a:solidFill>
                  <a:srgbClr val="082C6C"/>
                </a:solidFill>
                <a:latin typeface="Times New Roman"/>
                <a:cs typeface="Times New Roman"/>
              </a:rPr>
              <a:t>không</a:t>
            </a:r>
            <a:r>
              <a:rPr sz="2200" spc="-55" dirty="0">
                <a:solidFill>
                  <a:srgbClr val="082C6C"/>
                </a:solidFill>
                <a:latin typeface="Times New Roman"/>
                <a:cs typeface="Times New Roman"/>
              </a:rPr>
              <a:t> </a:t>
            </a:r>
            <a:r>
              <a:rPr sz="2200" dirty="0">
                <a:solidFill>
                  <a:srgbClr val="082C6C"/>
                </a:solidFill>
                <a:latin typeface="Times New Roman"/>
                <a:cs typeface="Times New Roman"/>
              </a:rPr>
              <a:t>thể</a:t>
            </a:r>
            <a:r>
              <a:rPr sz="2200" spc="-55" dirty="0">
                <a:solidFill>
                  <a:srgbClr val="082C6C"/>
                </a:solidFill>
                <a:latin typeface="Times New Roman"/>
                <a:cs typeface="Times New Roman"/>
              </a:rPr>
              <a:t> </a:t>
            </a:r>
            <a:r>
              <a:rPr sz="2200" dirty="0">
                <a:solidFill>
                  <a:srgbClr val="082C6C"/>
                </a:solidFill>
                <a:latin typeface="Times New Roman"/>
                <a:cs typeface="Times New Roman"/>
              </a:rPr>
              <a:t>sống</a:t>
            </a:r>
            <a:r>
              <a:rPr sz="2200" spc="-45" dirty="0">
                <a:solidFill>
                  <a:srgbClr val="082C6C"/>
                </a:solidFill>
                <a:latin typeface="Times New Roman"/>
                <a:cs typeface="Times New Roman"/>
              </a:rPr>
              <a:t> </a:t>
            </a:r>
            <a:r>
              <a:rPr sz="2200" dirty="0">
                <a:solidFill>
                  <a:srgbClr val="082C6C"/>
                </a:solidFill>
                <a:latin typeface="Times New Roman"/>
                <a:cs typeface="Times New Roman"/>
              </a:rPr>
              <a:t>nếu</a:t>
            </a:r>
            <a:r>
              <a:rPr sz="2200" spc="-50" dirty="0">
                <a:solidFill>
                  <a:srgbClr val="082C6C"/>
                </a:solidFill>
                <a:latin typeface="Times New Roman"/>
                <a:cs typeface="Times New Roman"/>
              </a:rPr>
              <a:t> </a:t>
            </a:r>
            <a:r>
              <a:rPr sz="2200" dirty="0">
                <a:solidFill>
                  <a:srgbClr val="082C6C"/>
                </a:solidFill>
                <a:latin typeface="Times New Roman"/>
                <a:cs typeface="Times New Roman"/>
              </a:rPr>
              <a:t>không</a:t>
            </a:r>
            <a:r>
              <a:rPr sz="2200" spc="-60" dirty="0">
                <a:solidFill>
                  <a:srgbClr val="082C6C"/>
                </a:solidFill>
                <a:latin typeface="Times New Roman"/>
                <a:cs typeface="Times New Roman"/>
              </a:rPr>
              <a:t> </a:t>
            </a:r>
            <a:r>
              <a:rPr sz="2200" dirty="0">
                <a:solidFill>
                  <a:srgbClr val="082C6C"/>
                </a:solidFill>
                <a:latin typeface="Times New Roman"/>
                <a:cs typeface="Times New Roman"/>
              </a:rPr>
              <a:t>có</a:t>
            </a:r>
            <a:r>
              <a:rPr sz="2200" spc="-50" dirty="0">
                <a:solidFill>
                  <a:srgbClr val="082C6C"/>
                </a:solidFill>
                <a:latin typeface="Times New Roman"/>
                <a:cs typeface="Times New Roman"/>
              </a:rPr>
              <a:t> </a:t>
            </a:r>
            <a:r>
              <a:rPr sz="2200" spc="-10" dirty="0">
                <a:solidFill>
                  <a:srgbClr val="082C6C"/>
                </a:solidFill>
                <a:latin typeface="Times New Roman"/>
                <a:cs typeface="Times New Roman"/>
              </a:rPr>
              <a:t>gan."</a:t>
            </a:r>
            <a:endParaRPr sz="2200">
              <a:latin typeface="Times New Roman"/>
              <a:cs typeface="Times New Roman"/>
            </a:endParaRPr>
          </a:p>
        </p:txBody>
      </p:sp>
      <p:pic>
        <p:nvPicPr>
          <p:cNvPr id="8" name="object 8"/>
          <p:cNvPicPr/>
          <p:nvPr/>
        </p:nvPicPr>
        <p:blipFill>
          <a:blip r:embed="rId2" cstate="print"/>
          <a:stretch>
            <a:fillRect/>
          </a:stretch>
        </p:blipFill>
        <p:spPr>
          <a:xfrm>
            <a:off x="344424" y="1828800"/>
            <a:ext cx="3514344" cy="252374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683752" y="6419088"/>
            <a:ext cx="1610995" cy="581025"/>
            <a:chOff x="8683752" y="6419088"/>
            <a:chExt cx="1610995" cy="581025"/>
          </a:xfrm>
        </p:grpSpPr>
        <p:sp>
          <p:nvSpPr>
            <p:cNvPr id="3" name="object 3"/>
            <p:cNvSpPr/>
            <p:nvPr/>
          </p:nvSpPr>
          <p:spPr>
            <a:xfrm>
              <a:off x="9721596" y="6697980"/>
              <a:ext cx="573405" cy="160020"/>
            </a:xfrm>
            <a:custGeom>
              <a:avLst/>
              <a:gdLst/>
              <a:ahLst/>
              <a:cxnLst/>
              <a:rect l="l" t="t" r="r" b="b"/>
              <a:pathLst>
                <a:path w="573404" h="160020">
                  <a:moveTo>
                    <a:pt x="283082" y="0"/>
                  </a:moveTo>
                  <a:lnTo>
                    <a:pt x="256412" y="3810"/>
                  </a:lnTo>
                  <a:lnTo>
                    <a:pt x="231012" y="14605"/>
                  </a:lnTo>
                  <a:lnTo>
                    <a:pt x="210057" y="31115"/>
                  </a:lnTo>
                  <a:lnTo>
                    <a:pt x="193548" y="53340"/>
                  </a:lnTo>
                  <a:lnTo>
                    <a:pt x="185927" y="51435"/>
                  </a:lnTo>
                  <a:lnTo>
                    <a:pt x="177673" y="50165"/>
                  </a:lnTo>
                  <a:lnTo>
                    <a:pt x="161798" y="48895"/>
                  </a:lnTo>
                  <a:lnTo>
                    <a:pt x="121157" y="52705"/>
                  </a:lnTo>
                  <a:lnTo>
                    <a:pt x="87629" y="65405"/>
                  </a:lnTo>
                  <a:lnTo>
                    <a:pt x="63500" y="85090"/>
                  </a:lnTo>
                  <a:lnTo>
                    <a:pt x="53339" y="109855"/>
                  </a:lnTo>
                  <a:lnTo>
                    <a:pt x="52704" y="117475"/>
                  </a:lnTo>
                  <a:lnTo>
                    <a:pt x="54609" y="125730"/>
                  </a:lnTo>
                  <a:lnTo>
                    <a:pt x="58420" y="133350"/>
                  </a:lnTo>
                  <a:lnTo>
                    <a:pt x="41275" y="137160"/>
                  </a:lnTo>
                  <a:lnTo>
                    <a:pt x="25400" y="142875"/>
                  </a:lnTo>
                  <a:lnTo>
                    <a:pt x="11429" y="151130"/>
                  </a:lnTo>
                  <a:lnTo>
                    <a:pt x="0" y="160020"/>
                  </a:lnTo>
                  <a:lnTo>
                    <a:pt x="573024" y="160020"/>
                  </a:lnTo>
                  <a:lnTo>
                    <a:pt x="566674" y="140335"/>
                  </a:lnTo>
                  <a:lnTo>
                    <a:pt x="551433" y="123825"/>
                  </a:lnTo>
                  <a:lnTo>
                    <a:pt x="528574" y="111760"/>
                  </a:lnTo>
                  <a:lnTo>
                    <a:pt x="501269" y="106680"/>
                  </a:lnTo>
                  <a:lnTo>
                    <a:pt x="482853" y="84455"/>
                  </a:lnTo>
                  <a:lnTo>
                    <a:pt x="460121" y="66675"/>
                  </a:lnTo>
                  <a:lnTo>
                    <a:pt x="432815" y="55245"/>
                  </a:lnTo>
                  <a:lnTo>
                    <a:pt x="402971" y="50165"/>
                  </a:lnTo>
                  <a:lnTo>
                    <a:pt x="387730" y="50165"/>
                  </a:lnTo>
                  <a:lnTo>
                    <a:pt x="380110" y="50800"/>
                  </a:lnTo>
                  <a:lnTo>
                    <a:pt x="372490" y="52070"/>
                  </a:lnTo>
                  <a:lnTo>
                    <a:pt x="356615" y="30480"/>
                  </a:lnTo>
                  <a:lnTo>
                    <a:pt x="335025" y="13970"/>
                  </a:lnTo>
                  <a:lnTo>
                    <a:pt x="310260" y="3810"/>
                  </a:lnTo>
                  <a:lnTo>
                    <a:pt x="283082" y="0"/>
                  </a:lnTo>
                  <a:close/>
                </a:path>
              </a:pathLst>
            </a:custGeom>
            <a:solidFill>
              <a:srgbClr val="ADE8DD"/>
            </a:solidFill>
          </p:spPr>
          <p:txBody>
            <a:bodyPr wrap="square" lIns="0" tIns="0" rIns="0" bIns="0" rtlCol="0"/>
            <a:lstStyle/>
            <a:p>
              <a:endParaRPr/>
            </a:p>
          </p:txBody>
        </p:sp>
        <p:sp>
          <p:nvSpPr>
            <p:cNvPr id="4" name="object 4"/>
            <p:cNvSpPr/>
            <p:nvPr/>
          </p:nvSpPr>
          <p:spPr>
            <a:xfrm>
              <a:off x="9334500" y="6419088"/>
              <a:ext cx="585470" cy="581025"/>
            </a:xfrm>
            <a:custGeom>
              <a:avLst/>
              <a:gdLst/>
              <a:ahLst/>
              <a:cxnLst/>
              <a:rect l="l" t="t" r="r" b="b"/>
              <a:pathLst>
                <a:path w="585470" h="581025">
                  <a:moveTo>
                    <a:pt x="299974" y="0"/>
                  </a:moveTo>
                  <a:lnTo>
                    <a:pt x="292861" y="0"/>
                  </a:lnTo>
                  <a:lnTo>
                    <a:pt x="271272" y="634"/>
                  </a:lnTo>
                  <a:lnTo>
                    <a:pt x="228726" y="6984"/>
                  </a:lnTo>
                  <a:lnTo>
                    <a:pt x="187451" y="19672"/>
                  </a:lnTo>
                  <a:lnTo>
                    <a:pt x="148717" y="37439"/>
                  </a:lnTo>
                  <a:lnTo>
                    <a:pt x="112522" y="61556"/>
                  </a:lnTo>
                  <a:lnTo>
                    <a:pt x="80645" y="90106"/>
                  </a:lnTo>
                  <a:lnTo>
                    <a:pt x="53340" y="123113"/>
                  </a:lnTo>
                  <a:lnTo>
                    <a:pt x="31115" y="159918"/>
                  </a:lnTo>
                  <a:lnTo>
                    <a:pt x="15240" y="199262"/>
                  </a:lnTo>
                  <a:lnTo>
                    <a:pt x="4445" y="240512"/>
                  </a:lnTo>
                  <a:lnTo>
                    <a:pt x="0" y="283019"/>
                  </a:lnTo>
                  <a:lnTo>
                    <a:pt x="0" y="290639"/>
                  </a:lnTo>
                  <a:lnTo>
                    <a:pt x="8890" y="361073"/>
                  </a:lnTo>
                  <a:lnTo>
                    <a:pt x="22225" y="401688"/>
                  </a:lnTo>
                  <a:lnTo>
                    <a:pt x="41909" y="439762"/>
                  </a:lnTo>
                  <a:lnTo>
                    <a:pt x="66675" y="474662"/>
                  </a:lnTo>
                  <a:lnTo>
                    <a:pt x="96520" y="505764"/>
                  </a:lnTo>
                  <a:lnTo>
                    <a:pt x="130301" y="531787"/>
                  </a:lnTo>
                  <a:lnTo>
                    <a:pt x="167767" y="552716"/>
                  </a:lnTo>
                  <a:lnTo>
                    <a:pt x="207772" y="568591"/>
                  </a:lnTo>
                  <a:lnTo>
                    <a:pt x="249681" y="577469"/>
                  </a:lnTo>
                  <a:lnTo>
                    <a:pt x="292861" y="580644"/>
                  </a:lnTo>
                  <a:lnTo>
                    <a:pt x="314578" y="580009"/>
                  </a:lnTo>
                  <a:lnTo>
                    <a:pt x="357124" y="573659"/>
                  </a:lnTo>
                  <a:lnTo>
                    <a:pt x="397764" y="561606"/>
                  </a:lnTo>
                  <a:lnTo>
                    <a:pt x="437133" y="543204"/>
                  </a:lnTo>
                  <a:lnTo>
                    <a:pt x="472694" y="519722"/>
                  </a:lnTo>
                  <a:lnTo>
                    <a:pt x="504571" y="490537"/>
                  </a:lnTo>
                  <a:lnTo>
                    <a:pt x="531876" y="457530"/>
                  </a:lnTo>
                  <a:lnTo>
                    <a:pt x="554101" y="420725"/>
                  </a:lnTo>
                  <a:lnTo>
                    <a:pt x="570610" y="381381"/>
                  </a:lnTo>
                  <a:lnTo>
                    <a:pt x="580771" y="340131"/>
                  </a:lnTo>
                  <a:lnTo>
                    <a:pt x="585216" y="297624"/>
                  </a:lnTo>
                  <a:lnTo>
                    <a:pt x="585216" y="290639"/>
                  </a:lnTo>
                  <a:lnTo>
                    <a:pt x="578230" y="226542"/>
                  </a:lnTo>
                  <a:lnTo>
                    <a:pt x="565530" y="185928"/>
                  </a:lnTo>
                  <a:lnTo>
                    <a:pt x="547116" y="147218"/>
                  </a:lnTo>
                  <a:lnTo>
                    <a:pt x="523621" y="111683"/>
                  </a:lnTo>
                  <a:lnTo>
                    <a:pt x="494410" y="79959"/>
                  </a:lnTo>
                  <a:lnTo>
                    <a:pt x="461264" y="52666"/>
                  </a:lnTo>
                  <a:lnTo>
                    <a:pt x="424433" y="31089"/>
                  </a:lnTo>
                  <a:lnTo>
                    <a:pt x="384428" y="14592"/>
                  </a:lnTo>
                  <a:lnTo>
                    <a:pt x="342519" y="4445"/>
                  </a:lnTo>
                  <a:lnTo>
                    <a:pt x="299974" y="0"/>
                  </a:lnTo>
                  <a:close/>
                </a:path>
              </a:pathLst>
            </a:custGeom>
            <a:solidFill>
              <a:srgbClr val="FFCC00"/>
            </a:solidFill>
          </p:spPr>
          <p:txBody>
            <a:bodyPr wrap="square" lIns="0" tIns="0" rIns="0" bIns="0" rtlCol="0"/>
            <a:lstStyle/>
            <a:p>
              <a:endParaRPr/>
            </a:p>
          </p:txBody>
        </p:sp>
        <p:sp>
          <p:nvSpPr>
            <p:cNvPr id="5" name="object 5"/>
            <p:cNvSpPr/>
            <p:nvPr/>
          </p:nvSpPr>
          <p:spPr>
            <a:xfrm>
              <a:off x="8683752" y="6708648"/>
              <a:ext cx="1015365" cy="281940"/>
            </a:xfrm>
            <a:custGeom>
              <a:avLst/>
              <a:gdLst/>
              <a:ahLst/>
              <a:cxnLst/>
              <a:rect l="l" t="t" r="r" b="b"/>
              <a:pathLst>
                <a:path w="1015365" h="281940">
                  <a:moveTo>
                    <a:pt x="513588" y="0"/>
                  </a:moveTo>
                  <a:lnTo>
                    <a:pt x="465200" y="6337"/>
                  </a:lnTo>
                  <a:lnTo>
                    <a:pt x="421386" y="24701"/>
                  </a:lnTo>
                  <a:lnTo>
                    <a:pt x="383921" y="53847"/>
                  </a:lnTo>
                  <a:lnTo>
                    <a:pt x="354583" y="92494"/>
                  </a:lnTo>
                  <a:lnTo>
                    <a:pt x="341883" y="90601"/>
                  </a:lnTo>
                  <a:lnTo>
                    <a:pt x="327914" y="89331"/>
                  </a:lnTo>
                  <a:lnTo>
                    <a:pt x="314578" y="88696"/>
                  </a:lnTo>
                  <a:lnTo>
                    <a:pt x="301244" y="88696"/>
                  </a:lnTo>
                  <a:lnTo>
                    <a:pt x="248539" y="97574"/>
                  </a:lnTo>
                  <a:lnTo>
                    <a:pt x="200151" y="118478"/>
                  </a:lnTo>
                  <a:lnTo>
                    <a:pt x="159512" y="148882"/>
                  </a:lnTo>
                  <a:lnTo>
                    <a:pt x="127762" y="188163"/>
                  </a:lnTo>
                  <a:lnTo>
                    <a:pt x="78231" y="197675"/>
                  </a:lnTo>
                  <a:lnTo>
                    <a:pt x="38100" y="217944"/>
                  </a:lnTo>
                  <a:lnTo>
                    <a:pt x="10795" y="247091"/>
                  </a:lnTo>
                  <a:lnTo>
                    <a:pt x="0" y="281939"/>
                  </a:lnTo>
                  <a:lnTo>
                    <a:pt x="1014983" y="281939"/>
                  </a:lnTo>
                  <a:lnTo>
                    <a:pt x="995299" y="266103"/>
                  </a:lnTo>
                  <a:lnTo>
                    <a:pt x="970533" y="252158"/>
                  </a:lnTo>
                  <a:lnTo>
                    <a:pt x="942467" y="241388"/>
                  </a:lnTo>
                  <a:lnTo>
                    <a:pt x="911987" y="233781"/>
                  </a:lnTo>
                  <a:lnTo>
                    <a:pt x="916431" y="223646"/>
                  </a:lnTo>
                  <a:lnTo>
                    <a:pt x="919606" y="213512"/>
                  </a:lnTo>
                  <a:lnTo>
                    <a:pt x="920876" y="203377"/>
                  </a:lnTo>
                  <a:lnTo>
                    <a:pt x="908176" y="157124"/>
                  </a:lnTo>
                  <a:lnTo>
                    <a:pt x="879601" y="127342"/>
                  </a:lnTo>
                  <a:lnTo>
                    <a:pt x="837692" y="103898"/>
                  </a:lnTo>
                  <a:lnTo>
                    <a:pt x="786129" y="89966"/>
                  </a:lnTo>
                  <a:lnTo>
                    <a:pt x="727709" y="86169"/>
                  </a:lnTo>
                  <a:lnTo>
                    <a:pt x="713740" y="86791"/>
                  </a:lnTo>
                  <a:lnTo>
                    <a:pt x="685800" y="90601"/>
                  </a:lnTo>
                  <a:lnTo>
                    <a:pt x="672465" y="93129"/>
                  </a:lnTo>
                  <a:lnTo>
                    <a:pt x="643763" y="54482"/>
                  </a:lnTo>
                  <a:lnTo>
                    <a:pt x="606298" y="25336"/>
                  </a:lnTo>
                  <a:lnTo>
                    <a:pt x="561848" y="6337"/>
                  </a:lnTo>
                  <a:lnTo>
                    <a:pt x="513588" y="0"/>
                  </a:lnTo>
                  <a:close/>
                </a:path>
              </a:pathLst>
            </a:custGeom>
            <a:solidFill>
              <a:srgbClr val="ADE8DD"/>
            </a:solidFill>
          </p:spPr>
          <p:txBody>
            <a:bodyPr wrap="square" lIns="0" tIns="0" rIns="0" bIns="0" rtlCol="0"/>
            <a:lstStyle/>
            <a:p>
              <a:endParaRPr/>
            </a:p>
          </p:txBody>
        </p:sp>
      </p:grpSp>
      <p:sp>
        <p:nvSpPr>
          <p:cNvPr id="6" name="object 6"/>
          <p:cNvSpPr/>
          <p:nvPr/>
        </p:nvSpPr>
        <p:spPr>
          <a:xfrm>
            <a:off x="9546843" y="6141720"/>
            <a:ext cx="36195" cy="172720"/>
          </a:xfrm>
          <a:custGeom>
            <a:avLst/>
            <a:gdLst/>
            <a:ahLst/>
            <a:cxnLst/>
            <a:rect l="l" t="t" r="r" b="b"/>
            <a:pathLst>
              <a:path w="36195" h="172720">
                <a:moveTo>
                  <a:pt x="12064" y="0"/>
                </a:moveTo>
                <a:lnTo>
                  <a:pt x="7620" y="634"/>
                </a:lnTo>
                <a:lnTo>
                  <a:pt x="5714" y="634"/>
                </a:lnTo>
                <a:lnTo>
                  <a:pt x="3809" y="1904"/>
                </a:lnTo>
                <a:lnTo>
                  <a:pt x="634" y="5079"/>
                </a:lnTo>
                <a:lnTo>
                  <a:pt x="0" y="7619"/>
                </a:lnTo>
                <a:lnTo>
                  <a:pt x="0" y="9524"/>
                </a:lnTo>
                <a:lnTo>
                  <a:pt x="20320" y="165099"/>
                </a:lnTo>
                <a:lnTo>
                  <a:pt x="20954" y="167639"/>
                </a:lnTo>
                <a:lnTo>
                  <a:pt x="22225" y="170179"/>
                </a:lnTo>
                <a:lnTo>
                  <a:pt x="27304" y="172719"/>
                </a:lnTo>
                <a:lnTo>
                  <a:pt x="30479" y="172719"/>
                </a:lnTo>
                <a:lnTo>
                  <a:pt x="35559" y="168909"/>
                </a:lnTo>
                <a:lnTo>
                  <a:pt x="36195" y="166369"/>
                </a:lnTo>
                <a:lnTo>
                  <a:pt x="35559" y="163194"/>
                </a:lnTo>
                <a:lnTo>
                  <a:pt x="15875" y="8254"/>
                </a:lnTo>
                <a:lnTo>
                  <a:pt x="15875" y="3809"/>
                </a:lnTo>
                <a:lnTo>
                  <a:pt x="12064" y="0"/>
                </a:lnTo>
                <a:close/>
              </a:path>
            </a:pathLst>
          </a:custGeom>
          <a:solidFill>
            <a:srgbClr val="FF0000"/>
          </a:solidFill>
        </p:spPr>
        <p:txBody>
          <a:bodyPr wrap="square" lIns="0" tIns="0" rIns="0" bIns="0" rtlCol="0"/>
          <a:lstStyle/>
          <a:p>
            <a:endParaRPr/>
          </a:p>
        </p:txBody>
      </p:sp>
      <p:pic>
        <p:nvPicPr>
          <p:cNvPr id="7" name="object 7"/>
          <p:cNvPicPr/>
          <p:nvPr/>
        </p:nvPicPr>
        <p:blipFill>
          <a:blip r:embed="rId2" cstate="print"/>
          <a:stretch>
            <a:fillRect/>
          </a:stretch>
        </p:blipFill>
        <p:spPr>
          <a:xfrm>
            <a:off x="9838435" y="6224904"/>
            <a:ext cx="100330" cy="147954"/>
          </a:xfrm>
          <a:prstGeom prst="rect">
            <a:avLst/>
          </a:prstGeom>
        </p:spPr>
      </p:pic>
      <p:pic>
        <p:nvPicPr>
          <p:cNvPr id="8" name="object 8"/>
          <p:cNvPicPr/>
          <p:nvPr/>
        </p:nvPicPr>
        <p:blipFill>
          <a:blip r:embed="rId3" cstate="print"/>
          <a:stretch>
            <a:fillRect/>
          </a:stretch>
        </p:blipFill>
        <p:spPr>
          <a:xfrm>
            <a:off x="9175750" y="6348095"/>
            <a:ext cx="140461" cy="114935"/>
          </a:xfrm>
          <a:prstGeom prst="rect">
            <a:avLst/>
          </a:prstGeom>
        </p:spPr>
      </p:pic>
      <p:pic>
        <p:nvPicPr>
          <p:cNvPr id="9" name="object 9"/>
          <p:cNvPicPr/>
          <p:nvPr/>
        </p:nvPicPr>
        <p:blipFill>
          <a:blip r:embed="rId4" cstate="print"/>
          <a:stretch>
            <a:fillRect/>
          </a:stretch>
        </p:blipFill>
        <p:spPr>
          <a:xfrm>
            <a:off x="10009885" y="6528434"/>
            <a:ext cx="165862" cy="64770"/>
          </a:xfrm>
          <a:prstGeom prst="rect">
            <a:avLst/>
          </a:prstGeom>
        </p:spPr>
      </p:pic>
      <p:sp>
        <p:nvSpPr>
          <p:cNvPr id="10" name="object 10"/>
          <p:cNvSpPr/>
          <p:nvPr/>
        </p:nvSpPr>
        <p:spPr>
          <a:xfrm>
            <a:off x="9052559" y="6652894"/>
            <a:ext cx="173990" cy="29845"/>
          </a:xfrm>
          <a:custGeom>
            <a:avLst/>
            <a:gdLst/>
            <a:ahLst/>
            <a:cxnLst/>
            <a:rect l="l" t="t" r="r" b="b"/>
            <a:pathLst>
              <a:path w="173990" h="29845">
                <a:moveTo>
                  <a:pt x="9525" y="0"/>
                </a:moveTo>
                <a:lnTo>
                  <a:pt x="3810" y="0"/>
                </a:lnTo>
                <a:lnTo>
                  <a:pt x="635" y="3174"/>
                </a:lnTo>
                <a:lnTo>
                  <a:pt x="0" y="6984"/>
                </a:lnTo>
                <a:lnTo>
                  <a:pt x="0" y="12064"/>
                </a:lnTo>
                <a:lnTo>
                  <a:pt x="3810" y="15239"/>
                </a:lnTo>
                <a:lnTo>
                  <a:pt x="7620" y="15239"/>
                </a:lnTo>
                <a:lnTo>
                  <a:pt x="169037" y="29844"/>
                </a:lnTo>
                <a:lnTo>
                  <a:pt x="172847" y="26669"/>
                </a:lnTo>
                <a:lnTo>
                  <a:pt x="172847" y="22224"/>
                </a:lnTo>
                <a:lnTo>
                  <a:pt x="173482" y="17779"/>
                </a:lnTo>
                <a:lnTo>
                  <a:pt x="170307" y="13969"/>
                </a:lnTo>
                <a:lnTo>
                  <a:pt x="165862" y="13334"/>
                </a:lnTo>
                <a:lnTo>
                  <a:pt x="9525" y="0"/>
                </a:lnTo>
                <a:close/>
              </a:path>
            </a:pathLst>
          </a:custGeom>
          <a:solidFill>
            <a:srgbClr val="FF0000"/>
          </a:solidFill>
        </p:spPr>
        <p:txBody>
          <a:bodyPr wrap="square" lIns="0" tIns="0" rIns="0" bIns="0" rtlCol="0"/>
          <a:lstStyle/>
          <a:p>
            <a:endParaRPr/>
          </a:p>
        </p:txBody>
      </p:sp>
      <p:pic>
        <p:nvPicPr>
          <p:cNvPr id="11" name="object 11"/>
          <p:cNvPicPr/>
          <p:nvPr/>
        </p:nvPicPr>
        <p:blipFill>
          <a:blip r:embed="rId5" cstate="print"/>
          <a:stretch>
            <a:fillRect/>
          </a:stretch>
        </p:blipFill>
        <p:spPr>
          <a:xfrm>
            <a:off x="9971785" y="6910705"/>
            <a:ext cx="152527" cy="96520"/>
          </a:xfrm>
          <a:prstGeom prst="rect">
            <a:avLst/>
          </a:prstGeom>
        </p:spPr>
      </p:pic>
      <p:pic>
        <p:nvPicPr>
          <p:cNvPr id="12" name="object 12"/>
          <p:cNvPicPr/>
          <p:nvPr/>
        </p:nvPicPr>
        <p:blipFill>
          <a:blip r:embed="rId6" cstate="print"/>
          <a:stretch>
            <a:fillRect/>
          </a:stretch>
        </p:blipFill>
        <p:spPr>
          <a:xfrm>
            <a:off x="9388602" y="7075805"/>
            <a:ext cx="80645" cy="160020"/>
          </a:xfrm>
          <a:prstGeom prst="rect">
            <a:avLst/>
          </a:prstGeom>
        </p:spPr>
      </p:pic>
      <p:pic>
        <p:nvPicPr>
          <p:cNvPr id="13" name="object 13"/>
          <p:cNvPicPr/>
          <p:nvPr/>
        </p:nvPicPr>
        <p:blipFill>
          <a:blip r:embed="rId7" cstate="print"/>
          <a:stretch>
            <a:fillRect/>
          </a:stretch>
        </p:blipFill>
        <p:spPr>
          <a:xfrm>
            <a:off x="9748773" y="7089775"/>
            <a:ext cx="66801" cy="164465"/>
          </a:xfrm>
          <a:prstGeom prst="rect">
            <a:avLst/>
          </a:prstGeom>
        </p:spPr>
      </p:pic>
      <p:sp>
        <p:nvSpPr>
          <p:cNvPr id="14" name="object 14"/>
          <p:cNvSpPr txBox="1"/>
          <p:nvPr/>
        </p:nvSpPr>
        <p:spPr>
          <a:xfrm>
            <a:off x="377748" y="4405376"/>
            <a:ext cx="974090" cy="604520"/>
          </a:xfrm>
          <a:prstGeom prst="rect">
            <a:avLst/>
          </a:prstGeom>
        </p:spPr>
        <p:txBody>
          <a:bodyPr vert="horz" wrap="square" lIns="0" tIns="13335" rIns="0" bIns="0" rtlCol="0">
            <a:spAutoFit/>
          </a:bodyPr>
          <a:lstStyle/>
          <a:p>
            <a:pPr marL="12700">
              <a:lnSpc>
                <a:spcPts val="2275"/>
              </a:lnSpc>
              <a:spcBef>
                <a:spcPts val="105"/>
              </a:spcBef>
            </a:pPr>
            <a:r>
              <a:rPr sz="1950" dirty="0">
                <a:latin typeface="Times New Roman"/>
                <a:cs typeface="Times New Roman"/>
              </a:rPr>
              <a:t>Gan</a:t>
            </a:r>
            <a:r>
              <a:rPr sz="1950" spc="-30" dirty="0">
                <a:latin typeface="Times New Roman"/>
                <a:cs typeface="Times New Roman"/>
              </a:rPr>
              <a:t> </a:t>
            </a:r>
            <a:r>
              <a:rPr sz="1950" spc="-20" dirty="0">
                <a:latin typeface="Times New Roman"/>
                <a:cs typeface="Times New Roman"/>
              </a:rPr>
              <a:t>khỏe</a:t>
            </a:r>
            <a:endParaRPr sz="1950">
              <a:latin typeface="Times New Roman"/>
              <a:cs typeface="Times New Roman"/>
            </a:endParaRPr>
          </a:p>
          <a:p>
            <a:pPr marL="12700">
              <a:lnSpc>
                <a:spcPts val="2275"/>
              </a:lnSpc>
            </a:pPr>
            <a:r>
              <a:rPr sz="1950" spc="-20" dirty="0">
                <a:latin typeface="Times New Roman"/>
                <a:cs typeface="Times New Roman"/>
              </a:rPr>
              <a:t>mạnh</a:t>
            </a:r>
            <a:endParaRPr sz="1950">
              <a:latin typeface="Times New Roman"/>
              <a:cs typeface="Times New Roman"/>
            </a:endParaRPr>
          </a:p>
        </p:txBody>
      </p:sp>
      <p:sp>
        <p:nvSpPr>
          <p:cNvPr id="15" name="object 15"/>
          <p:cNvSpPr txBox="1"/>
          <p:nvPr/>
        </p:nvSpPr>
        <p:spPr>
          <a:xfrm>
            <a:off x="2983483" y="3939616"/>
            <a:ext cx="1664335" cy="1618615"/>
          </a:xfrm>
          <a:prstGeom prst="rect">
            <a:avLst/>
          </a:prstGeom>
        </p:spPr>
        <p:txBody>
          <a:bodyPr vert="horz" wrap="square" lIns="0" tIns="12700" rIns="0" bIns="0" rtlCol="0">
            <a:spAutoFit/>
          </a:bodyPr>
          <a:lstStyle/>
          <a:p>
            <a:pPr marL="12065" marR="5080" indent="-3175" algn="ctr">
              <a:lnSpc>
                <a:spcPct val="112999"/>
              </a:lnSpc>
              <a:spcBef>
                <a:spcPts val="100"/>
              </a:spcBef>
            </a:pPr>
            <a:r>
              <a:rPr sz="1850" dirty="0">
                <a:latin typeface="Times New Roman"/>
                <a:cs typeface="Times New Roman"/>
              </a:rPr>
              <a:t>Viêm</a:t>
            </a:r>
            <a:r>
              <a:rPr sz="1850" spc="-65" dirty="0">
                <a:latin typeface="Times New Roman"/>
                <a:cs typeface="Times New Roman"/>
              </a:rPr>
              <a:t> </a:t>
            </a:r>
            <a:r>
              <a:rPr sz="1850" dirty="0">
                <a:latin typeface="Times New Roman"/>
                <a:cs typeface="Times New Roman"/>
              </a:rPr>
              <a:t>nhẹ</a:t>
            </a:r>
            <a:r>
              <a:rPr sz="1850" spc="-55" dirty="0">
                <a:latin typeface="Times New Roman"/>
                <a:cs typeface="Times New Roman"/>
              </a:rPr>
              <a:t> </a:t>
            </a:r>
            <a:r>
              <a:rPr sz="1850" dirty="0">
                <a:latin typeface="Times New Roman"/>
                <a:cs typeface="Times New Roman"/>
              </a:rPr>
              <a:t>có</a:t>
            </a:r>
            <a:r>
              <a:rPr sz="1850" spc="-55" dirty="0">
                <a:latin typeface="Times New Roman"/>
                <a:cs typeface="Times New Roman"/>
              </a:rPr>
              <a:t> </a:t>
            </a:r>
            <a:r>
              <a:rPr sz="1850" spc="-25" dirty="0">
                <a:latin typeface="Times New Roman"/>
                <a:cs typeface="Times New Roman"/>
              </a:rPr>
              <a:t>thể </a:t>
            </a:r>
            <a:r>
              <a:rPr sz="1850" dirty="0">
                <a:latin typeface="Times New Roman"/>
                <a:cs typeface="Times New Roman"/>
              </a:rPr>
              <a:t>gây</a:t>
            </a:r>
            <a:r>
              <a:rPr sz="1850" spc="-45" dirty="0">
                <a:latin typeface="Times New Roman"/>
                <a:cs typeface="Times New Roman"/>
              </a:rPr>
              <a:t> </a:t>
            </a:r>
            <a:r>
              <a:rPr sz="1850" dirty="0">
                <a:latin typeface="Times New Roman"/>
                <a:cs typeface="Times New Roman"/>
              </a:rPr>
              <a:t>ra</a:t>
            </a:r>
            <a:r>
              <a:rPr sz="1850" spc="-30" dirty="0">
                <a:latin typeface="Times New Roman"/>
                <a:cs typeface="Times New Roman"/>
              </a:rPr>
              <a:t> </a:t>
            </a:r>
            <a:r>
              <a:rPr sz="1850" dirty="0">
                <a:latin typeface="Times New Roman"/>
                <a:cs typeface="Times New Roman"/>
              </a:rPr>
              <a:t>tình</a:t>
            </a:r>
            <a:r>
              <a:rPr sz="1850" spc="-45" dirty="0">
                <a:latin typeface="Times New Roman"/>
                <a:cs typeface="Times New Roman"/>
              </a:rPr>
              <a:t> </a:t>
            </a:r>
            <a:r>
              <a:rPr sz="1850" spc="-20" dirty="0">
                <a:latin typeface="Times New Roman"/>
                <a:cs typeface="Times New Roman"/>
              </a:rPr>
              <a:t>trạng </a:t>
            </a:r>
            <a:r>
              <a:rPr sz="1850" dirty="0">
                <a:latin typeface="Times New Roman"/>
                <a:cs typeface="Times New Roman"/>
              </a:rPr>
              <a:t>“xơ</a:t>
            </a:r>
            <a:r>
              <a:rPr sz="1850" spc="-65" dirty="0">
                <a:latin typeface="Times New Roman"/>
                <a:cs typeface="Times New Roman"/>
              </a:rPr>
              <a:t> </a:t>
            </a:r>
            <a:r>
              <a:rPr sz="1850" dirty="0">
                <a:latin typeface="Times New Roman"/>
                <a:cs typeface="Times New Roman"/>
              </a:rPr>
              <a:t>hóa”</a:t>
            </a:r>
            <a:r>
              <a:rPr sz="1850" spc="-35" dirty="0">
                <a:latin typeface="Times New Roman"/>
                <a:cs typeface="Times New Roman"/>
              </a:rPr>
              <a:t> </a:t>
            </a:r>
            <a:r>
              <a:rPr sz="1850" spc="-20" dirty="0">
                <a:latin typeface="Times New Roman"/>
                <a:cs typeface="Times New Roman"/>
              </a:rPr>
              <a:t>(một </a:t>
            </a:r>
            <a:r>
              <a:rPr sz="1850" i="1" dirty="0">
                <a:latin typeface="Times New Roman"/>
                <a:cs typeface="Times New Roman"/>
              </a:rPr>
              <a:t>chút</a:t>
            </a:r>
            <a:r>
              <a:rPr sz="1850" i="1" spc="-50" dirty="0">
                <a:latin typeface="Times New Roman"/>
                <a:cs typeface="Times New Roman"/>
              </a:rPr>
              <a:t> </a:t>
            </a:r>
            <a:r>
              <a:rPr sz="1850" i="1" dirty="0">
                <a:latin typeface="Times New Roman"/>
                <a:cs typeface="Times New Roman"/>
              </a:rPr>
              <a:t>mô</a:t>
            </a:r>
            <a:r>
              <a:rPr sz="1850" i="1" spc="-45" dirty="0">
                <a:latin typeface="Times New Roman"/>
                <a:cs typeface="Times New Roman"/>
              </a:rPr>
              <a:t> </a:t>
            </a:r>
            <a:r>
              <a:rPr sz="1850" i="1" dirty="0">
                <a:latin typeface="Times New Roman"/>
                <a:cs typeface="Times New Roman"/>
              </a:rPr>
              <a:t>sẹo</a:t>
            </a:r>
            <a:r>
              <a:rPr sz="1850" i="1" spc="-35" dirty="0">
                <a:latin typeface="Times New Roman"/>
                <a:cs typeface="Times New Roman"/>
              </a:rPr>
              <a:t> </a:t>
            </a:r>
            <a:r>
              <a:rPr sz="1850" i="1" dirty="0">
                <a:latin typeface="Times New Roman"/>
                <a:cs typeface="Times New Roman"/>
              </a:rPr>
              <a:t>ở</a:t>
            </a:r>
            <a:r>
              <a:rPr sz="1850" i="1" spc="-45" dirty="0">
                <a:latin typeface="Times New Roman"/>
                <a:cs typeface="Times New Roman"/>
              </a:rPr>
              <a:t> </a:t>
            </a:r>
            <a:r>
              <a:rPr sz="1850" i="1" spc="-25" dirty="0">
                <a:latin typeface="Times New Roman"/>
                <a:cs typeface="Times New Roman"/>
              </a:rPr>
              <a:t>mô </a:t>
            </a:r>
            <a:r>
              <a:rPr sz="1850" i="1" dirty="0">
                <a:latin typeface="Times New Roman"/>
                <a:cs typeface="Times New Roman"/>
              </a:rPr>
              <a:t>gan</a:t>
            </a:r>
            <a:r>
              <a:rPr sz="1850" i="1" spc="-65" dirty="0">
                <a:latin typeface="Times New Roman"/>
                <a:cs typeface="Times New Roman"/>
              </a:rPr>
              <a:t> </a:t>
            </a:r>
            <a:r>
              <a:rPr sz="1850" spc="-50" dirty="0">
                <a:latin typeface="Times New Roman"/>
                <a:cs typeface="Times New Roman"/>
              </a:rPr>
              <a:t>)</a:t>
            </a:r>
            <a:endParaRPr sz="1850">
              <a:latin typeface="Times New Roman"/>
              <a:cs typeface="Times New Roman"/>
            </a:endParaRPr>
          </a:p>
        </p:txBody>
      </p:sp>
      <p:sp>
        <p:nvSpPr>
          <p:cNvPr id="16" name="object 16"/>
          <p:cNvSpPr txBox="1"/>
          <p:nvPr/>
        </p:nvSpPr>
        <p:spPr>
          <a:xfrm>
            <a:off x="5278373" y="3934409"/>
            <a:ext cx="2132330" cy="996315"/>
          </a:xfrm>
          <a:prstGeom prst="rect">
            <a:avLst/>
          </a:prstGeom>
        </p:spPr>
        <p:txBody>
          <a:bodyPr vert="horz" wrap="square" lIns="0" tIns="11430" rIns="0" bIns="0" rtlCol="0">
            <a:spAutoFit/>
          </a:bodyPr>
          <a:lstStyle/>
          <a:p>
            <a:pPr marL="12700" marR="5080" indent="1270" algn="ctr">
              <a:lnSpc>
                <a:spcPct val="114900"/>
              </a:lnSpc>
              <a:spcBef>
                <a:spcPts val="90"/>
              </a:spcBef>
            </a:pPr>
            <a:r>
              <a:rPr sz="1850" dirty="0">
                <a:latin typeface="Times New Roman"/>
                <a:cs typeface="Times New Roman"/>
              </a:rPr>
              <a:t>Viêm</a:t>
            </a:r>
            <a:r>
              <a:rPr sz="1850" spc="-70" dirty="0">
                <a:latin typeface="Times New Roman"/>
                <a:cs typeface="Times New Roman"/>
              </a:rPr>
              <a:t> </a:t>
            </a:r>
            <a:r>
              <a:rPr sz="1850" dirty="0">
                <a:latin typeface="Times New Roman"/>
                <a:cs typeface="Times New Roman"/>
              </a:rPr>
              <a:t>nhiều</a:t>
            </a:r>
            <a:r>
              <a:rPr sz="1850" spc="-55" dirty="0">
                <a:latin typeface="Times New Roman"/>
                <a:cs typeface="Times New Roman"/>
              </a:rPr>
              <a:t> </a:t>
            </a:r>
            <a:r>
              <a:rPr sz="1850" dirty="0">
                <a:latin typeface="Times New Roman"/>
                <a:cs typeface="Times New Roman"/>
              </a:rPr>
              <a:t>có</a:t>
            </a:r>
            <a:r>
              <a:rPr sz="1850" spc="-65" dirty="0">
                <a:latin typeface="Times New Roman"/>
                <a:cs typeface="Times New Roman"/>
              </a:rPr>
              <a:t> </a:t>
            </a:r>
            <a:r>
              <a:rPr sz="1850" dirty="0">
                <a:latin typeface="Times New Roman"/>
                <a:cs typeface="Times New Roman"/>
              </a:rPr>
              <a:t>thể</a:t>
            </a:r>
            <a:r>
              <a:rPr sz="1850" spc="-55" dirty="0">
                <a:latin typeface="Times New Roman"/>
                <a:cs typeface="Times New Roman"/>
              </a:rPr>
              <a:t> </a:t>
            </a:r>
            <a:r>
              <a:rPr sz="1850" spc="-25" dirty="0">
                <a:latin typeface="Times New Roman"/>
                <a:cs typeface="Times New Roman"/>
              </a:rPr>
              <a:t>gây </a:t>
            </a:r>
            <a:r>
              <a:rPr sz="1850" dirty="0">
                <a:latin typeface="Times New Roman"/>
                <a:cs typeface="Times New Roman"/>
              </a:rPr>
              <a:t>xơ</a:t>
            </a:r>
            <a:r>
              <a:rPr sz="1850" spc="-60" dirty="0">
                <a:latin typeface="Times New Roman"/>
                <a:cs typeface="Times New Roman"/>
              </a:rPr>
              <a:t> </a:t>
            </a:r>
            <a:r>
              <a:rPr sz="1850" dirty="0">
                <a:latin typeface="Times New Roman"/>
                <a:cs typeface="Times New Roman"/>
              </a:rPr>
              <a:t>gan"</a:t>
            </a:r>
            <a:r>
              <a:rPr sz="1850" spc="-60" dirty="0">
                <a:latin typeface="Times New Roman"/>
                <a:cs typeface="Times New Roman"/>
              </a:rPr>
              <a:t> </a:t>
            </a:r>
            <a:r>
              <a:rPr sz="1850" dirty="0">
                <a:latin typeface="Times New Roman"/>
                <a:cs typeface="Times New Roman"/>
              </a:rPr>
              <a:t>(nhiều</a:t>
            </a:r>
            <a:r>
              <a:rPr sz="1850" spc="-45" dirty="0">
                <a:latin typeface="Times New Roman"/>
                <a:cs typeface="Times New Roman"/>
              </a:rPr>
              <a:t> </a:t>
            </a:r>
            <a:r>
              <a:rPr sz="1850" dirty="0">
                <a:latin typeface="Times New Roman"/>
                <a:cs typeface="Times New Roman"/>
              </a:rPr>
              <a:t>mô</a:t>
            </a:r>
            <a:r>
              <a:rPr sz="1850" spc="-45" dirty="0">
                <a:latin typeface="Times New Roman"/>
                <a:cs typeface="Times New Roman"/>
              </a:rPr>
              <a:t> </a:t>
            </a:r>
            <a:r>
              <a:rPr sz="1850" spc="-25" dirty="0">
                <a:latin typeface="Times New Roman"/>
                <a:cs typeface="Times New Roman"/>
              </a:rPr>
              <a:t>sẹo </a:t>
            </a:r>
            <a:r>
              <a:rPr sz="1850" dirty="0">
                <a:latin typeface="Times New Roman"/>
                <a:cs typeface="Times New Roman"/>
              </a:rPr>
              <a:t>ở</a:t>
            </a:r>
            <a:r>
              <a:rPr sz="1850" spc="-40" dirty="0">
                <a:latin typeface="Times New Roman"/>
                <a:cs typeface="Times New Roman"/>
              </a:rPr>
              <a:t> </a:t>
            </a:r>
            <a:r>
              <a:rPr sz="1850" dirty="0">
                <a:latin typeface="Times New Roman"/>
                <a:cs typeface="Times New Roman"/>
              </a:rPr>
              <a:t>mô</a:t>
            </a:r>
            <a:r>
              <a:rPr sz="1850" spc="5" dirty="0">
                <a:latin typeface="Times New Roman"/>
                <a:cs typeface="Times New Roman"/>
              </a:rPr>
              <a:t> </a:t>
            </a:r>
            <a:r>
              <a:rPr sz="1850" spc="-20" dirty="0">
                <a:latin typeface="Times New Roman"/>
                <a:cs typeface="Times New Roman"/>
              </a:rPr>
              <a:t>gan)</a:t>
            </a:r>
            <a:endParaRPr sz="1850">
              <a:latin typeface="Times New Roman"/>
              <a:cs typeface="Times New Roman"/>
            </a:endParaRPr>
          </a:p>
        </p:txBody>
      </p:sp>
      <p:sp>
        <p:nvSpPr>
          <p:cNvPr id="17" name="object 17"/>
          <p:cNvSpPr txBox="1"/>
          <p:nvPr/>
        </p:nvSpPr>
        <p:spPr>
          <a:xfrm>
            <a:off x="8064500" y="3931056"/>
            <a:ext cx="2167255" cy="1059180"/>
          </a:xfrm>
          <a:prstGeom prst="rect">
            <a:avLst/>
          </a:prstGeom>
        </p:spPr>
        <p:txBody>
          <a:bodyPr vert="horz" wrap="square" lIns="0" tIns="12065" rIns="0" bIns="0" rtlCol="0">
            <a:spAutoFit/>
          </a:bodyPr>
          <a:lstStyle/>
          <a:p>
            <a:pPr marL="12700" marR="5080" indent="15240" algn="just">
              <a:lnSpc>
                <a:spcPct val="115900"/>
              </a:lnSpc>
              <a:spcBef>
                <a:spcPts val="95"/>
              </a:spcBef>
            </a:pPr>
            <a:r>
              <a:rPr sz="1950" dirty="0">
                <a:latin typeface="Times New Roman"/>
                <a:cs typeface="Times New Roman"/>
              </a:rPr>
              <a:t>Nhiễm</a:t>
            </a:r>
            <a:r>
              <a:rPr sz="1950" spc="60" dirty="0">
                <a:latin typeface="Times New Roman"/>
                <a:cs typeface="Times New Roman"/>
              </a:rPr>
              <a:t>  </a:t>
            </a:r>
            <a:r>
              <a:rPr sz="1950" dirty="0">
                <a:latin typeface="Times New Roman"/>
                <a:cs typeface="Times New Roman"/>
              </a:rPr>
              <a:t>viêm</a:t>
            </a:r>
            <a:r>
              <a:rPr sz="1950" spc="70" dirty="0">
                <a:latin typeface="Times New Roman"/>
                <a:cs typeface="Times New Roman"/>
              </a:rPr>
              <a:t>  </a:t>
            </a:r>
            <a:r>
              <a:rPr sz="1950" dirty="0">
                <a:latin typeface="Times New Roman"/>
                <a:cs typeface="Times New Roman"/>
              </a:rPr>
              <a:t>gan</a:t>
            </a:r>
            <a:r>
              <a:rPr sz="1950" spc="75" dirty="0">
                <a:latin typeface="Times New Roman"/>
                <a:cs typeface="Times New Roman"/>
              </a:rPr>
              <a:t>  </a:t>
            </a:r>
            <a:r>
              <a:rPr sz="1950" spc="-50" dirty="0">
                <a:latin typeface="Times New Roman"/>
                <a:cs typeface="Times New Roman"/>
              </a:rPr>
              <a:t>B </a:t>
            </a:r>
            <a:r>
              <a:rPr sz="1950" dirty="0">
                <a:latin typeface="Times New Roman"/>
                <a:cs typeface="Times New Roman"/>
              </a:rPr>
              <a:t>lâu</a:t>
            </a:r>
            <a:r>
              <a:rPr sz="1950" spc="400" dirty="0">
                <a:latin typeface="Times New Roman"/>
                <a:cs typeface="Times New Roman"/>
              </a:rPr>
              <a:t> </a:t>
            </a:r>
            <a:r>
              <a:rPr sz="1950" dirty="0">
                <a:latin typeface="Times New Roman"/>
                <a:cs typeface="Times New Roman"/>
              </a:rPr>
              <a:t>ngày</a:t>
            </a:r>
            <a:r>
              <a:rPr sz="1950" spc="420" dirty="0">
                <a:latin typeface="Times New Roman"/>
                <a:cs typeface="Times New Roman"/>
              </a:rPr>
              <a:t> </a:t>
            </a:r>
            <a:r>
              <a:rPr sz="1950" dirty="0">
                <a:latin typeface="Times New Roman"/>
                <a:cs typeface="Times New Roman"/>
              </a:rPr>
              <a:t>có</a:t>
            </a:r>
            <a:r>
              <a:rPr sz="1950" spc="420" dirty="0">
                <a:latin typeface="Times New Roman"/>
                <a:cs typeface="Times New Roman"/>
              </a:rPr>
              <a:t> </a:t>
            </a:r>
            <a:r>
              <a:rPr sz="1950" dirty="0">
                <a:latin typeface="Times New Roman"/>
                <a:cs typeface="Times New Roman"/>
              </a:rPr>
              <a:t>thể</a:t>
            </a:r>
            <a:r>
              <a:rPr sz="1950" spc="405" dirty="0">
                <a:latin typeface="Times New Roman"/>
                <a:cs typeface="Times New Roman"/>
              </a:rPr>
              <a:t> </a:t>
            </a:r>
            <a:r>
              <a:rPr sz="1950" spc="-25" dirty="0">
                <a:latin typeface="Times New Roman"/>
                <a:cs typeface="Times New Roman"/>
              </a:rPr>
              <a:t>dẫn </a:t>
            </a:r>
            <a:r>
              <a:rPr sz="1950" dirty="0">
                <a:latin typeface="Times New Roman"/>
                <a:cs typeface="Times New Roman"/>
              </a:rPr>
              <a:t>đến</a:t>
            </a:r>
            <a:r>
              <a:rPr sz="1950" spc="-25" dirty="0">
                <a:latin typeface="Times New Roman"/>
                <a:cs typeface="Times New Roman"/>
              </a:rPr>
              <a:t> </a:t>
            </a:r>
            <a:r>
              <a:rPr sz="1950" dirty="0">
                <a:latin typeface="Times New Roman"/>
                <a:cs typeface="Times New Roman"/>
              </a:rPr>
              <a:t>ung</a:t>
            </a:r>
            <a:r>
              <a:rPr sz="1950" spc="-40" dirty="0">
                <a:latin typeface="Times New Roman"/>
                <a:cs typeface="Times New Roman"/>
              </a:rPr>
              <a:t> </a:t>
            </a:r>
            <a:r>
              <a:rPr sz="1950" dirty="0">
                <a:latin typeface="Times New Roman"/>
                <a:cs typeface="Times New Roman"/>
              </a:rPr>
              <a:t>thư</a:t>
            </a:r>
            <a:r>
              <a:rPr sz="1950" spc="-15" dirty="0">
                <a:latin typeface="Times New Roman"/>
                <a:cs typeface="Times New Roman"/>
              </a:rPr>
              <a:t> </a:t>
            </a:r>
            <a:r>
              <a:rPr sz="1950" spc="-25" dirty="0">
                <a:latin typeface="Times New Roman"/>
                <a:cs typeface="Times New Roman"/>
              </a:rPr>
              <a:t>gan</a:t>
            </a:r>
            <a:endParaRPr sz="1950">
              <a:latin typeface="Times New Roman"/>
              <a:cs typeface="Times New Roman"/>
            </a:endParaRPr>
          </a:p>
        </p:txBody>
      </p:sp>
      <p:sp>
        <p:nvSpPr>
          <p:cNvPr id="18" name="object 18"/>
          <p:cNvSpPr txBox="1"/>
          <p:nvPr/>
        </p:nvSpPr>
        <p:spPr>
          <a:xfrm>
            <a:off x="1700022" y="6182405"/>
            <a:ext cx="7633334" cy="897255"/>
          </a:xfrm>
          <a:prstGeom prst="rect">
            <a:avLst/>
          </a:prstGeom>
        </p:spPr>
        <p:txBody>
          <a:bodyPr vert="horz" wrap="square" lIns="0" tIns="12065" rIns="0" bIns="0" rtlCol="0">
            <a:spAutoFit/>
          </a:bodyPr>
          <a:lstStyle/>
          <a:p>
            <a:pPr marL="1428750" marR="5080" indent="-1416050">
              <a:lnSpc>
                <a:spcPct val="112200"/>
              </a:lnSpc>
              <a:spcBef>
                <a:spcPts val="95"/>
              </a:spcBef>
            </a:pPr>
            <a:r>
              <a:rPr sz="2550" i="1" dirty="0">
                <a:latin typeface="Times New Roman"/>
                <a:cs typeface="Times New Roman"/>
              </a:rPr>
              <a:t>Việc</a:t>
            </a:r>
            <a:r>
              <a:rPr sz="2550" i="1" spc="-55" dirty="0">
                <a:latin typeface="Times New Roman"/>
                <a:cs typeface="Times New Roman"/>
              </a:rPr>
              <a:t> </a:t>
            </a:r>
            <a:r>
              <a:rPr sz="2550" i="1" dirty="0">
                <a:latin typeface="Times New Roman"/>
                <a:cs typeface="Times New Roman"/>
              </a:rPr>
              <a:t>xét</a:t>
            </a:r>
            <a:r>
              <a:rPr sz="2550" i="1" spc="-45" dirty="0">
                <a:latin typeface="Times New Roman"/>
                <a:cs typeface="Times New Roman"/>
              </a:rPr>
              <a:t> </a:t>
            </a:r>
            <a:r>
              <a:rPr sz="2550" i="1" dirty="0">
                <a:latin typeface="Times New Roman"/>
                <a:cs typeface="Times New Roman"/>
              </a:rPr>
              <a:t>nghiệm</a:t>
            </a:r>
            <a:r>
              <a:rPr sz="2550" i="1" spc="-60" dirty="0">
                <a:latin typeface="Times New Roman"/>
                <a:cs typeface="Times New Roman"/>
              </a:rPr>
              <a:t> </a:t>
            </a:r>
            <a:r>
              <a:rPr sz="2550" i="1" dirty="0">
                <a:latin typeface="Times New Roman"/>
                <a:cs typeface="Times New Roman"/>
              </a:rPr>
              <a:t>viêm</a:t>
            </a:r>
            <a:r>
              <a:rPr sz="2550" i="1" spc="-55" dirty="0">
                <a:latin typeface="Times New Roman"/>
                <a:cs typeface="Times New Roman"/>
              </a:rPr>
              <a:t> </a:t>
            </a:r>
            <a:r>
              <a:rPr sz="2550" i="1" dirty="0">
                <a:latin typeface="Times New Roman"/>
                <a:cs typeface="Times New Roman"/>
              </a:rPr>
              <a:t>gan</a:t>
            </a:r>
            <a:r>
              <a:rPr sz="2550" i="1" spc="-60" dirty="0">
                <a:latin typeface="Times New Roman"/>
                <a:cs typeface="Times New Roman"/>
              </a:rPr>
              <a:t> </a:t>
            </a:r>
            <a:r>
              <a:rPr sz="2550" i="1" dirty="0">
                <a:latin typeface="Times New Roman"/>
                <a:cs typeface="Times New Roman"/>
              </a:rPr>
              <a:t>B</a:t>
            </a:r>
            <a:r>
              <a:rPr sz="2550" i="1" spc="-60" dirty="0">
                <a:latin typeface="Times New Roman"/>
                <a:cs typeface="Times New Roman"/>
              </a:rPr>
              <a:t> </a:t>
            </a:r>
            <a:r>
              <a:rPr sz="2550" i="1" dirty="0">
                <a:latin typeface="Times New Roman"/>
                <a:cs typeface="Times New Roman"/>
              </a:rPr>
              <a:t>bây</a:t>
            </a:r>
            <a:r>
              <a:rPr sz="2550" i="1" spc="-60" dirty="0">
                <a:latin typeface="Times New Roman"/>
                <a:cs typeface="Times New Roman"/>
              </a:rPr>
              <a:t> </a:t>
            </a:r>
            <a:r>
              <a:rPr sz="2550" i="1" dirty="0">
                <a:latin typeface="Times New Roman"/>
                <a:cs typeface="Times New Roman"/>
              </a:rPr>
              <a:t>giờ</a:t>
            </a:r>
            <a:r>
              <a:rPr sz="2550" i="1" spc="-70" dirty="0">
                <a:latin typeface="Times New Roman"/>
                <a:cs typeface="Times New Roman"/>
              </a:rPr>
              <a:t> </a:t>
            </a:r>
            <a:r>
              <a:rPr sz="2550" i="1" dirty="0">
                <a:latin typeface="Times New Roman"/>
                <a:cs typeface="Times New Roman"/>
              </a:rPr>
              <a:t>có</a:t>
            </a:r>
            <a:r>
              <a:rPr sz="2550" i="1" spc="-60" dirty="0">
                <a:latin typeface="Times New Roman"/>
                <a:cs typeface="Times New Roman"/>
              </a:rPr>
              <a:t> </a:t>
            </a:r>
            <a:r>
              <a:rPr sz="2550" i="1" dirty="0">
                <a:latin typeface="Times New Roman"/>
                <a:cs typeface="Times New Roman"/>
              </a:rPr>
              <a:t>thể</a:t>
            </a:r>
            <a:r>
              <a:rPr sz="2550" i="1" spc="-45" dirty="0">
                <a:latin typeface="Times New Roman"/>
                <a:cs typeface="Times New Roman"/>
              </a:rPr>
              <a:t> </a:t>
            </a:r>
            <a:r>
              <a:rPr sz="2550" i="1" dirty="0">
                <a:latin typeface="Times New Roman"/>
                <a:cs typeface="Times New Roman"/>
              </a:rPr>
              <a:t>giúp</a:t>
            </a:r>
            <a:r>
              <a:rPr sz="2550" i="1" spc="-70" dirty="0">
                <a:latin typeface="Times New Roman"/>
                <a:cs typeface="Times New Roman"/>
              </a:rPr>
              <a:t> </a:t>
            </a:r>
            <a:r>
              <a:rPr sz="2550" i="1" dirty="0">
                <a:latin typeface="Times New Roman"/>
                <a:cs typeface="Times New Roman"/>
              </a:rPr>
              <a:t>ngăn</a:t>
            </a:r>
            <a:r>
              <a:rPr sz="2550" i="1" spc="-55" dirty="0">
                <a:latin typeface="Times New Roman"/>
                <a:cs typeface="Times New Roman"/>
              </a:rPr>
              <a:t> </a:t>
            </a:r>
            <a:r>
              <a:rPr sz="2550" i="1" spc="-20" dirty="0">
                <a:latin typeface="Times New Roman"/>
                <a:cs typeface="Times New Roman"/>
              </a:rPr>
              <a:t>ngừa </a:t>
            </a:r>
            <a:r>
              <a:rPr sz="2550" i="1" dirty="0">
                <a:latin typeface="Times New Roman"/>
                <a:cs typeface="Times New Roman"/>
              </a:rPr>
              <a:t>các</a:t>
            </a:r>
            <a:r>
              <a:rPr sz="2550" i="1" spc="-70" dirty="0">
                <a:latin typeface="Times New Roman"/>
                <a:cs typeface="Times New Roman"/>
              </a:rPr>
              <a:t> </a:t>
            </a:r>
            <a:r>
              <a:rPr sz="2550" i="1" dirty="0">
                <a:latin typeface="Times New Roman"/>
                <a:cs typeface="Times New Roman"/>
              </a:rPr>
              <a:t>biến</a:t>
            </a:r>
            <a:r>
              <a:rPr sz="2550" i="1" spc="-55" dirty="0">
                <a:latin typeface="Times New Roman"/>
                <a:cs typeface="Times New Roman"/>
              </a:rPr>
              <a:t> </a:t>
            </a:r>
            <a:r>
              <a:rPr sz="2550" i="1" dirty="0">
                <a:latin typeface="Times New Roman"/>
                <a:cs typeface="Times New Roman"/>
              </a:rPr>
              <a:t>chứng</a:t>
            </a:r>
            <a:r>
              <a:rPr sz="2550" i="1" spc="-65" dirty="0">
                <a:latin typeface="Times New Roman"/>
                <a:cs typeface="Times New Roman"/>
              </a:rPr>
              <a:t> </a:t>
            </a:r>
            <a:r>
              <a:rPr sz="2550" i="1" dirty="0">
                <a:latin typeface="Times New Roman"/>
                <a:cs typeface="Times New Roman"/>
              </a:rPr>
              <a:t>về</a:t>
            </a:r>
            <a:r>
              <a:rPr sz="2550" i="1" spc="-55" dirty="0">
                <a:latin typeface="Times New Roman"/>
                <a:cs typeface="Times New Roman"/>
              </a:rPr>
              <a:t> </a:t>
            </a:r>
            <a:r>
              <a:rPr sz="2550" i="1" dirty="0">
                <a:latin typeface="Times New Roman"/>
                <a:cs typeface="Times New Roman"/>
              </a:rPr>
              <a:t>gan</a:t>
            </a:r>
            <a:r>
              <a:rPr sz="2550" i="1" spc="-60" dirty="0">
                <a:latin typeface="Times New Roman"/>
                <a:cs typeface="Times New Roman"/>
              </a:rPr>
              <a:t> </a:t>
            </a:r>
            <a:r>
              <a:rPr sz="2550" i="1" dirty="0">
                <a:latin typeface="Times New Roman"/>
                <a:cs typeface="Times New Roman"/>
              </a:rPr>
              <a:t>trong</a:t>
            </a:r>
            <a:r>
              <a:rPr sz="2550" i="1" spc="-65" dirty="0">
                <a:latin typeface="Times New Roman"/>
                <a:cs typeface="Times New Roman"/>
              </a:rPr>
              <a:t> </a:t>
            </a:r>
            <a:r>
              <a:rPr sz="2550" i="1" dirty="0">
                <a:latin typeface="Times New Roman"/>
                <a:cs typeface="Times New Roman"/>
              </a:rPr>
              <a:t>tương</a:t>
            </a:r>
            <a:r>
              <a:rPr sz="2550" i="1" spc="-65" dirty="0">
                <a:latin typeface="Times New Roman"/>
                <a:cs typeface="Times New Roman"/>
              </a:rPr>
              <a:t> </a:t>
            </a:r>
            <a:r>
              <a:rPr sz="2550" i="1" spc="-20" dirty="0">
                <a:latin typeface="Times New Roman"/>
                <a:cs typeface="Times New Roman"/>
              </a:rPr>
              <a:t>lai!</a:t>
            </a:r>
            <a:endParaRPr sz="2550">
              <a:latin typeface="Times New Roman"/>
              <a:cs typeface="Times New Roman"/>
            </a:endParaRPr>
          </a:p>
        </p:txBody>
      </p:sp>
      <p:grpSp>
        <p:nvGrpSpPr>
          <p:cNvPr id="19" name="object 19"/>
          <p:cNvGrpSpPr/>
          <p:nvPr/>
        </p:nvGrpSpPr>
        <p:grpSpPr>
          <a:xfrm>
            <a:off x="5638800" y="2689860"/>
            <a:ext cx="4438015" cy="1287780"/>
            <a:chOff x="5638800" y="2689860"/>
            <a:chExt cx="4438015" cy="1287780"/>
          </a:xfrm>
        </p:grpSpPr>
        <p:pic>
          <p:nvPicPr>
            <p:cNvPr id="20" name="object 20"/>
            <p:cNvPicPr/>
            <p:nvPr/>
          </p:nvPicPr>
          <p:blipFill>
            <a:blip r:embed="rId8" cstate="print"/>
            <a:stretch>
              <a:fillRect/>
            </a:stretch>
          </p:blipFill>
          <p:spPr>
            <a:xfrm>
              <a:off x="5638800" y="2705100"/>
              <a:ext cx="1905000" cy="999744"/>
            </a:xfrm>
            <a:prstGeom prst="rect">
              <a:avLst/>
            </a:prstGeom>
          </p:spPr>
        </p:pic>
        <p:pic>
          <p:nvPicPr>
            <p:cNvPr id="21" name="object 21"/>
            <p:cNvPicPr/>
            <p:nvPr/>
          </p:nvPicPr>
          <p:blipFill>
            <a:blip r:embed="rId9" cstate="print"/>
            <a:stretch>
              <a:fillRect/>
            </a:stretch>
          </p:blipFill>
          <p:spPr>
            <a:xfrm>
              <a:off x="8092439" y="2689860"/>
              <a:ext cx="1984248" cy="1287780"/>
            </a:xfrm>
            <a:prstGeom prst="rect">
              <a:avLst/>
            </a:prstGeom>
          </p:spPr>
        </p:pic>
        <p:sp>
          <p:nvSpPr>
            <p:cNvPr id="22" name="object 22"/>
            <p:cNvSpPr/>
            <p:nvPr/>
          </p:nvSpPr>
          <p:spPr>
            <a:xfrm>
              <a:off x="7346442" y="3185922"/>
              <a:ext cx="723900" cy="114300"/>
            </a:xfrm>
            <a:custGeom>
              <a:avLst/>
              <a:gdLst/>
              <a:ahLst/>
              <a:cxnLst/>
              <a:rect l="l" t="t" r="r" b="b"/>
              <a:pathLst>
                <a:path w="723900" h="114300">
                  <a:moveTo>
                    <a:pt x="0" y="57912"/>
                  </a:moveTo>
                  <a:lnTo>
                    <a:pt x="723900" y="57912"/>
                  </a:lnTo>
                </a:path>
                <a:path w="723900" h="114300">
                  <a:moveTo>
                    <a:pt x="647700" y="0"/>
                  </a:moveTo>
                  <a:lnTo>
                    <a:pt x="723900" y="57150"/>
                  </a:lnTo>
                  <a:lnTo>
                    <a:pt x="647700" y="114300"/>
                  </a:lnTo>
                </a:path>
              </a:pathLst>
            </a:custGeom>
            <a:ln w="38100">
              <a:solidFill>
                <a:srgbClr val="000000"/>
              </a:solidFill>
            </a:ln>
          </p:spPr>
          <p:txBody>
            <a:bodyPr wrap="square" lIns="0" tIns="0" rIns="0" bIns="0" rtlCol="0"/>
            <a:lstStyle/>
            <a:p>
              <a:endParaRPr/>
            </a:p>
          </p:txBody>
        </p:sp>
      </p:grpSp>
      <p:grpSp>
        <p:nvGrpSpPr>
          <p:cNvPr id="23" name="object 23"/>
          <p:cNvGrpSpPr/>
          <p:nvPr/>
        </p:nvGrpSpPr>
        <p:grpSpPr>
          <a:xfrm>
            <a:off x="2967227" y="2769107"/>
            <a:ext cx="2499360" cy="866140"/>
            <a:chOff x="2967227" y="2769107"/>
            <a:chExt cx="2499360" cy="866140"/>
          </a:xfrm>
        </p:grpSpPr>
        <p:pic>
          <p:nvPicPr>
            <p:cNvPr id="24" name="object 24"/>
            <p:cNvPicPr/>
            <p:nvPr/>
          </p:nvPicPr>
          <p:blipFill>
            <a:blip r:embed="rId10" cstate="print"/>
            <a:stretch>
              <a:fillRect/>
            </a:stretch>
          </p:blipFill>
          <p:spPr>
            <a:xfrm>
              <a:off x="2967227" y="2769107"/>
              <a:ext cx="1752600" cy="865632"/>
            </a:xfrm>
            <a:prstGeom prst="rect">
              <a:avLst/>
            </a:prstGeom>
          </p:spPr>
        </p:pic>
        <p:sp>
          <p:nvSpPr>
            <p:cNvPr id="25" name="object 25"/>
            <p:cNvSpPr/>
            <p:nvPr/>
          </p:nvSpPr>
          <p:spPr>
            <a:xfrm>
              <a:off x="4725161" y="3164585"/>
              <a:ext cx="723900" cy="114300"/>
            </a:xfrm>
            <a:custGeom>
              <a:avLst/>
              <a:gdLst/>
              <a:ahLst/>
              <a:cxnLst/>
              <a:rect l="l" t="t" r="r" b="b"/>
              <a:pathLst>
                <a:path w="723900" h="114300">
                  <a:moveTo>
                    <a:pt x="0" y="57912"/>
                  </a:moveTo>
                  <a:lnTo>
                    <a:pt x="723900" y="57912"/>
                  </a:lnTo>
                </a:path>
                <a:path w="723900" h="114300">
                  <a:moveTo>
                    <a:pt x="647700" y="0"/>
                  </a:moveTo>
                  <a:lnTo>
                    <a:pt x="722376" y="57150"/>
                  </a:lnTo>
                  <a:lnTo>
                    <a:pt x="647700" y="114300"/>
                  </a:lnTo>
                </a:path>
              </a:pathLst>
            </a:custGeom>
            <a:ln w="38100">
              <a:solidFill>
                <a:srgbClr val="000000"/>
              </a:solidFill>
            </a:ln>
          </p:spPr>
          <p:txBody>
            <a:bodyPr wrap="square" lIns="0" tIns="0" rIns="0" bIns="0" rtlCol="0"/>
            <a:lstStyle/>
            <a:p>
              <a:endParaRPr/>
            </a:p>
          </p:txBody>
        </p:sp>
      </p:grpSp>
      <p:grpSp>
        <p:nvGrpSpPr>
          <p:cNvPr id="26" name="object 26"/>
          <p:cNvGrpSpPr/>
          <p:nvPr/>
        </p:nvGrpSpPr>
        <p:grpSpPr>
          <a:xfrm>
            <a:off x="208788" y="2784348"/>
            <a:ext cx="2583180" cy="1103630"/>
            <a:chOff x="208788" y="2784348"/>
            <a:chExt cx="2583180" cy="1103630"/>
          </a:xfrm>
        </p:grpSpPr>
        <p:pic>
          <p:nvPicPr>
            <p:cNvPr id="27" name="object 27"/>
            <p:cNvPicPr/>
            <p:nvPr/>
          </p:nvPicPr>
          <p:blipFill>
            <a:blip r:embed="rId11" cstate="print"/>
            <a:stretch>
              <a:fillRect/>
            </a:stretch>
          </p:blipFill>
          <p:spPr>
            <a:xfrm>
              <a:off x="208788" y="2784348"/>
              <a:ext cx="1827276" cy="1103376"/>
            </a:xfrm>
            <a:prstGeom prst="rect">
              <a:avLst/>
            </a:prstGeom>
          </p:spPr>
        </p:pic>
        <p:sp>
          <p:nvSpPr>
            <p:cNvPr id="28" name="object 28"/>
            <p:cNvSpPr/>
            <p:nvPr/>
          </p:nvSpPr>
          <p:spPr>
            <a:xfrm>
              <a:off x="2049017" y="3146298"/>
              <a:ext cx="723900" cy="114300"/>
            </a:xfrm>
            <a:custGeom>
              <a:avLst/>
              <a:gdLst/>
              <a:ahLst/>
              <a:cxnLst/>
              <a:rect l="l" t="t" r="r" b="b"/>
              <a:pathLst>
                <a:path w="723900" h="114300">
                  <a:moveTo>
                    <a:pt x="0" y="57912"/>
                  </a:moveTo>
                  <a:lnTo>
                    <a:pt x="723900" y="57912"/>
                  </a:lnTo>
                </a:path>
                <a:path w="723900" h="114300">
                  <a:moveTo>
                    <a:pt x="647700" y="0"/>
                  </a:moveTo>
                  <a:lnTo>
                    <a:pt x="723900" y="57150"/>
                  </a:lnTo>
                  <a:lnTo>
                    <a:pt x="647700" y="114300"/>
                  </a:lnTo>
                </a:path>
              </a:pathLst>
            </a:custGeom>
            <a:ln w="38100">
              <a:solidFill>
                <a:srgbClr val="000000"/>
              </a:solidFill>
            </a:ln>
          </p:spPr>
          <p:txBody>
            <a:bodyPr wrap="square" lIns="0" tIns="0" rIns="0" bIns="0" rtlCol="0"/>
            <a:lstStyle/>
            <a:p>
              <a:endParaRPr/>
            </a:p>
          </p:txBody>
        </p:sp>
      </p:grpSp>
      <p:pic>
        <p:nvPicPr>
          <p:cNvPr id="29" name="object 29"/>
          <p:cNvPicPr/>
          <p:nvPr/>
        </p:nvPicPr>
        <p:blipFill>
          <a:blip r:embed="rId12" cstate="print"/>
          <a:stretch>
            <a:fillRect/>
          </a:stretch>
        </p:blipFill>
        <p:spPr>
          <a:xfrm>
            <a:off x="601980" y="6175247"/>
            <a:ext cx="1046988" cy="1094232"/>
          </a:xfrm>
          <a:prstGeom prst="rect">
            <a:avLst/>
          </a:prstGeom>
        </p:spPr>
      </p:pic>
      <p:grpSp>
        <p:nvGrpSpPr>
          <p:cNvPr id="30" name="object 30"/>
          <p:cNvGrpSpPr/>
          <p:nvPr/>
        </p:nvGrpSpPr>
        <p:grpSpPr>
          <a:xfrm>
            <a:off x="0" y="0"/>
            <a:ext cx="10476230" cy="1623060"/>
            <a:chOff x="0" y="0"/>
            <a:chExt cx="10476230" cy="1623060"/>
          </a:xfrm>
        </p:grpSpPr>
        <p:pic>
          <p:nvPicPr>
            <p:cNvPr id="31" name="object 31"/>
            <p:cNvPicPr/>
            <p:nvPr/>
          </p:nvPicPr>
          <p:blipFill>
            <a:blip r:embed="rId13" cstate="print"/>
            <a:stretch>
              <a:fillRect/>
            </a:stretch>
          </p:blipFill>
          <p:spPr>
            <a:xfrm>
              <a:off x="0" y="0"/>
              <a:ext cx="10475975" cy="1623060"/>
            </a:xfrm>
            <a:prstGeom prst="rect">
              <a:avLst/>
            </a:prstGeom>
          </p:spPr>
        </p:pic>
        <p:pic>
          <p:nvPicPr>
            <p:cNvPr id="32" name="object 32"/>
            <p:cNvPicPr/>
            <p:nvPr/>
          </p:nvPicPr>
          <p:blipFill>
            <a:blip r:embed="rId14" cstate="print"/>
            <a:stretch>
              <a:fillRect/>
            </a:stretch>
          </p:blipFill>
          <p:spPr>
            <a:xfrm>
              <a:off x="0" y="216408"/>
              <a:ext cx="10475975" cy="1152144"/>
            </a:xfrm>
            <a:prstGeom prst="rect">
              <a:avLst/>
            </a:prstGeom>
          </p:spPr>
        </p:pic>
      </p:grpSp>
      <p:sp>
        <p:nvSpPr>
          <p:cNvPr id="33" name="object 33"/>
          <p:cNvSpPr txBox="1">
            <a:spLocks noGrp="1"/>
          </p:cNvSpPr>
          <p:nvPr>
            <p:ph type="title"/>
          </p:nvPr>
        </p:nvSpPr>
        <p:spPr>
          <a:prstGeom prst="rect">
            <a:avLst/>
          </a:prstGeom>
        </p:spPr>
        <p:txBody>
          <a:bodyPr vert="horz" wrap="square" lIns="0" tIns="12065" rIns="0" bIns="0" rtlCol="0">
            <a:spAutoFit/>
          </a:bodyPr>
          <a:lstStyle/>
          <a:p>
            <a:pPr marL="3621404" marR="5080" indent="-3375025">
              <a:lnSpc>
                <a:spcPct val="124200"/>
              </a:lnSpc>
              <a:spcBef>
                <a:spcPts val="95"/>
              </a:spcBef>
              <a:tabLst>
                <a:tab pos="2413000" algn="l"/>
                <a:tab pos="3688715" algn="l"/>
              </a:tabLst>
            </a:pPr>
            <a:r>
              <a:rPr sz="2850" b="1" spc="-70" dirty="0">
                <a:solidFill>
                  <a:srgbClr val="082C6C"/>
                </a:solidFill>
                <a:latin typeface="Arial"/>
                <a:cs typeface="Arial"/>
              </a:rPr>
              <a:t>Vi</a:t>
            </a:r>
            <a:r>
              <a:rPr sz="2850" b="1" spc="-434" dirty="0">
                <a:solidFill>
                  <a:srgbClr val="082C6C"/>
                </a:solidFill>
                <a:latin typeface="Arial"/>
                <a:cs typeface="Arial"/>
              </a:rPr>
              <a:t> </a:t>
            </a:r>
            <a:r>
              <a:rPr sz="2850" b="1" spc="-25" dirty="0">
                <a:solidFill>
                  <a:srgbClr val="082C6C"/>
                </a:solidFill>
                <a:latin typeface="Heisei Kaku Gothic Std W9"/>
                <a:cs typeface="Heisei Kaku Gothic Std W9"/>
              </a:rPr>
              <a:t>ê</a:t>
            </a:r>
            <a:r>
              <a:rPr sz="2850" b="1" spc="-470" dirty="0">
                <a:solidFill>
                  <a:srgbClr val="082C6C"/>
                </a:solidFill>
                <a:latin typeface="Heisei Kaku Gothic Std W9"/>
                <a:cs typeface="Heisei Kaku Gothic Std W9"/>
              </a:rPr>
              <a:t> </a:t>
            </a:r>
            <a:r>
              <a:rPr sz="2850" b="1" spc="-459" dirty="0">
                <a:solidFill>
                  <a:srgbClr val="082C6C"/>
                </a:solidFill>
                <a:latin typeface="Arial"/>
                <a:cs typeface="Arial"/>
              </a:rPr>
              <a:t>m</a:t>
            </a:r>
            <a:r>
              <a:rPr sz="2850" b="1" spc="265" dirty="0">
                <a:solidFill>
                  <a:srgbClr val="082C6C"/>
                </a:solidFill>
                <a:latin typeface="Arial"/>
                <a:cs typeface="Arial"/>
              </a:rPr>
              <a:t> </a:t>
            </a:r>
            <a:r>
              <a:rPr sz="2850" b="1" dirty="0">
                <a:solidFill>
                  <a:srgbClr val="082C6C"/>
                </a:solidFill>
                <a:latin typeface="Arial"/>
                <a:cs typeface="Arial"/>
              </a:rPr>
              <a:t>gan</a:t>
            </a:r>
            <a:r>
              <a:rPr sz="2850" b="1" spc="200" dirty="0">
                <a:solidFill>
                  <a:srgbClr val="082C6C"/>
                </a:solidFill>
                <a:latin typeface="Arial"/>
                <a:cs typeface="Arial"/>
              </a:rPr>
              <a:t> </a:t>
            </a:r>
            <a:r>
              <a:rPr sz="2850" b="1" spc="-445" dirty="0">
                <a:solidFill>
                  <a:srgbClr val="082C6C"/>
                </a:solidFill>
                <a:latin typeface="Arial"/>
                <a:cs typeface="Arial"/>
              </a:rPr>
              <a:t>B</a:t>
            </a:r>
            <a:r>
              <a:rPr sz="2850" b="1" dirty="0">
                <a:solidFill>
                  <a:srgbClr val="082C6C"/>
                </a:solidFill>
                <a:latin typeface="Arial"/>
                <a:cs typeface="Arial"/>
              </a:rPr>
              <a:t>	</a:t>
            </a:r>
            <a:r>
              <a:rPr sz="2850" b="1" spc="-290" dirty="0">
                <a:solidFill>
                  <a:srgbClr val="082C6C"/>
                </a:solidFill>
                <a:latin typeface="Arial"/>
                <a:cs typeface="Arial"/>
              </a:rPr>
              <a:t>c</a:t>
            </a:r>
            <a:r>
              <a:rPr sz="2850" b="1" spc="-405" dirty="0">
                <a:solidFill>
                  <a:srgbClr val="082C6C"/>
                </a:solidFill>
                <a:latin typeface="Arial"/>
                <a:cs typeface="Arial"/>
              </a:rPr>
              <a:t> </a:t>
            </a:r>
            <a:r>
              <a:rPr sz="2850" b="1" dirty="0">
                <a:solidFill>
                  <a:srgbClr val="082C6C"/>
                </a:solidFill>
                <a:latin typeface="Heisei Kaku Gothic Std W9"/>
                <a:cs typeface="Heisei Kaku Gothic Std W9"/>
              </a:rPr>
              <a:t>ó</a:t>
            </a:r>
            <a:r>
              <a:rPr sz="2850" b="1" spc="335" dirty="0">
                <a:solidFill>
                  <a:srgbClr val="082C6C"/>
                </a:solidFill>
                <a:latin typeface="Heisei Kaku Gothic Std W9"/>
                <a:cs typeface="Heisei Kaku Gothic Std W9"/>
              </a:rPr>
              <a:t> </a:t>
            </a:r>
            <a:r>
              <a:rPr sz="2850" b="1" spc="-25" dirty="0">
                <a:solidFill>
                  <a:srgbClr val="082C6C"/>
                </a:solidFill>
                <a:latin typeface="Arial"/>
                <a:cs typeface="Arial"/>
              </a:rPr>
              <a:t>th</a:t>
            </a:r>
            <a:r>
              <a:rPr sz="2850" b="1" spc="-25" dirty="0">
                <a:solidFill>
                  <a:srgbClr val="082C6C"/>
                </a:solidFill>
                <a:latin typeface="Calibri"/>
                <a:cs typeface="Calibri"/>
              </a:rPr>
              <a:t>ể</a:t>
            </a:r>
            <a:r>
              <a:rPr sz="2850" b="1" dirty="0">
                <a:solidFill>
                  <a:srgbClr val="082C6C"/>
                </a:solidFill>
                <a:latin typeface="Calibri"/>
                <a:cs typeface="Calibri"/>
              </a:rPr>
              <a:t>		</a:t>
            </a:r>
            <a:r>
              <a:rPr sz="2850" b="1" dirty="0">
                <a:solidFill>
                  <a:srgbClr val="082C6C"/>
                </a:solidFill>
                <a:latin typeface="Arial"/>
                <a:cs typeface="Arial"/>
              </a:rPr>
              <a:t>d</a:t>
            </a:r>
            <a:r>
              <a:rPr sz="2850" b="1" dirty="0">
                <a:solidFill>
                  <a:srgbClr val="082C6C"/>
                </a:solidFill>
                <a:latin typeface="Calibri"/>
                <a:cs typeface="Calibri"/>
              </a:rPr>
              <a:t>ẫ</a:t>
            </a:r>
            <a:r>
              <a:rPr sz="2850" b="1" dirty="0">
                <a:solidFill>
                  <a:srgbClr val="082C6C"/>
                </a:solidFill>
                <a:latin typeface="Arial"/>
                <a:cs typeface="Arial"/>
              </a:rPr>
              <a:t>n</a:t>
            </a:r>
            <a:r>
              <a:rPr sz="2850" b="1" spc="275" dirty="0">
                <a:solidFill>
                  <a:srgbClr val="082C6C"/>
                </a:solidFill>
                <a:latin typeface="Arial"/>
                <a:cs typeface="Arial"/>
              </a:rPr>
              <a:t> </a:t>
            </a:r>
            <a:r>
              <a:rPr sz="2850" b="1" spc="175" dirty="0">
                <a:solidFill>
                  <a:srgbClr val="082C6C"/>
                </a:solidFill>
                <a:latin typeface="Calibri"/>
                <a:cs typeface="Calibri"/>
              </a:rPr>
              <a:t>đế</a:t>
            </a:r>
            <a:r>
              <a:rPr sz="2850" b="1" spc="-290" dirty="0">
                <a:solidFill>
                  <a:srgbClr val="082C6C"/>
                </a:solidFill>
                <a:latin typeface="Calibri"/>
                <a:cs typeface="Calibri"/>
              </a:rPr>
              <a:t> </a:t>
            </a:r>
            <a:r>
              <a:rPr sz="2850" b="1" spc="-315" dirty="0">
                <a:solidFill>
                  <a:srgbClr val="082C6C"/>
                </a:solidFill>
                <a:latin typeface="Arial"/>
                <a:cs typeface="Arial"/>
              </a:rPr>
              <a:t>n</a:t>
            </a:r>
            <a:r>
              <a:rPr sz="2850" b="1" spc="320" dirty="0">
                <a:solidFill>
                  <a:srgbClr val="082C6C"/>
                </a:solidFill>
                <a:latin typeface="Arial"/>
                <a:cs typeface="Arial"/>
              </a:rPr>
              <a:t> </a:t>
            </a:r>
            <a:r>
              <a:rPr sz="2850" b="1" dirty="0">
                <a:solidFill>
                  <a:srgbClr val="082C6C"/>
                </a:solidFill>
                <a:latin typeface="Arial"/>
                <a:cs typeface="Arial"/>
              </a:rPr>
              <a:t>t</a:t>
            </a:r>
            <a:r>
              <a:rPr sz="2850" b="1" dirty="0">
                <a:solidFill>
                  <a:srgbClr val="082C6C"/>
                </a:solidFill>
                <a:latin typeface="Calibri"/>
                <a:cs typeface="Calibri"/>
              </a:rPr>
              <a:t>ổ</a:t>
            </a:r>
            <a:r>
              <a:rPr sz="2850" b="1" dirty="0">
                <a:solidFill>
                  <a:srgbClr val="082C6C"/>
                </a:solidFill>
                <a:latin typeface="Arial"/>
                <a:cs typeface="Arial"/>
              </a:rPr>
              <a:t>n</a:t>
            </a:r>
            <a:r>
              <a:rPr sz="2850" b="1" spc="254" dirty="0">
                <a:solidFill>
                  <a:srgbClr val="082C6C"/>
                </a:solidFill>
                <a:latin typeface="Arial"/>
                <a:cs typeface="Arial"/>
              </a:rPr>
              <a:t> </a:t>
            </a:r>
            <a:r>
              <a:rPr sz="2850" b="1" spc="100" dirty="0">
                <a:solidFill>
                  <a:srgbClr val="082C6C"/>
                </a:solidFill>
                <a:latin typeface="Arial"/>
                <a:cs typeface="Arial"/>
              </a:rPr>
              <a:t>th</a:t>
            </a:r>
            <a:r>
              <a:rPr sz="2850" b="1" spc="100" dirty="0">
                <a:solidFill>
                  <a:srgbClr val="082C6C"/>
                </a:solidFill>
                <a:latin typeface="Calibri"/>
                <a:cs typeface="Calibri"/>
              </a:rPr>
              <a:t>ươ</a:t>
            </a:r>
            <a:r>
              <a:rPr sz="2850" b="1" spc="100" dirty="0">
                <a:solidFill>
                  <a:srgbClr val="082C6C"/>
                </a:solidFill>
                <a:latin typeface="Arial"/>
                <a:cs typeface="Arial"/>
              </a:rPr>
              <a:t>ng</a:t>
            </a:r>
            <a:r>
              <a:rPr sz="2850" b="1" spc="320" dirty="0">
                <a:solidFill>
                  <a:srgbClr val="082C6C"/>
                </a:solidFill>
                <a:latin typeface="Arial"/>
                <a:cs typeface="Arial"/>
              </a:rPr>
              <a:t> </a:t>
            </a:r>
            <a:r>
              <a:rPr sz="2850" b="1" dirty="0">
                <a:solidFill>
                  <a:srgbClr val="082C6C"/>
                </a:solidFill>
                <a:latin typeface="Arial"/>
                <a:cs typeface="Arial"/>
              </a:rPr>
              <a:t>gan</a:t>
            </a:r>
            <a:r>
              <a:rPr sz="2850" b="1" spc="275" dirty="0">
                <a:solidFill>
                  <a:srgbClr val="082C6C"/>
                </a:solidFill>
                <a:latin typeface="Arial"/>
                <a:cs typeface="Arial"/>
              </a:rPr>
              <a:t> </a:t>
            </a:r>
            <a:r>
              <a:rPr sz="2850" b="1" spc="-290" dirty="0">
                <a:solidFill>
                  <a:srgbClr val="082C6C"/>
                </a:solidFill>
                <a:latin typeface="Arial"/>
                <a:cs typeface="Arial"/>
              </a:rPr>
              <a:t>v</a:t>
            </a:r>
            <a:r>
              <a:rPr sz="2850" b="1" spc="-434" dirty="0">
                <a:solidFill>
                  <a:srgbClr val="082C6C"/>
                </a:solidFill>
                <a:latin typeface="Arial"/>
                <a:cs typeface="Arial"/>
              </a:rPr>
              <a:t> </a:t>
            </a:r>
            <a:r>
              <a:rPr sz="2850" b="1" dirty="0">
                <a:solidFill>
                  <a:srgbClr val="082C6C"/>
                </a:solidFill>
                <a:latin typeface="Heisei Kaku Gothic Std W9"/>
                <a:cs typeface="Heisei Kaku Gothic Std W9"/>
              </a:rPr>
              <a:t>à</a:t>
            </a:r>
            <a:r>
              <a:rPr sz="2850" b="1" spc="305" dirty="0">
                <a:solidFill>
                  <a:srgbClr val="082C6C"/>
                </a:solidFill>
                <a:latin typeface="Heisei Kaku Gothic Std W9"/>
                <a:cs typeface="Heisei Kaku Gothic Std W9"/>
              </a:rPr>
              <a:t> </a:t>
            </a:r>
            <a:r>
              <a:rPr sz="2850" b="1" dirty="0">
                <a:solidFill>
                  <a:srgbClr val="082C6C"/>
                </a:solidFill>
                <a:latin typeface="Arial"/>
                <a:cs typeface="Arial"/>
              </a:rPr>
              <a:t>ung</a:t>
            </a:r>
            <a:r>
              <a:rPr sz="2850" b="1" spc="315" dirty="0">
                <a:solidFill>
                  <a:srgbClr val="082C6C"/>
                </a:solidFill>
                <a:latin typeface="Arial"/>
                <a:cs typeface="Arial"/>
              </a:rPr>
              <a:t> </a:t>
            </a:r>
            <a:r>
              <a:rPr sz="2850" b="1" spc="-25" dirty="0">
                <a:solidFill>
                  <a:srgbClr val="082C6C"/>
                </a:solidFill>
                <a:latin typeface="Arial"/>
                <a:cs typeface="Arial"/>
              </a:rPr>
              <a:t>th</a:t>
            </a:r>
            <a:r>
              <a:rPr sz="2850" b="1" spc="-25" dirty="0">
                <a:solidFill>
                  <a:srgbClr val="082C6C"/>
                </a:solidFill>
                <a:latin typeface="Calibri"/>
                <a:cs typeface="Calibri"/>
              </a:rPr>
              <a:t>ư </a:t>
            </a:r>
            <a:r>
              <a:rPr sz="2850" b="1" dirty="0">
                <a:solidFill>
                  <a:srgbClr val="082C6C"/>
                </a:solidFill>
                <a:latin typeface="Arial"/>
                <a:cs typeface="Arial"/>
              </a:rPr>
              <a:t>gan</a:t>
            </a:r>
            <a:r>
              <a:rPr sz="2850" b="1" spc="180" dirty="0">
                <a:solidFill>
                  <a:srgbClr val="082C6C"/>
                </a:solidFill>
                <a:latin typeface="Arial"/>
                <a:cs typeface="Arial"/>
              </a:rPr>
              <a:t> </a:t>
            </a:r>
            <a:r>
              <a:rPr sz="2850" b="1" dirty="0">
                <a:solidFill>
                  <a:srgbClr val="082C6C"/>
                </a:solidFill>
                <a:latin typeface="Arial"/>
                <a:cs typeface="Arial"/>
              </a:rPr>
              <a:t>theo</a:t>
            </a:r>
            <a:r>
              <a:rPr sz="2850" b="1" spc="145" dirty="0">
                <a:solidFill>
                  <a:srgbClr val="082C6C"/>
                </a:solidFill>
                <a:latin typeface="Arial"/>
                <a:cs typeface="Arial"/>
              </a:rPr>
              <a:t> </a:t>
            </a:r>
            <a:r>
              <a:rPr sz="2850" b="1" spc="55" dirty="0">
                <a:solidFill>
                  <a:srgbClr val="082C6C"/>
                </a:solidFill>
                <a:latin typeface="Arial"/>
                <a:cs typeface="Arial"/>
              </a:rPr>
              <a:t>th</a:t>
            </a:r>
            <a:r>
              <a:rPr sz="2850" b="1" spc="55" dirty="0">
                <a:solidFill>
                  <a:srgbClr val="082C6C"/>
                </a:solidFill>
                <a:latin typeface="Calibri"/>
                <a:cs typeface="Calibri"/>
              </a:rPr>
              <a:t>ờ</a:t>
            </a:r>
            <a:r>
              <a:rPr sz="2850" b="1" spc="55" dirty="0">
                <a:solidFill>
                  <a:srgbClr val="082C6C"/>
                </a:solidFill>
                <a:latin typeface="Arial"/>
                <a:cs typeface="Arial"/>
              </a:rPr>
              <a:t>i</a:t>
            </a:r>
            <a:r>
              <a:rPr sz="2850" b="1" spc="130" dirty="0">
                <a:solidFill>
                  <a:srgbClr val="082C6C"/>
                </a:solidFill>
                <a:latin typeface="Arial"/>
                <a:cs typeface="Arial"/>
              </a:rPr>
              <a:t> </a:t>
            </a:r>
            <a:r>
              <a:rPr sz="2850" b="1" spc="-20" dirty="0">
                <a:solidFill>
                  <a:srgbClr val="082C6C"/>
                </a:solidFill>
                <a:latin typeface="Arial"/>
                <a:cs typeface="Arial"/>
              </a:rPr>
              <a:t>gian</a:t>
            </a:r>
            <a:endParaRPr sz="285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6BD63FCCD77B4AB5B77DD2A79B32F5" ma:contentTypeVersion="23" ma:contentTypeDescription="Create a new document." ma:contentTypeScope="" ma:versionID="62406a92cb580f6837212ae4167d22bc">
  <xsd:schema xmlns:xsd="http://www.w3.org/2001/XMLSchema" xmlns:xs="http://www.w3.org/2001/XMLSchema" xmlns:p="http://schemas.microsoft.com/office/2006/metadata/properties" xmlns:ns2="eb3dec5b-8042-4135-97f9-ac6b58103169" xmlns:ns3="cbbceabd-8ed1-4fbb-aaca-f7be0d7237e7" targetNamespace="http://schemas.microsoft.com/office/2006/metadata/properties" ma:root="true" ma:fieldsID="273c22627cdf94371f9f21e978c276b6" ns2:_="" ns3:_="">
    <xsd:import namespace="eb3dec5b-8042-4135-97f9-ac6b58103169"/>
    <xsd:import namespace="cbbceabd-8ed1-4fbb-aaca-f7be0d7237e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element ref="ns2:Notes" minOccurs="0"/>
                <xsd:element ref="ns2:MoreNotes" minOccurs="0"/>
                <xsd:element ref="ns2:MediaServiceObjectDetectorVersions" minOccurs="0"/>
                <xsd:element ref="ns2:Person" minOccurs="0"/>
                <xsd:element ref="ns2:SummaryPara" minOccurs="0"/>
                <xsd:element ref="ns2:Them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3dec5b-8042-4135-97f9-ac6b581031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1e54a96-2e66-4dab-be84-39d0a1611683" ma:termSetId="09814cd3-568e-fe90-9814-8d621ff8fb84" ma:anchorId="fba54fb3-c3e1-fe81-a776-ca4b69148c4d" ma:open="true" ma:isKeyword="false">
      <xsd:complexType>
        <xsd:sequence>
          <xsd:element ref="pc:Terms" minOccurs="0" maxOccurs="1"/>
        </xsd:sequence>
      </xsd:complexType>
    </xsd:element>
    <xsd:element name="Notes" ma:index="24" nillable="true" ma:displayName="Notes" ma:format="Dropdown" ma:internalName="Notes">
      <xsd:simpleType>
        <xsd:restriction base="dms:Text">
          <xsd:maxLength value="255"/>
        </xsd:restriction>
      </xsd:simpleType>
    </xsd:element>
    <xsd:element name="MoreNotes" ma:index="25" nillable="true" ma:displayName="Quotes/More Notes" ma:format="Dropdown" ma:internalName="MoreNotes">
      <xsd:simpleType>
        <xsd:restriction base="dms:Note">
          <xsd:maxLength value="255"/>
        </xsd:restriction>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Person" ma:index="27" nillable="true" ma:displayName="Person" ma:description="Fiona started reading this" ma:format="Dropdown" ma:internalName="Person">
      <xsd:simpleType>
        <xsd:restriction base="dms:Text">
          <xsd:maxLength value="255"/>
        </xsd:restriction>
      </xsd:simpleType>
    </xsd:element>
    <xsd:element name="SummaryPara" ma:index="28" nillable="true" ma:displayName="Summary Para" ma:format="Dropdown" ma:internalName="SummaryPara">
      <xsd:simpleType>
        <xsd:restriction base="dms:Note">
          <xsd:maxLength value="255"/>
        </xsd:restriction>
      </xsd:simpleType>
    </xsd:element>
    <xsd:element name="Theme" ma:index="29" nillable="true" ma:displayName="Theme" ma:format="Dropdown" ma:internalName="Theme">
      <xsd:simpleType>
        <xsd:restriction base="dms:Note">
          <xsd:maxLength value="255"/>
        </xsd:restriction>
      </xsd:simpleType>
    </xsd:element>
    <xsd:element name="MediaServiceSearchProperties" ma:index="3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bceabd-8ed1-4fbb-aaca-f7be0d7237e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7d476a9-c601-4d12-b9ba-59084cc9e50b}" ma:internalName="TaxCatchAll" ma:showField="CatchAllData" ma:web="cbbceabd-8ed1-4fbb-aaca-f7be0d7237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bbceabd-8ed1-4fbb-aaca-f7be0d7237e7" xsi:nil="true"/>
    <lcf76f155ced4ddcb4097134ff3c332f xmlns="eb3dec5b-8042-4135-97f9-ac6b58103169">
      <Terms xmlns="http://schemas.microsoft.com/office/infopath/2007/PartnerControls"/>
    </lcf76f155ced4ddcb4097134ff3c332f>
    <MoreNotes xmlns="eb3dec5b-8042-4135-97f9-ac6b58103169" xsi:nil="true"/>
    <Notes xmlns="eb3dec5b-8042-4135-97f9-ac6b58103169" xsi:nil="true"/>
    <Theme xmlns="eb3dec5b-8042-4135-97f9-ac6b58103169" xsi:nil="true"/>
    <Person xmlns="eb3dec5b-8042-4135-97f9-ac6b58103169" xsi:nil="true"/>
    <SummaryPara xmlns="eb3dec5b-8042-4135-97f9-ac6b5810316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30CABE-FF7A-4257-ABD9-34B7DFF3D9FC}"/>
</file>

<file path=customXml/itemProps2.xml><?xml version="1.0" encoding="utf-8"?>
<ds:datastoreItem xmlns:ds="http://schemas.openxmlformats.org/officeDocument/2006/customXml" ds:itemID="{7768E14D-1003-4570-8B5A-013CF7DDA291}">
  <ds:schemaRefs>
    <ds:schemaRef ds:uri="http://schemas.microsoft.com/office/2006/metadata/properties"/>
    <ds:schemaRef ds:uri="http://schemas.microsoft.com/office/infopath/2007/PartnerControls"/>
    <ds:schemaRef ds:uri="cbbceabd-8ed1-4fbb-aaca-f7be0d7237e7"/>
    <ds:schemaRef ds:uri="eb3dec5b-8042-4135-97f9-ac6b58103169"/>
  </ds:schemaRefs>
</ds:datastoreItem>
</file>

<file path=customXml/itemProps3.xml><?xml version="1.0" encoding="utf-8"?>
<ds:datastoreItem xmlns:ds="http://schemas.openxmlformats.org/officeDocument/2006/customXml" ds:itemID="{D4F01E58-F3F0-4BC8-BE54-FE99F585A5D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TotalTime>
  <Words>3219</Words>
  <Application>Microsoft Office PowerPoint</Application>
  <PresentationFormat>Custom</PresentationFormat>
  <Paragraphs>236</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BỆNH VIÊM GAN B Những điều cần biết để bảo vệ sức khỏe bản thân, gia đình và cộng đồng</vt:lpstr>
      <vt:lpstr>"Hôm nay chúng ta sẽ nói về bệnh viêm gan B: những điều bạn cần biết để giữ gìn sức khỏe cho bản thân, người thân và cộng đồng.</vt:lpstr>
      <vt:lpstr>Viêm gan B là một trong những bệnh truyền nhiễm phổ biến nhất trên thế giới</vt:lpstr>
      <vt:lpstr>PowerPoint Presentation</vt:lpstr>
      <vt:lpstr>Tại sao viêm gan B lại phổ biến?</vt:lpstr>
      <vt:lpstr>"Bạn có thể thắc mắc, 'tại sao bệnh viêm gan B lại phổ biến?'</vt:lpstr>
      <vt:lpstr>Viêm gan B là gì?</vt:lpstr>
      <vt:lpstr>“Viêm gan B là bệnh nhiễm virus do virus viêm gan B gây ra. Nếu không được chẩn đoán, nó có thể dẫn đến tổn thương gan hoặc ung thư gan theo thời gian.</vt:lpstr>
      <vt:lpstr>Vi ê m gan B c ó thể  dẫn đế n tổn thương gan v à ung thư gan theo thời gian</vt:lpstr>
      <vt:lpstr>"Viêm  gan  B  có  thể  dẫn  đến  tổn thương gan theo thời gian nếu ai đó không biết mình bị nhiễm viêm gan.</vt:lpstr>
      <vt:lpstr>Ít hơn 10% số người nhiễm viêm gan B mãn tính có triệu chứng</vt:lpstr>
      <vt:lpstr>"Có  thể  bạn  đang  thắc  mắc  về  các triệu  chứng  của  bệnh  viêm  gan  B. Trên thực tế, chưa đến 10% số người nhiễm bệnh có triệu chứng.</vt:lpstr>
      <vt:lpstr>Bạn có thể bị nhiễm viêm gan B thông qua:</vt:lpstr>
      <vt:lpstr>"Viêm gan B thường lây truyền từ mẹ bị nhiễm bệnh sang con do quá trình trao đổi máu xảy ra trong quá trình sinh nở. Nó cũng có thể lây truyền qua tiếp xúc với máu và dịch tình dục bị nhiễm bệnh.</vt:lpstr>
      <vt:lpstr>PowerPoint Presentation</vt:lpstr>
      <vt:lpstr>PowerPoint Presentation</vt:lpstr>
      <vt:lpstr>Viêm gan B KHÔNG lây lan qua:</vt:lpstr>
      <vt:lpstr>"Điều quan trọng cần biết là có rất nhiều hiểu</vt:lpstr>
      <vt:lpstr>PowerPoint Presentation</vt:lpstr>
      <vt:lpstr>PowerPoint Presentation</vt:lpstr>
      <vt:lpstr>Nếu ai đó phát hiện ra mình mắc bệnh viêm gan B, họ có thể giữ sức khỏe bằng cách:</vt:lpstr>
      <vt:lpstr>"Nếu ai đó có kết quả xét nghiệm dương tính với bệnh viêm gan B, có một số cách để họ có thể giữ được sức khỏe.</vt:lpstr>
      <vt:lpstr>Hiện vẫn chưa có thuốc chữa khỏi bệnh viêm  gan  B mãn tính</vt:lpstr>
      <vt:lpstr>"Bạn có thể đã nghe nói về khả năng "chữa khỏi" bệnh viêm gan B mãn tính. Thảo dược và y học cổ truyền có thể là một phần trong chế độ chăm sóc sức</vt:lpstr>
      <vt:lpstr>Hiện có các phương pháp điều trị hiệu quả cho bệnh viêm gan B.</vt:lpstr>
      <vt:lpstr>"Tin tốt là có những phương pháp điều trị viêm gan B rất hiệu quả.</vt:lpstr>
      <vt:lpstr>Đ â y l à s ự thật:</vt:lpstr>
      <vt:lpstr>PowerPoint Presentation</vt:lpstr>
      <vt:lpstr>Tại sao mọi người nên xét nghiệm viêm gan B?</vt:lpstr>
      <vt:lpstr>"Vậy tại sao mọi người nên xét nghiệm viêm gan B?</vt:lpstr>
      <vt:lpstr>Bây giờ bạn đã biết tầm quan trọng của việc xét nghiệm viêm gan B....</vt:lpstr>
      <vt:lpstr>"Bây giờ bạn đã biết tầm quan trọng của việc xét nghiệm viêm gan B...hãy lên kế hoạch đi xét nghiệm!</vt:lpstr>
      <vt:lpstr>Câu hỏi thảo luận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Flipchart</dc:title>
  <dc:creator>Shreya Koirala</dc:creator>
  <cp:keywords>DAFgq5Mqm_U,BAB0gbvrsJ8</cp:keywords>
  <cp:lastModifiedBy>Shreya Koirala</cp:lastModifiedBy>
  <cp:revision>7</cp:revision>
  <dcterms:created xsi:type="dcterms:W3CDTF">2023-09-07T15:09:14Z</dcterms:created>
  <dcterms:modified xsi:type="dcterms:W3CDTF">2023-09-27T17:03:22Z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2023-08-30T00:00:00Z</vt:filetime>
  </property>
  <property fmtid="{D5CDD505-2E9C-101B-9397-08002B2CF9AE}" pid="3" name="Creator">
    <vt:lpwstr>Microsoft® PowerPoint® for Microsoft 365</vt:lpwstr>
  </property>
  <property fmtid="{D5CDD505-2E9C-101B-9397-08002B2CF9AE}" pid="4" name="LastSaved">
    <vt:filetime>2023-09-07T00:00:00Z</vt:filetime>
  </property>
  <property fmtid="{D5CDD505-2E9C-101B-9397-08002B2CF9AE}" pid="5" name="Producer">
    <vt:lpwstr>Microsoft® PowerPoint® for Microsoft 365</vt:lpwstr>
  </property>
  <property fmtid="{D5CDD505-2E9C-101B-9397-08002B2CF9AE}" pid="6" name="ContentTypeId">
    <vt:lpwstr>0x0101005A6BD63FCCD77B4AB5B77DD2A79B32F5</vt:lpwstr>
  </property>
  <property fmtid="{D5CDD505-2E9C-101B-9397-08002B2CF9AE}" pid="7" name="MediaServiceImageTags">
    <vt:lpwstr/>
  </property>
</Properties>
</file>