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6858000" cy="5143500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00"/>
    <a:srgbClr val="3C4951"/>
    <a:srgbClr val="82B45C"/>
    <a:srgbClr val="FAB424"/>
    <a:srgbClr val="DAE79A"/>
    <a:srgbClr val="4655E7"/>
    <a:srgbClr val="76D2F6"/>
    <a:srgbClr val="4E6155"/>
    <a:srgbClr val="127648"/>
    <a:srgbClr val="45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2" autoAdjust="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1980" y="10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5D019-A5D2-4518-BDE4-66451671E91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57CE6-A759-40E6-8B4C-5B94A51E1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journey through Hepatitis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57CE6-A759-40E6-8B4C-5B94A51E15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0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3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02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2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2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781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505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0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74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2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D491F1AE-437D-4A68-BD56-E19916F03AE3}"/>
              </a:ext>
            </a:extLst>
          </p:cNvPr>
          <p:cNvSpPr/>
          <p:nvPr/>
        </p:nvSpPr>
        <p:spPr>
          <a:xfrm>
            <a:off x="0" y="-1948"/>
            <a:ext cx="6858000" cy="5143500"/>
          </a:xfrm>
          <a:prstGeom prst="rect">
            <a:avLst/>
          </a:prstGeom>
          <a:gradFill flip="none" rotWithShape="1">
            <a:gsLst>
              <a:gs pos="100000">
                <a:srgbClr val="76D2F6">
                  <a:lumMod val="61000"/>
                  <a:lumOff val="39000"/>
                </a:srgbClr>
              </a:gs>
              <a:gs pos="15000">
                <a:srgbClr val="76D2F6">
                  <a:lumMod val="89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8" name="Explosion: 8 Points 167">
            <a:extLst>
              <a:ext uri="{FF2B5EF4-FFF2-40B4-BE49-F238E27FC236}">
                <a16:creationId xmlns:a16="http://schemas.microsoft.com/office/drawing/2014/main" id="{EF243259-4298-4064-9ABB-9B96B687FB04}"/>
              </a:ext>
            </a:extLst>
          </p:cNvPr>
          <p:cNvSpPr/>
          <p:nvPr/>
        </p:nvSpPr>
        <p:spPr>
          <a:xfrm>
            <a:off x="3106794" y="722171"/>
            <a:ext cx="1687803" cy="1461579"/>
          </a:xfrm>
          <a:prstGeom prst="irregularSeal1">
            <a:avLst/>
          </a:prstGeom>
          <a:solidFill>
            <a:srgbClr val="FFFF00">
              <a:alpha val="92000"/>
            </a:srgbClr>
          </a:solidFill>
          <a:ln>
            <a:solidFill>
              <a:srgbClr val="FFF200">
                <a:alpha val="5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A35E9421-76EB-44B9-A1E9-78BBE49F7E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377" y="1631646"/>
            <a:ext cx="511144" cy="681525"/>
          </a:xfrm>
          <a:prstGeom prst="rect">
            <a:avLst/>
          </a:prstGeom>
        </p:spPr>
      </p:pic>
      <p:sp>
        <p:nvSpPr>
          <p:cNvPr id="63" name="Rectangle 2">
            <a:extLst>
              <a:ext uri="{FF2B5EF4-FFF2-40B4-BE49-F238E27FC236}">
                <a16:creationId xmlns:a16="http://schemas.microsoft.com/office/drawing/2014/main" id="{69E85186-0DD2-4550-88E8-0A7EE5E4FFA8}"/>
              </a:ext>
            </a:extLst>
          </p:cNvPr>
          <p:cNvSpPr/>
          <p:nvPr/>
        </p:nvSpPr>
        <p:spPr>
          <a:xfrm>
            <a:off x="-11912" y="3307542"/>
            <a:ext cx="6869912" cy="1845847"/>
          </a:xfrm>
          <a:custGeom>
            <a:avLst/>
            <a:gdLst>
              <a:gd name="connsiteX0" fmla="*/ 0 w 9200644"/>
              <a:gd name="connsiteY0" fmla="*/ 0 h 2327472"/>
              <a:gd name="connsiteX1" fmla="*/ 9200644 w 9200644"/>
              <a:gd name="connsiteY1" fmla="*/ 0 h 2327472"/>
              <a:gd name="connsiteX2" fmla="*/ 9200644 w 9200644"/>
              <a:gd name="connsiteY2" fmla="*/ 2327472 h 2327472"/>
              <a:gd name="connsiteX3" fmla="*/ 0 w 9200644"/>
              <a:gd name="connsiteY3" fmla="*/ 2327472 h 2327472"/>
              <a:gd name="connsiteX4" fmla="*/ 0 w 9200644"/>
              <a:gd name="connsiteY4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9200644 w 9200644"/>
              <a:gd name="connsiteY2" fmla="*/ 0 h 2327472"/>
              <a:gd name="connsiteX3" fmla="*/ 9200644 w 9200644"/>
              <a:gd name="connsiteY3" fmla="*/ 2327472 h 2327472"/>
              <a:gd name="connsiteX4" fmla="*/ 0 w 9200644"/>
              <a:gd name="connsiteY4" fmla="*/ 2327472 h 2327472"/>
              <a:gd name="connsiteX5" fmla="*/ 0 w 9200644"/>
              <a:gd name="connsiteY5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9200644 w 9200644"/>
              <a:gd name="connsiteY3" fmla="*/ 0 h 2327472"/>
              <a:gd name="connsiteX4" fmla="*/ 9200644 w 9200644"/>
              <a:gd name="connsiteY4" fmla="*/ 2327472 h 2327472"/>
              <a:gd name="connsiteX5" fmla="*/ 0 w 9200644"/>
              <a:gd name="connsiteY5" fmla="*/ 2327472 h 2327472"/>
              <a:gd name="connsiteX6" fmla="*/ 0 w 9200644"/>
              <a:gd name="connsiteY6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9200644 w 9200644"/>
              <a:gd name="connsiteY4" fmla="*/ 0 h 2327472"/>
              <a:gd name="connsiteX5" fmla="*/ 9200644 w 9200644"/>
              <a:gd name="connsiteY5" fmla="*/ 2327472 h 2327472"/>
              <a:gd name="connsiteX6" fmla="*/ 0 w 9200644"/>
              <a:gd name="connsiteY6" fmla="*/ 2327472 h 2327472"/>
              <a:gd name="connsiteX7" fmla="*/ 0 w 9200644"/>
              <a:gd name="connsiteY7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40071 w 9200644"/>
              <a:gd name="connsiteY4" fmla="*/ 1140977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704885 w 9200644"/>
              <a:gd name="connsiteY4" fmla="*/ 1246174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278152 w 9200644"/>
              <a:gd name="connsiteY6" fmla="*/ 477430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07703 w 9200644"/>
              <a:gd name="connsiteY5" fmla="*/ 1213806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62746 w 9200644"/>
              <a:gd name="connsiteY3" fmla="*/ 1628905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04462 w 9200644"/>
              <a:gd name="connsiteY5" fmla="*/ 1301109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00644" h="2327472">
                <a:moveTo>
                  <a:pt x="0" y="0"/>
                </a:moveTo>
                <a:lnTo>
                  <a:pt x="1310910" y="121381"/>
                </a:lnTo>
                <a:lnTo>
                  <a:pt x="3034513" y="1076241"/>
                </a:lnTo>
                <a:lnTo>
                  <a:pt x="3749040" y="1380180"/>
                </a:lnTo>
                <a:lnTo>
                  <a:pt x="5211271" y="865848"/>
                </a:lnTo>
                <a:lnTo>
                  <a:pt x="6604462" y="1301109"/>
                </a:lnTo>
                <a:lnTo>
                  <a:pt x="8059667" y="339866"/>
                </a:lnTo>
                <a:lnTo>
                  <a:pt x="9200644" y="0"/>
                </a:lnTo>
                <a:lnTo>
                  <a:pt x="9200644" y="2327472"/>
                </a:lnTo>
                <a:lnTo>
                  <a:pt x="0" y="23274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2000">
                <a:srgbClr val="587F3B"/>
              </a:gs>
              <a:gs pos="55000">
                <a:srgbClr val="82B45C"/>
              </a:gs>
              <a:gs pos="40000">
                <a:srgbClr val="82B45C">
                  <a:lumMod val="65000"/>
                </a:srgbClr>
              </a:gs>
              <a:gs pos="100000">
                <a:srgbClr val="82B45C"/>
              </a:gs>
              <a:gs pos="0">
                <a:srgbClr val="82B45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endParaRPr lang="en-US" sz="800" dirty="0"/>
          </a:p>
          <a:p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9A8C5B-E49B-457D-BA81-B96EAB1E8351}"/>
              </a:ext>
            </a:extLst>
          </p:cNvPr>
          <p:cNvSpPr/>
          <p:nvPr/>
        </p:nvSpPr>
        <p:spPr>
          <a:xfrm>
            <a:off x="410884" y="55139"/>
            <a:ext cx="4842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BE PROACTIVE ON HEPATITIS B</a:t>
            </a:r>
            <a:endParaRPr lang="en-US" sz="28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24F92C2-1D6B-4645-B363-6573FFF25D04}"/>
              </a:ext>
            </a:extLst>
          </p:cNvPr>
          <p:cNvSpPr txBox="1"/>
          <p:nvPr/>
        </p:nvSpPr>
        <p:spPr>
          <a:xfrm>
            <a:off x="1134424" y="437704"/>
            <a:ext cx="3429000" cy="328935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algn="ctr" defTabSz="514337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What can you do?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C1100EC0-B87B-4160-A05C-3C6C848DE3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07" y="4232557"/>
            <a:ext cx="590007" cy="94401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B5417E4-680D-4DFA-AA45-57D3A82501CD}"/>
              </a:ext>
            </a:extLst>
          </p:cNvPr>
          <p:cNvSpPr/>
          <p:nvPr/>
        </p:nvSpPr>
        <p:spPr>
          <a:xfrm>
            <a:off x="86796" y="3684366"/>
            <a:ext cx="1398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Get blood screen for Hepatitis B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7F9CD427-12F7-4047-BB93-F9F58B4EEC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49" y="3092001"/>
            <a:ext cx="723765" cy="723765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316E3BB8-35CF-41E3-9FB4-B288B683B63D}"/>
              </a:ext>
            </a:extLst>
          </p:cNvPr>
          <p:cNvSpPr/>
          <p:nvPr/>
        </p:nvSpPr>
        <p:spPr>
          <a:xfrm>
            <a:off x="362741" y="3080164"/>
            <a:ext cx="1183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If you are negative</a:t>
            </a:r>
          </a:p>
        </p:txBody>
      </p:sp>
      <p:pic>
        <p:nvPicPr>
          <p:cNvPr id="77" name="Picture 76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577261B9-D9F9-4B46-850E-B4818EAE2D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42" y="1966086"/>
            <a:ext cx="627837" cy="49442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08BFCA20-3AD5-4D62-800D-EB876043262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69402" y="1833244"/>
            <a:ext cx="603094" cy="804125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0E85851-2875-49E3-8733-0C4D6B31FB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033" y="2236508"/>
            <a:ext cx="523537" cy="558440"/>
          </a:xfrm>
          <a:prstGeom prst="rect">
            <a:avLst/>
          </a:prstGeom>
        </p:spPr>
      </p:pic>
      <p:pic>
        <p:nvPicPr>
          <p:cNvPr id="82" name="Picture 81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CE3A4E27-69F8-4077-A684-CA7737B593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934" y="3410486"/>
            <a:ext cx="627837" cy="494422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61AADC10-AA80-4B33-8096-1E826222AEBE}"/>
              </a:ext>
            </a:extLst>
          </p:cNvPr>
          <p:cNvSpPr/>
          <p:nvPr/>
        </p:nvSpPr>
        <p:spPr>
          <a:xfrm>
            <a:off x="2584018" y="3105674"/>
            <a:ext cx="1183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GO get vaccinated.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4EC389B-3C78-4298-98AD-64A992D2CCDE}"/>
              </a:ext>
            </a:extLst>
          </p:cNvPr>
          <p:cNvSpPr/>
          <p:nvPr/>
        </p:nvSpPr>
        <p:spPr>
          <a:xfrm>
            <a:off x="1793208" y="3932514"/>
            <a:ext cx="2595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Vaccination is a safe and the most effective way to prevent Hepatitis B infection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C4184DB-8BEF-43E1-989F-098E54C34E3C}"/>
              </a:ext>
            </a:extLst>
          </p:cNvPr>
          <p:cNvSpPr/>
          <p:nvPr/>
        </p:nvSpPr>
        <p:spPr>
          <a:xfrm>
            <a:off x="1212259" y="1121734"/>
            <a:ext cx="13148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Get your family and people you know SCREENED and VACCINATED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144F06C-913C-42E5-840A-EA12DDA30F4B}"/>
              </a:ext>
            </a:extLst>
          </p:cNvPr>
          <p:cNvSpPr txBox="1"/>
          <p:nvPr/>
        </p:nvSpPr>
        <p:spPr>
          <a:xfrm>
            <a:off x="5431082" y="503529"/>
            <a:ext cx="134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DID YOU KNOW</a:t>
            </a:r>
          </a:p>
        </p:txBody>
      </p:sp>
      <p:pic>
        <p:nvPicPr>
          <p:cNvPr id="125" name="Graphic 124" descr="Lightbulb and gear">
            <a:extLst>
              <a:ext uri="{FF2B5EF4-FFF2-40B4-BE49-F238E27FC236}">
                <a16:creationId xmlns:a16="http://schemas.microsoft.com/office/drawing/2014/main" id="{51AD9562-8598-4724-98B9-F5F736CA86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87621" y="540616"/>
            <a:ext cx="437618" cy="479527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60D92551-8E43-4E58-A4A2-01F0920EC6D8}"/>
              </a:ext>
            </a:extLst>
          </p:cNvPr>
          <p:cNvSpPr txBox="1"/>
          <p:nvPr/>
        </p:nvSpPr>
        <p:spPr>
          <a:xfrm>
            <a:off x="5123271" y="1452961"/>
            <a:ext cx="1711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Pregnant women can prevent their newborn from getting Hepatitis B</a:t>
            </a:r>
          </a:p>
        </p:txBody>
      </p:sp>
      <p:pic>
        <p:nvPicPr>
          <p:cNvPr id="129" name="Graphic 128" descr="Pregnant lady">
            <a:extLst>
              <a:ext uri="{FF2B5EF4-FFF2-40B4-BE49-F238E27FC236}">
                <a16:creationId xmlns:a16="http://schemas.microsoft.com/office/drawing/2014/main" id="{E39B35B4-B96A-48FC-9D4D-B28E8DFCA7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64904" y="1108042"/>
            <a:ext cx="401458" cy="401458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E29CBA78-BD8C-46C4-B00B-710EB5A75B62}"/>
              </a:ext>
            </a:extLst>
          </p:cNvPr>
          <p:cNvSpPr txBox="1"/>
          <p:nvPr/>
        </p:nvSpPr>
        <p:spPr>
          <a:xfrm>
            <a:off x="5147114" y="2849643"/>
            <a:ext cx="1711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Hepatitis B is 50 to 100 times more infectious than HIV</a:t>
            </a:r>
          </a:p>
        </p:txBody>
      </p:sp>
      <p:pic>
        <p:nvPicPr>
          <p:cNvPr id="135" name="Graphic 134" descr="IV">
            <a:extLst>
              <a:ext uri="{FF2B5EF4-FFF2-40B4-BE49-F238E27FC236}">
                <a16:creationId xmlns:a16="http://schemas.microsoft.com/office/drawing/2014/main" id="{E70CA201-9F8D-4933-A6F6-C2262CB9840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32658" y="2330677"/>
            <a:ext cx="511144" cy="511144"/>
          </a:xfrm>
          <a:prstGeom prst="rect">
            <a:avLst/>
          </a:prstGeom>
        </p:spPr>
      </p:pic>
      <p:sp>
        <p:nvSpPr>
          <p:cNvPr id="136" name="TextBox 135">
            <a:extLst>
              <a:ext uri="{FF2B5EF4-FFF2-40B4-BE49-F238E27FC236}">
                <a16:creationId xmlns:a16="http://schemas.microsoft.com/office/drawing/2014/main" id="{F723D5AC-06B4-452E-98C5-028491E41B8B}"/>
              </a:ext>
            </a:extLst>
          </p:cNvPr>
          <p:cNvSpPr txBox="1"/>
          <p:nvPr/>
        </p:nvSpPr>
        <p:spPr>
          <a:xfrm>
            <a:off x="5123271" y="4196420"/>
            <a:ext cx="1711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The vaccine is 95% effective in preventing chronic Hepatitis B.</a:t>
            </a:r>
          </a:p>
        </p:txBody>
      </p:sp>
      <p:pic>
        <p:nvPicPr>
          <p:cNvPr id="138" name="Graphic 137" descr="Needle">
            <a:extLst>
              <a:ext uri="{FF2B5EF4-FFF2-40B4-BE49-F238E27FC236}">
                <a16:creationId xmlns:a16="http://schemas.microsoft.com/office/drawing/2014/main" id="{18E52491-0E77-4712-8AB8-31F38B0563A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728016" y="3704129"/>
            <a:ext cx="463485" cy="463485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2DA33B76-EC16-4070-AC56-79EB096BDA9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971" y="1007258"/>
            <a:ext cx="723765" cy="827160"/>
          </a:xfrm>
          <a:prstGeom prst="rect">
            <a:avLst/>
          </a:prstGeom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5BD764D6-0E3E-4AE5-B632-744F49C37030}"/>
              </a:ext>
            </a:extLst>
          </p:cNvPr>
          <p:cNvSpPr/>
          <p:nvPr/>
        </p:nvSpPr>
        <p:spPr>
          <a:xfrm rot="18750952">
            <a:off x="1202231" y="4270398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15D0F2D-249E-4EC5-A9A7-6A188E91B566}"/>
              </a:ext>
            </a:extLst>
          </p:cNvPr>
          <p:cNvSpPr/>
          <p:nvPr/>
        </p:nvSpPr>
        <p:spPr>
          <a:xfrm rot="18750952">
            <a:off x="1414776" y="4052417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454021F-BC3F-4730-9E39-A1A6A7746FB8}"/>
              </a:ext>
            </a:extLst>
          </p:cNvPr>
          <p:cNvSpPr/>
          <p:nvPr/>
        </p:nvSpPr>
        <p:spPr>
          <a:xfrm rot="18750952">
            <a:off x="1614679" y="3846256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E9F3312-F24C-4C82-8336-BF4B463570E7}"/>
              </a:ext>
            </a:extLst>
          </p:cNvPr>
          <p:cNvSpPr/>
          <p:nvPr/>
        </p:nvSpPr>
        <p:spPr>
          <a:xfrm rot="18750952">
            <a:off x="1827224" y="3628275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7CC0CA5-C6CD-4796-8071-9375A8D69D20}"/>
              </a:ext>
            </a:extLst>
          </p:cNvPr>
          <p:cNvSpPr/>
          <p:nvPr/>
        </p:nvSpPr>
        <p:spPr>
          <a:xfrm rot="18611837">
            <a:off x="2537351" y="2650773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C703F02-2EAC-49D4-B375-124B409A41A1}"/>
              </a:ext>
            </a:extLst>
          </p:cNvPr>
          <p:cNvSpPr/>
          <p:nvPr/>
        </p:nvSpPr>
        <p:spPr>
          <a:xfrm rot="18611837">
            <a:off x="2749896" y="2432792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A3C957A-2FFC-4603-B44F-A1AC098272AE}"/>
              </a:ext>
            </a:extLst>
          </p:cNvPr>
          <p:cNvSpPr/>
          <p:nvPr/>
        </p:nvSpPr>
        <p:spPr>
          <a:xfrm rot="18900000">
            <a:off x="2949799" y="2226631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52427B6-9494-4DE6-9D5F-5B707CF37145}"/>
              </a:ext>
            </a:extLst>
          </p:cNvPr>
          <p:cNvSpPr/>
          <p:nvPr/>
        </p:nvSpPr>
        <p:spPr>
          <a:xfrm rot="18611837">
            <a:off x="3162344" y="200865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Arrow: Right 150">
            <a:extLst>
              <a:ext uri="{FF2B5EF4-FFF2-40B4-BE49-F238E27FC236}">
                <a16:creationId xmlns:a16="http://schemas.microsoft.com/office/drawing/2014/main" id="{C6C0510E-FAF0-41DD-8341-C38E6F90DAC6}"/>
              </a:ext>
            </a:extLst>
          </p:cNvPr>
          <p:cNvSpPr/>
          <p:nvPr/>
        </p:nvSpPr>
        <p:spPr>
          <a:xfrm rot="18656455">
            <a:off x="471430" y="2728379"/>
            <a:ext cx="3689255" cy="82955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C9EDE3D-9AC7-4507-BA4E-ACA242D74308}"/>
              </a:ext>
            </a:extLst>
          </p:cNvPr>
          <p:cNvSpPr/>
          <p:nvPr/>
        </p:nvSpPr>
        <p:spPr>
          <a:xfrm rot="18660000">
            <a:off x="1234440" y="420890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D32BF88E-47C0-4A69-B2E5-797AB2E75506}"/>
              </a:ext>
            </a:extLst>
          </p:cNvPr>
          <p:cNvSpPr/>
          <p:nvPr/>
        </p:nvSpPr>
        <p:spPr>
          <a:xfrm rot="18660000">
            <a:off x="1487434" y="3908314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0F15F4C2-A519-426F-839A-E0E5DE1E95A9}"/>
              </a:ext>
            </a:extLst>
          </p:cNvPr>
          <p:cNvSpPr/>
          <p:nvPr/>
        </p:nvSpPr>
        <p:spPr>
          <a:xfrm rot="18660000">
            <a:off x="1739356" y="3620541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39D89C9-12BB-4562-8A74-B6AF3B6FA320}"/>
              </a:ext>
            </a:extLst>
          </p:cNvPr>
          <p:cNvSpPr/>
          <p:nvPr/>
        </p:nvSpPr>
        <p:spPr>
          <a:xfrm rot="18660000">
            <a:off x="1984911" y="3353316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3850016-8FC4-41BB-B0B0-DA73123F1813}"/>
              </a:ext>
            </a:extLst>
          </p:cNvPr>
          <p:cNvSpPr/>
          <p:nvPr/>
        </p:nvSpPr>
        <p:spPr>
          <a:xfrm rot="18660000">
            <a:off x="2235373" y="3050139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0714665F-44FD-426A-A35A-FCD48D4A718D}"/>
              </a:ext>
            </a:extLst>
          </p:cNvPr>
          <p:cNvSpPr/>
          <p:nvPr/>
        </p:nvSpPr>
        <p:spPr>
          <a:xfrm rot="18660000">
            <a:off x="2509693" y="2773159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4AF6C75-157B-44DC-89EA-DDEA03F32AAB}"/>
              </a:ext>
            </a:extLst>
          </p:cNvPr>
          <p:cNvSpPr/>
          <p:nvPr/>
        </p:nvSpPr>
        <p:spPr>
          <a:xfrm rot="18660000">
            <a:off x="2750144" y="2489763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373C9C-4FB4-4C80-ACF4-523E96A4BBCF}"/>
              </a:ext>
            </a:extLst>
          </p:cNvPr>
          <p:cNvSpPr/>
          <p:nvPr/>
        </p:nvSpPr>
        <p:spPr>
          <a:xfrm rot="18660000">
            <a:off x="2985113" y="219813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4F1C9A0-D7B2-4B7E-A809-86C62B8B93B5}"/>
              </a:ext>
            </a:extLst>
          </p:cNvPr>
          <p:cNvSpPr/>
          <p:nvPr/>
        </p:nvSpPr>
        <p:spPr>
          <a:xfrm>
            <a:off x="3576909" y="2121133"/>
            <a:ext cx="13148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Keep you and your family healthy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8863596-C8E1-468F-BC2E-3F0E4512968E}"/>
              </a:ext>
            </a:extLst>
          </p:cNvPr>
          <p:cNvSpPr/>
          <p:nvPr/>
        </p:nvSpPr>
        <p:spPr>
          <a:xfrm>
            <a:off x="77265" y="3668512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rgbClr val="002060"/>
                </a:solidFill>
              </a:rPr>
              <a:t>STEP #1 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6AD08FBB-C49E-46EE-B4C3-ABB9510A3C6E}"/>
              </a:ext>
            </a:extLst>
          </p:cNvPr>
          <p:cNvSpPr/>
          <p:nvPr/>
        </p:nvSpPr>
        <p:spPr>
          <a:xfrm>
            <a:off x="2656130" y="2913816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rgbClr val="002060"/>
                </a:solidFill>
              </a:rPr>
              <a:t>STEP #2 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7F51A232-8B5E-45A6-8021-D47B503CBD78}"/>
              </a:ext>
            </a:extLst>
          </p:cNvPr>
          <p:cNvSpPr/>
          <p:nvPr/>
        </p:nvSpPr>
        <p:spPr>
          <a:xfrm>
            <a:off x="1171982" y="904538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rgbClr val="002060"/>
                </a:solidFill>
              </a:rPr>
              <a:t>STEP #3 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1A68279-5D25-4DB4-8B48-3143B22BCD8B}"/>
              </a:ext>
            </a:extLst>
          </p:cNvPr>
          <p:cNvSpPr/>
          <p:nvPr/>
        </p:nvSpPr>
        <p:spPr>
          <a:xfrm>
            <a:off x="4112910" y="1963818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rgbClr val="002060"/>
                </a:solidFill>
              </a:rPr>
              <a:t>STEP #4 </a:t>
            </a:r>
          </a:p>
        </p:txBody>
      </p:sp>
      <p:pic>
        <p:nvPicPr>
          <p:cNvPr id="174" name="Picture 173">
            <a:extLst>
              <a:ext uri="{FF2B5EF4-FFF2-40B4-BE49-F238E27FC236}">
                <a16:creationId xmlns:a16="http://schemas.microsoft.com/office/drawing/2014/main" id="{DC612B03-2206-4765-9F0D-C77835FCF2E2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709" y="4678218"/>
            <a:ext cx="623748" cy="465282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0500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109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judd</dc:creator>
  <cp:lastModifiedBy>George Tong Yang</cp:lastModifiedBy>
  <cp:revision>96</cp:revision>
  <dcterms:created xsi:type="dcterms:W3CDTF">2015-10-07T18:46:33Z</dcterms:created>
  <dcterms:modified xsi:type="dcterms:W3CDTF">2020-02-12T19:00:13Z</dcterms:modified>
</cp:coreProperties>
</file>